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5"/>
  </p:notesMasterIdLst>
  <p:sldIdLst>
    <p:sldId id="256" r:id="rId2"/>
    <p:sldId id="292" r:id="rId3"/>
    <p:sldId id="294" r:id="rId4"/>
    <p:sldId id="293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48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fld id="{B6E66F91-E5D9-4603-82F3-9FD9CBFDB3F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08566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 sz="2400"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ln>
            <a:noFill/>
          </a:ln>
        </p:spPr>
        <p:txBody>
          <a:bodyPr/>
          <a:lstStyle>
            <a:lvl1pPr>
              <a:defRPr sz="24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ln>
            <a:noFill/>
          </a:ln>
        </p:spPr>
        <p:txBody>
          <a:bodyPr/>
          <a:lstStyle>
            <a:lvl1pPr marL="0" indent="0">
              <a:buFont typeface="Wingdings" pitchFamily="2" charset="2"/>
              <a:buNone/>
              <a:defRPr sz="11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725DCD-BBF4-444B-BC89-F3AF663F6348}" type="datetime1">
              <a:rPr lang="fr-FR" smtClean="0"/>
              <a:t>01/03/2013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37B192-79D1-498C-8182-4DAECA5F825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1931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EDDBE-70CA-4C19-90E8-12434AE4C781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5F11E-6FF2-4AFF-9A0E-155863F3469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587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19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19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17BB6-000E-41C0-8B5D-A65CDD83AEE1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6ABEB-AE29-40E9-83FA-55404937DF6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410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44760-E9BD-4CA9-B76C-B20D74109D5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4780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8090E-AC03-40B6-B176-AC3C7578164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90FEB-07C8-43CE-9313-CCDE8E730E1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303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3387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5175" y="1412875"/>
            <a:ext cx="4244975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2E1CA-A34E-47E4-9212-B73D220946A8}" type="datetime1">
              <a:rPr lang="fr-FR" smtClean="0"/>
              <a:t>01/03/2013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545A9-66A4-4A98-AE0D-6213DAEB9D7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5290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C6323-BDC8-4FDA-8060-6F968DB3EA6E}" type="datetime1">
              <a:rPr lang="fr-FR" smtClean="0"/>
              <a:t>01/03/2013</a:t>
            </a:fld>
            <a:endParaRPr lang="fr-F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AEBAC-7EBB-4A6F-B6B2-E0481813E78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882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F3D46-A77F-4E96-B048-339C5AD7BB31}" type="datetime1">
              <a:rPr lang="fr-FR" smtClean="0"/>
              <a:t>01/03/2013</a:t>
            </a:fld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B78CE-750B-4440-B3BA-D30675DF643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7592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26B83-15A3-4B81-B33A-5D9FA11BF2E9}" type="datetime1">
              <a:rPr lang="fr-FR" smtClean="0"/>
              <a:t>01/03/2013</a:t>
            </a:fld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994EF-DBFA-4C41-B75E-85ED1BB921A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956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FEA92-37A7-4A5E-BE76-B623CEF13704}" type="datetime1">
              <a:rPr lang="fr-FR" smtClean="0"/>
              <a:t>01/03/2013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DAE02-8A32-4CDA-B11A-A347437420A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8014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31215-41C2-4426-A512-137FED765CA5}" type="datetime1">
              <a:rPr lang="fr-FR" smtClean="0"/>
              <a:t>01/03/2013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C66BB-2718-44C4-80CA-1F40E4877F2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5759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40762" cy="4606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fld id="{5C1F1609-57C2-4F83-8A7C-68B348AF73D3}" type="datetime1">
              <a:rPr lang="fr-FR" smtClean="0"/>
              <a:t>01/03/2013</a:t>
            </a:fld>
            <a:endParaRPr lang="fr-F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E727071-C453-4EC0-8F2D-6A669674B29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6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sap.com/saphelp_erp2005/helpdata/fr/75/ee0e5e55c811d189900000e8322d00/content.htm" TargetMode="External"/><Relationship Id="rId2" Type="http://schemas.openxmlformats.org/officeDocument/2006/relationships/hyperlink" Target="http://help.sap.com/saphelp_erp2005/helpdata/fr/75/ee0e5155c811d189900000e8322d00/content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elp.sap.com/saphelp_erp2005/helpdata/fr/75/ee0e6b55c811d189900000e8322d00/content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dirty="0" smtClean="0"/>
              <a:t>Guide fonctionnel SAP ECC 6.0 par </a:t>
            </a:r>
            <a:r>
              <a:rPr lang="fr-FR" dirty="0" err="1" smtClean="0"/>
              <a:t>mickael</a:t>
            </a:r>
            <a:r>
              <a:rPr lang="fr-FR" dirty="0" smtClean="0"/>
              <a:t> QUESNOT ©</a:t>
            </a:r>
            <a:br>
              <a:rPr lang="fr-FR" dirty="0" smtClean="0"/>
            </a:br>
            <a:r>
              <a:rPr lang="fr-FR" b="1" dirty="0"/>
              <a:t>Modification, annulation et blocage des commandes d'achat</a:t>
            </a:r>
            <a:endParaRPr lang="fr-F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sz="2000" smtClean="0"/>
              <a:t>Achats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·        La facture a-t-elle été reçue ou les marchandises ont-elles été payées ?</a:t>
            </a:r>
            <a:br>
              <a:rPr lang="fr-FR" dirty="0"/>
            </a:b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pic>
        <p:nvPicPr>
          <p:cNvPr id="7" name="Espace réservé du contenu 6" descr="Commande standard 4500026258 créée par Luigi Pac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8" name="Flèche droite 7"/>
          <p:cNvSpPr/>
          <p:nvPr/>
        </p:nvSpPr>
        <p:spPr bwMode="auto">
          <a:xfrm>
            <a:off x="-540568" y="4437112"/>
            <a:ext cx="936104" cy="864096"/>
          </a:xfrm>
          <a:prstGeom prst="rightArrow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550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tel est le cas et si la modification prévue concerne le prix, elle est sans effet.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Commande standard 4500026258 créée par Luigi Pac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cxnSp>
        <p:nvCxnSpPr>
          <p:cNvPr id="9" name="Connecteur droit avec flèche 8"/>
          <p:cNvCxnSpPr/>
          <p:nvPr/>
        </p:nvCxnSpPr>
        <p:spPr bwMode="auto">
          <a:xfrm flipH="1">
            <a:off x="4716016" y="620688"/>
            <a:ext cx="1296144" cy="2088232"/>
          </a:xfrm>
          <a:prstGeom prst="straightConnector1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520299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afficher l'historique de commande pour un poste afin de déterminer si les livraisons ont été reçues ou le poste facturé.</a:t>
            </a:r>
            <a:endParaRPr lang="fr-FR" dirty="0"/>
          </a:p>
        </p:txBody>
      </p:sp>
      <p:pic>
        <p:nvPicPr>
          <p:cNvPr id="7" name="Espace réservé du contenu 6" descr="Commande standard 4500026258 créée par Luigi Pac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20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Voir aussi :</a:t>
            </a:r>
            <a:r>
              <a:rPr lang="fr-FR" dirty="0" smtClean="0">
                <a:effectLst/>
              </a:rPr>
              <a:t/>
            </a:r>
            <a:br>
              <a:rPr lang="fr-FR" dirty="0" smtClean="0">
                <a:effectLst/>
              </a:rPr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smtClean="0">
                <a:hlinkClick r:id="rId2" action="ppaction://hlinkfile"/>
              </a:rPr>
              <a:t>Modification </a:t>
            </a:r>
            <a:r>
              <a:rPr lang="fr-FR" u="sng" dirty="0">
                <a:hlinkClick r:id="rId2" action="ppaction://hlinkfile"/>
              </a:rPr>
              <a:t>d'une commande</a:t>
            </a:r>
            <a:endParaRPr lang="fr-FR" dirty="0" smtClean="0">
              <a:effectLst/>
            </a:endParaRPr>
          </a:p>
          <a:p>
            <a:r>
              <a:rPr lang="fr-FR" u="sng" dirty="0">
                <a:hlinkClick r:id="rId3" action="ppaction://hlinkfile"/>
              </a:rPr>
              <a:t>Annulation d’une commande</a:t>
            </a:r>
            <a:endParaRPr lang="fr-FR" dirty="0" smtClean="0">
              <a:effectLst/>
            </a:endParaRPr>
          </a:p>
          <a:p>
            <a:r>
              <a:rPr lang="fr-FR" u="sng" dirty="0">
                <a:hlinkClick r:id="rId4" action="ppaction://hlinkfile"/>
              </a:rPr>
              <a:t>Blocage d’une commande</a:t>
            </a:r>
            <a:endParaRPr lang="fr-FR" dirty="0" smtClean="0">
              <a:effectLst/>
            </a:endParaRPr>
          </a:p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360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88913"/>
            <a:ext cx="8634412" cy="5824537"/>
          </a:xfrm>
        </p:spPr>
        <p:txBody>
          <a:bodyPr>
            <a:normAutofit fontScale="85000" lnSpcReduction="20000"/>
          </a:bodyPr>
          <a:lstStyle/>
          <a:p>
            <a:pPr marL="411480">
              <a:spcAft>
                <a:spcPts val="0"/>
              </a:spcAft>
              <a:buNone/>
              <a:defRPr/>
            </a:pPr>
            <a:endParaRPr lang="fr-FR" b="1" dirty="0"/>
          </a:p>
          <a:p>
            <a:pPr>
              <a:defRPr/>
            </a:pPr>
            <a:r>
              <a:rPr lang="fr-FR" dirty="0"/>
              <a:t>Si votre entreprise a besoin d'expertise SD, MM, WM, PS, </a:t>
            </a:r>
            <a:r>
              <a:rPr lang="fr-FR" dirty="0" err="1"/>
              <a:t>Retail</a:t>
            </a:r>
            <a:r>
              <a:rPr lang="fr-FR" dirty="0"/>
              <a:t>, HR… pour renforcer son centre de compétences,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 Si elle veut EXTERNALISER son centre de compétences,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Si elle veut une Tierce Maintenance Applicative (TMA),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 Si elle veut former ses utilisateurs, ...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Vous pouvez me contacter via la rubrique Contact ou sur mon adresse courriel </a:t>
            </a:r>
            <a:r>
              <a:rPr lang="fr-FR" u="sng" dirty="0">
                <a:hlinkClick r:id="rId2"/>
              </a:rPr>
              <a:t>quesnot@sharesap.com</a:t>
            </a:r>
            <a:r>
              <a:rPr lang="fr-FR" u="sng" dirty="0"/>
              <a:t>.</a:t>
            </a:r>
          </a:p>
          <a:p>
            <a:pPr>
              <a:defRPr/>
            </a:pPr>
            <a:endParaRPr lang="fr-FR" u="sng" dirty="0"/>
          </a:p>
          <a:p>
            <a:pPr>
              <a:defRPr/>
            </a:pPr>
            <a:r>
              <a:rPr lang="fr-FR" dirty="0"/>
              <a:t>Je recherche également un site partenaire ou un sponsor pour développer mon site. </a:t>
            </a:r>
            <a:endParaRPr lang="fr-FR" u="sng" dirty="0"/>
          </a:p>
          <a:p>
            <a:pPr>
              <a:defRPr/>
            </a:pPr>
            <a:endParaRPr lang="fr-FR" u="sng" dirty="0"/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cap="small" dirty="0"/>
              <a:t>	</a:t>
            </a:r>
            <a:r>
              <a:rPr lang="fr-FR" dirty="0">
                <a:hlinkClick r:id="rId3"/>
              </a:rPr>
              <a:t>www.SHARESAP.com</a:t>
            </a:r>
            <a:r>
              <a:rPr lang="fr-FR" dirty="0"/>
              <a:t> et SHARESAP ne sont pas affiliés à SAP® AG ou à l'une de ses filiales.</a:t>
            </a:r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SAP® est une marque déposée par SAP AG ainsi que les noms suivants : SAP ECC, ABAP, R/3.</a:t>
            </a:r>
            <a:br>
              <a:rPr lang="fr-FR"/>
            </a:br>
            <a:endParaRPr lang="fr-FR" dirty="0" smtClean="0"/>
          </a:p>
        </p:txBody>
      </p:sp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48C7BAF-2C55-44EC-AAE1-FD952FA47DC1}" type="datetime1">
              <a:rPr lang="fr-FR" smtClean="0"/>
              <a:t>01/03/2013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/>
          </a:bodyPr>
          <a:lstStyle/>
          <a:p>
            <a:r>
              <a:rPr lang="fr-FR" dirty="0" smtClean="0"/>
              <a:t>Sharesap.com®. Copyright©. Tous droits réservés. Par Mickael QUESNOT</a:t>
            </a:r>
            <a:endParaRPr lang="en-GB" dirty="0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54028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Conditions préalables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dirty="0" smtClean="0"/>
              <a:t>Vous Passez en revue les points suivants :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7" name="Espace réservé du contenu 6" descr="Commande standard 4500026299 créée par Mick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3558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r-FR" b="1" dirty="0" smtClean="0"/>
              <a:t>Utilisation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dirty="0" smtClean="0"/>
              <a:t>Vous pouvez modifier, annuler et bloquer des commandes d'achat.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7" name="Espace réservé du contenu 6" descr="Commande standard 4500026258 créée par Luigi Pac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448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r>
              <a:rPr lang="fr-FR" dirty="0" smtClean="0"/>
              <a:t>La commande a-t-elle été envoyée au fournisseur ? Si vous modifiez une commande après l'avoir envoyée au fournisseur, un </a:t>
            </a:r>
            <a:r>
              <a:rPr lang="fr-FR" b="1" dirty="0" smtClean="0"/>
              <a:t>document de modification</a:t>
            </a:r>
            <a:r>
              <a:rPr lang="fr-FR" dirty="0" smtClean="0"/>
              <a:t> (avis de modification) est créé et envoyé à ce dernier. 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7" name="Espace réservé du contenu 6" descr="modif. Cde achat : : messag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cxnSp>
        <p:nvCxnSpPr>
          <p:cNvPr id="9" name="Connecteur droit avec flèche 8"/>
          <p:cNvCxnSpPr/>
          <p:nvPr/>
        </p:nvCxnSpPr>
        <p:spPr bwMode="auto">
          <a:xfrm flipH="1">
            <a:off x="3851920" y="764704"/>
            <a:ext cx="1872208" cy="1944216"/>
          </a:xfrm>
          <a:prstGeom prst="straightConnector1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81722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Il lui indique les modifications que vous avez apportées.</a:t>
            </a:r>
            <a:endParaRPr lang="fr-FR" dirty="0"/>
          </a:p>
        </p:txBody>
      </p:sp>
      <p:pic>
        <p:nvPicPr>
          <p:cNvPr id="8" name="Espace réservé du contenu 7" descr="Aperçu avant impression pour PRVLD010 page 00001/0000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129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·        Le fournisseur a-t-il livré - intégralement ou en partie - les articles correspondant aux postes de la commande que vous souhaitez modifier ?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Commande standard 4500026258 créée par Luigi Pac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920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les marchandises ont été livrées, les modifications que vous pouvez apporter à la commande sont limitées.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pic>
        <p:nvPicPr>
          <p:cNvPr id="7" name="Espace réservé du contenu 6" descr="Commande standard 4500026258 créée par Luigi Pac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</p:spTree>
    <p:extLst>
      <p:ext uri="{BB962C8B-B14F-4D97-AF65-F5344CB8AC3E}">
        <p14:creationId xmlns:p14="http://schemas.microsoft.com/office/powerpoint/2010/main" val="2014853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 exemple, vous ne pouvez pas stipuler une quantité inférieure à celle qui a déjà été livrée.</a:t>
            </a:r>
            <a:endParaRPr lang="fr-FR" dirty="0"/>
          </a:p>
        </p:txBody>
      </p:sp>
      <p:pic>
        <p:nvPicPr>
          <p:cNvPr id="7" name="Espace réservé du contenu 6" descr="Commande standard 4500026258 créée par Luigi Pac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6" y="1412875"/>
            <a:ext cx="8557486" cy="4606925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3E3EC8-A3FC-4940-BF8D-D2D8648B4B13}" type="datetime1">
              <a:rPr lang="fr-FR" smtClean="0"/>
              <a:t>01/03/2013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44760-E9BD-4CA9-B76C-B20D74109D5E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9951502"/>
      </p:ext>
    </p:extLst>
  </p:cSld>
  <p:clrMapOvr>
    <a:masterClrMapping/>
  </p:clrMapOvr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445</TotalTime>
  <Words>426</Words>
  <Application>Microsoft Office PowerPoint</Application>
  <PresentationFormat>Affichage à l'écran (4:3)</PresentationFormat>
  <Paragraphs>73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Verdana</vt:lpstr>
      <vt:lpstr>Arial</vt:lpstr>
      <vt:lpstr>Wingdings</vt:lpstr>
      <vt:lpstr>Profil</vt:lpstr>
      <vt:lpstr>Guide fonctionnel SAP ECC 6.0 par mickael QUESNOT © Modification, annulation et blocage des commandes d'achat</vt:lpstr>
      <vt:lpstr>Présentation PowerPoint</vt:lpstr>
      <vt:lpstr> Conditions préalables  Vous Passez en revue les points suivants : </vt:lpstr>
      <vt:lpstr>Utilisation  Vous pouvez modifier, annuler et bloquer des commandes d'achat. </vt:lpstr>
      <vt:lpstr>La commande a-t-elle été envoyée au fournisseur ? Si vous modifiez une commande après l'avoir envoyée au fournisseur, un document de modification (avis de modification) est créé et envoyé à ce dernier.  </vt:lpstr>
      <vt:lpstr>Il lui indique les modifications que vous avez apportées.</vt:lpstr>
      <vt:lpstr>·        Le fournisseur a-t-il livré - intégralement ou en partie - les articles correspondant aux postes de la commande que vous souhaitez modifier ? </vt:lpstr>
      <vt:lpstr>Si les marchandises ont été livrées, les modifications que vous pouvez apporter à la commande sont limitées.</vt:lpstr>
      <vt:lpstr>Par exemple, vous ne pouvez pas stipuler une quantité inférieure à celle qui a déjà été livrée.</vt:lpstr>
      <vt:lpstr>·        La facture a-t-elle été reçue ou les marchandises ont-elles été payées ? </vt:lpstr>
      <vt:lpstr>Si tel est le cas et si la modification prévue concerne le prix, elle est sans effet. </vt:lpstr>
      <vt:lpstr>Vous pouvez afficher l'historique de commande pour un poste afin de déterminer si les livraisons ont été reçues ou le poste facturé.</vt:lpstr>
      <vt:lpstr>Voir aussi 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Mickael QUESNOT</dc:creator>
  <cp:lastModifiedBy>QUESNOT, Mickael</cp:lastModifiedBy>
  <cp:revision>75</cp:revision>
  <dcterms:created xsi:type="dcterms:W3CDTF">2008-10-05T17:24:36Z</dcterms:created>
  <dcterms:modified xsi:type="dcterms:W3CDTF">2013-03-01T10:59:13Z</dcterms:modified>
</cp:coreProperties>
</file>