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309" r:id="rId1"/>
  </p:sldMasterIdLst>
  <p:notesMasterIdLst>
    <p:notesMasterId r:id="rId11"/>
  </p:notesMasterIdLst>
  <p:sldIdLst>
    <p:sldId id="268" r:id="rId2"/>
    <p:sldId id="269" r:id="rId3"/>
    <p:sldId id="267" r:id="rId4"/>
    <p:sldId id="270" r:id="rId5"/>
    <p:sldId id="271" r:id="rId6"/>
    <p:sldId id="274" r:id="rId7"/>
    <p:sldId id="275" r:id="rId8"/>
    <p:sldId id="272" r:id="rId9"/>
    <p:sldId id="273" r:id="rId10"/>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6</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60143619-AA58-42C9-BE19-D3C91726FA76}" type="datetime1">
              <a:rPr lang="fr-FR" smtClean="0"/>
              <a:pPr>
                <a:defRPr/>
              </a:pPr>
              <a:t>12/11/2013</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Copyright©. Tous droits réservés. Par Mickael QUESNOT</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EBA05C0A-8C9D-4F5E-B98F-9CB9C1919C45}"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6A6C83D5-9D85-45D4-89D4-E6A127D68544}"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3393996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59C21669-1926-4204-BC91-2C1C4E5257E3}" type="datetime1">
              <a:rPr lang="fr-FR" smtClean="0"/>
              <a:pPr>
                <a:defRPr/>
              </a:pPr>
              <a:t>12/11/2013</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D959B06D-E178-473F-8834-651EAF1098E8}" type="datetime1">
              <a:rPr lang="fr-FR" smtClean="0"/>
              <a:pPr>
                <a:defRPr/>
              </a:pPr>
              <a:t>12/11/2013</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C7276F25-A4AE-4D4E-83E4-BD57DEA19321}" type="datetime1">
              <a:rPr lang="fr-FR" smtClean="0"/>
              <a:pPr>
                <a:defRPr/>
              </a:pPr>
              <a:t>12/11/2013</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CDFEEB10-8F6C-4618-AAE7-8B30DF66D31B}" type="datetime1">
              <a:rPr lang="fr-FR" smtClean="0"/>
              <a:pPr>
                <a:defRPr/>
              </a:pPr>
              <a:t>12/11/2013</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Copyright©. Tous droits réservés. Par Mickael QUESNOT</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59A1C8BB-94EC-48E1-AE97-677B1C370306}" type="datetime1">
              <a:rPr lang="fr-FR" smtClean="0"/>
              <a:pPr>
                <a:defRPr/>
              </a:pPr>
              <a:t>12/11/2013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5845517B-123D-4759-B02D-544E65C1E857}" type="datetime1">
              <a:rPr lang="fr-FR" smtClean="0"/>
              <a:pPr>
                <a:defRPr/>
              </a:pPr>
              <a:t>12/11/2013</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31243A83-1DC5-4954-AB32-55190848BB7D}" type="datetime1">
              <a:rPr lang="fr-FR" smtClean="0"/>
              <a:pPr>
                <a:defRPr/>
              </a:pPr>
              <a:t>12/11/2013</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15C99200-6D1D-4EE8-8FE1-A53F137E9A10}" type="datetime1">
              <a:rPr lang="fr-FR" smtClean="0"/>
              <a:pPr>
                <a:defRPr/>
              </a:pPr>
              <a:t>12/11/2013</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2101D9F4-5D8F-409A-B164-7CB5581879CB}" type="datetime1">
              <a:rPr lang="fr-FR" smtClean="0"/>
              <a:pPr>
                <a:defRPr/>
              </a:pPr>
              <a:t>12/11/2013</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Lst>
  <p:hf hd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hyperlink" Target="http://help.sap.com/saphelp_erp2005/helpdata/fr/dd/560f49545a11d1a7020000e829fd11/content.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hyperlink" Target="http://help.sap.com/saphelp_erp2005/helpdata/fr/dd/560f56545a11d1a7020000e829fd11/content.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hyperlink" Target="http://help.sap.com/saphelp_erp2005/helpdata/fr/dd/560f63545a11d1a7020000e829fd11/content.ht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a:defRPr/>
            </a:pPr>
            <a:r>
              <a:rPr lang="fr-FR" b="1" dirty="0"/>
              <a:t>Modes de facturation</a:t>
            </a: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smtClean="0"/>
              <a:t>Par Mickael QUESNOT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47500" lnSpcReduction="2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2C022C3-4711-4261-9E08-13E019E1A60F}" type="datetime1">
              <a:rPr lang="fr-FR" smtClean="0"/>
              <a:pPr/>
              <a:t>12/11/2013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a:t>Utilisation</a:t>
            </a:r>
            <a:br>
              <a:rPr lang="fr-FR" b="1" dirty="0"/>
            </a:br>
            <a:r>
              <a:rPr lang="fr-FR" b="1" dirty="0"/>
              <a:t>Au cours de la facturation, vous pouvez décider si vous voulez créer une facture pour chaque livraison ou si vous voulez envoyer une facture chaque mois au client, par exemple.</a:t>
            </a:r>
            <a:br>
              <a:rPr lang="fr-FR" b="1" dirty="0"/>
            </a:br>
            <a:endParaRPr lang="fr-FR" dirty="0"/>
          </a:p>
        </p:txBody>
      </p:sp>
      <p:pic>
        <p:nvPicPr>
          <p:cNvPr id="2" name="Espace réservé du contenu 1" descr="Traiter échéancier de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10244" name="Espace réservé de la date 3"/>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3E4E550-776E-49A8-B60A-28804BA8CFC8}" type="datetime1">
              <a:rPr lang="fr-FR" smtClean="0"/>
              <a:pPr/>
              <a:t>12/11/2013</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3</a:t>
            </a:fld>
            <a:endParaRPr lang="en-GB"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Fonctionnalités</a:t>
            </a:r>
            <a:br>
              <a:rPr lang="fr-FR" b="1" dirty="0"/>
            </a:br>
            <a:r>
              <a:rPr lang="fr-FR" b="1" dirty="0"/>
              <a:t>Vous pouvez utiliser les modes de facturation suivants :</a:t>
            </a:r>
            <a:br>
              <a:rPr lang="fr-FR" b="1" dirty="0"/>
            </a:br>
            <a:endParaRPr lang="fr-FR" dirty="0"/>
          </a:p>
        </p:txBody>
      </p:sp>
      <p:pic>
        <p:nvPicPr>
          <p:cNvPr id="7" name="Espace réservé du contenu 6" descr="Traiter échéancier de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spTree>
    <p:extLst>
      <p:ext uri="{BB962C8B-B14F-4D97-AF65-F5344CB8AC3E}">
        <p14:creationId xmlns:p14="http://schemas.microsoft.com/office/powerpoint/2010/main" val="3300043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hlinkClick r:id="rId2" action="ppaction://hlinkfile"/>
              </a:rPr>
              <a:t>Document de facturation individuel</a:t>
            </a:r>
            <a:r>
              <a:rPr lang="fr-FR" dirty="0"/>
              <a:t> par document de vente </a:t>
            </a:r>
            <a:br>
              <a:rPr lang="fr-FR" dirty="0"/>
            </a:br>
            <a:endParaRPr lang="fr-FR" dirty="0"/>
          </a:p>
        </p:txBody>
      </p:sp>
      <p:pic>
        <p:nvPicPr>
          <p:cNvPr id="7" name="Espace réservé du contenu 6" descr="Traiter échéancier de facture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cxnSp>
        <p:nvCxnSpPr>
          <p:cNvPr id="9" name="Connecteur droit avec flèche 8"/>
          <p:cNvCxnSpPr/>
          <p:nvPr/>
        </p:nvCxnSpPr>
        <p:spPr>
          <a:xfrm>
            <a:off x="2267744" y="1124744"/>
            <a:ext cx="288032" cy="1584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7348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2592850114"/>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410592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hlinkClick r:id="rId2" action="ppaction://hlinkfile"/>
              </a:rPr>
              <a:t>Document de facturation collectif</a:t>
            </a:r>
            <a:r>
              <a:rPr lang="fr-FR" dirty="0"/>
              <a:t> pour plusieurs documents de vente </a:t>
            </a:r>
          </a:p>
        </p:txBody>
      </p:sp>
      <p:pic>
        <p:nvPicPr>
          <p:cNvPr id="7" name="Espace réservé du contenu 6" descr="Traiter échéancier de facture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spTree>
    <p:extLst>
      <p:ext uri="{BB962C8B-B14F-4D97-AF65-F5344CB8AC3E}">
        <p14:creationId xmlns:p14="http://schemas.microsoft.com/office/powerpoint/2010/main" val="3925207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Plusieurs documents de facturation pour un ou plusieurs documents de vente ( </a:t>
            </a:r>
            <a:r>
              <a:rPr lang="fr-FR" dirty="0">
                <a:hlinkClick r:id="rId2" action="ppaction://hlinkfile"/>
              </a:rPr>
              <a:t>ventilation de facture</a:t>
            </a:r>
            <a:r>
              <a:rPr lang="fr-FR" dirty="0"/>
              <a:t>)</a:t>
            </a:r>
          </a:p>
        </p:txBody>
      </p:sp>
      <p:pic>
        <p:nvPicPr>
          <p:cNvPr id="7" name="Espace réservé du contenu 6" descr="Créer une factur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12/11/2013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cxnSp>
        <p:nvCxnSpPr>
          <p:cNvPr id="9" name="Connecteur droit avec flèche 8"/>
          <p:cNvCxnSpPr/>
          <p:nvPr/>
        </p:nvCxnSpPr>
        <p:spPr>
          <a:xfrm>
            <a:off x="2267744" y="1340768"/>
            <a:ext cx="792088"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3450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1195</TotalTime>
  <Words>460</Words>
  <Application>Microsoft Office PowerPoint</Application>
  <PresentationFormat>Affichage à l'écran (4:3)</PresentationFormat>
  <Paragraphs>70</Paragraphs>
  <Slides>9</Slides>
  <Notes>1</Notes>
  <HiddenSlides>0</HiddenSlides>
  <MMClips>0</MMClips>
  <ScaleCrop>false</ScaleCrop>
  <HeadingPairs>
    <vt:vector size="4" baseType="variant">
      <vt:variant>
        <vt:lpstr>Thème</vt:lpstr>
      </vt:variant>
      <vt:variant>
        <vt:i4>1</vt:i4>
      </vt:variant>
      <vt:variant>
        <vt:lpstr>Titres des diapositives</vt:lpstr>
      </vt:variant>
      <vt:variant>
        <vt:i4>9</vt:i4>
      </vt:variant>
    </vt:vector>
  </HeadingPairs>
  <TitlesOfParts>
    <vt:vector size="10" baseType="lpstr">
      <vt:lpstr>Verve</vt:lpstr>
      <vt:lpstr>Modes de facturation©</vt:lpstr>
      <vt:lpstr>Présentation PowerPoint</vt:lpstr>
      <vt:lpstr>Utilisation Au cours de la facturation, vous pouvez décider si vous voulez créer une facture pour chaque livraison ou si vous voulez envoyer une facture chaque mois au client, par exemple. </vt:lpstr>
      <vt:lpstr>Fonctionnalités Vous pouvez utiliser les modes de facturation suivants : </vt:lpstr>
      <vt:lpstr>Document de facturation individuel par document de vente  </vt:lpstr>
      <vt:lpstr>Présentation PowerPoint</vt:lpstr>
      <vt:lpstr>Présentation PowerPoint</vt:lpstr>
      <vt:lpstr>Document de facturation collectif pour plusieurs documents de vente </vt:lpstr>
      <vt:lpstr>Plusieurs documents de facturation pour un ou plusieurs documents de vente ( ventilation de facture)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201</cp:revision>
  <cp:lastPrinted>2013-11-12T13:52:02Z</cp:lastPrinted>
  <dcterms:modified xsi:type="dcterms:W3CDTF">2013-11-12T13:52:05Z</dcterms:modified>
</cp:coreProperties>
</file>