
<file path=[Content_Types].xml><?xml version="1.0" encoding="utf-8"?>
<Types xmlns="http://schemas.openxmlformats.org/package/2006/content-types">
  <Default Extension="tmp" ContentType="image/pn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996" r:id="rId1"/>
  </p:sldMasterIdLst>
  <p:notesMasterIdLst>
    <p:notesMasterId r:id="rId10"/>
  </p:notesMasterIdLst>
  <p:sldIdLst>
    <p:sldId id="268" r:id="rId2"/>
    <p:sldId id="289" r:id="rId3"/>
    <p:sldId id="290" r:id="rId4"/>
    <p:sldId id="291" r:id="rId5"/>
    <p:sldId id="292" r:id="rId6"/>
    <p:sldId id="293" r:id="rId7"/>
    <p:sldId id="294" r:id="rId8"/>
    <p:sldId id="295" r:id="rId9"/>
  </p:sldIdLst>
  <p:sldSz cx="9144000" cy="6858000" type="screen4x3"/>
  <p:notesSz cx="6858000" cy="9144000"/>
  <p:defaultTextStyle>
    <a:defPPr>
      <a:defRPr lang="en-GB"/>
    </a:defPPr>
    <a:lvl1pPr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1pPr>
    <a:lvl2pPr marL="4572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2pPr>
    <a:lvl3pPr marL="9144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3pPr>
    <a:lvl4pPr marL="13716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4pPr>
    <a:lvl5pPr marL="18288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5pPr>
    <a:lvl6pPr marL="2286000" algn="l" defTabSz="914400" rtl="0" eaLnBrk="1" latinLnBrk="0" hangingPunct="1">
      <a:defRPr kern="1200">
        <a:solidFill>
          <a:schemeClr val="bg1"/>
        </a:solidFill>
        <a:latin typeface="Arial" charset="0"/>
        <a:ea typeface="+mn-ea"/>
        <a:cs typeface="Arial" charset="0"/>
      </a:defRPr>
    </a:lvl6pPr>
    <a:lvl7pPr marL="2743200" algn="l" defTabSz="914400" rtl="0" eaLnBrk="1" latinLnBrk="0" hangingPunct="1">
      <a:defRPr kern="1200">
        <a:solidFill>
          <a:schemeClr val="bg1"/>
        </a:solidFill>
        <a:latin typeface="Arial" charset="0"/>
        <a:ea typeface="+mn-ea"/>
        <a:cs typeface="Arial" charset="0"/>
      </a:defRPr>
    </a:lvl7pPr>
    <a:lvl8pPr marL="3200400" algn="l" defTabSz="914400" rtl="0" eaLnBrk="1" latinLnBrk="0" hangingPunct="1">
      <a:defRPr kern="1200">
        <a:solidFill>
          <a:schemeClr val="bg1"/>
        </a:solidFill>
        <a:latin typeface="Arial" charset="0"/>
        <a:ea typeface="+mn-ea"/>
        <a:cs typeface="Arial" charset="0"/>
      </a:defRPr>
    </a:lvl8pPr>
    <a:lvl9pPr marL="3657600" algn="l" defTabSz="914400" rtl="0" eaLnBrk="1" latinLnBrk="0" hangingPunct="1">
      <a:defRPr kern="1200">
        <a:solidFill>
          <a:schemeClr val="bg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3" name="AutoShape 1"/>
          <p:cNvSpPr>
            <a:spLocks noChangeArrowheads="1"/>
          </p:cNvSpPr>
          <p:nvPr/>
        </p:nvSpPr>
        <p:spPr bwMode="auto">
          <a:xfrm>
            <a:off x="0" y="0"/>
            <a:ext cx="6858000" cy="9144000"/>
          </a:xfrm>
          <a:prstGeom prst="roundRect">
            <a:avLst>
              <a:gd name="adj" fmla="val 23"/>
            </a:avLst>
          </a:prstGeom>
          <a:solidFill>
            <a:srgbClr val="FFFFFF"/>
          </a:solidFill>
          <a:ln w="9360">
            <a:noFill/>
            <a:miter lim="800000"/>
            <a:headEnd/>
            <a:tailEnd/>
          </a:ln>
          <a:effectLst/>
        </p:spPr>
        <p:txBody>
          <a:bodyPr wrap="none" anchor="ctr"/>
          <a:lstStyle/>
          <a:p>
            <a:pPr>
              <a:defRPr/>
            </a:pPr>
            <a:endParaRPr lang="fr-FR"/>
          </a:p>
        </p:txBody>
      </p:sp>
      <p:sp>
        <p:nvSpPr>
          <p:cNvPr id="3074" name="AutoShape 2"/>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5" name="AutoShape 3"/>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6" name="AutoShape 4"/>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7" name="Rectangle 5"/>
          <p:cNvSpPr>
            <a:spLocks noGrp="1" noChangeArrowheads="1"/>
          </p:cNvSpPr>
          <p:nvPr>
            <p:ph type="hdr"/>
          </p:nvPr>
        </p:nvSpPr>
        <p:spPr bwMode="auto">
          <a:xfrm>
            <a:off x="0" y="0"/>
            <a:ext cx="2965450"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3078" name="Rectangle 6"/>
          <p:cNvSpPr>
            <a:spLocks noGrp="1" noChangeArrowheads="1"/>
          </p:cNvSpPr>
          <p:nvPr>
            <p:ph type="dt"/>
          </p:nvPr>
        </p:nvSpPr>
        <p:spPr bwMode="auto">
          <a:xfrm>
            <a:off x="3884613" y="0"/>
            <a:ext cx="2965450"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12296" name="Rectangle 7"/>
          <p:cNvSpPr>
            <a:spLocks noGrp="1" noRot="1" noChangeAspect="1" noChangeArrowheads="1"/>
          </p:cNvSpPr>
          <p:nvPr>
            <p:ph type="sldImg"/>
          </p:nvPr>
        </p:nvSpPr>
        <p:spPr bwMode="auto">
          <a:xfrm>
            <a:off x="1143000" y="685800"/>
            <a:ext cx="4565650" cy="3427413"/>
          </a:xfrm>
          <a:prstGeom prst="rect">
            <a:avLst/>
          </a:prstGeom>
          <a:solidFill>
            <a:srgbClr val="FFFFFF"/>
          </a:solidFill>
          <a:ln w="9360">
            <a:solidFill>
              <a:srgbClr val="000000"/>
            </a:solidFill>
            <a:miter lim="800000"/>
            <a:headEnd/>
            <a:tailEnd/>
          </a:ln>
        </p:spPr>
      </p:sp>
      <p:sp>
        <p:nvSpPr>
          <p:cNvPr id="3080" name="Rectangle 8"/>
          <p:cNvSpPr>
            <a:spLocks noGrp="1" noChangeArrowheads="1"/>
          </p:cNvSpPr>
          <p:nvPr>
            <p:ph type="body"/>
          </p:nvPr>
        </p:nvSpPr>
        <p:spPr bwMode="auto">
          <a:xfrm>
            <a:off x="685800" y="4343400"/>
            <a:ext cx="5480050"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endParaRPr lang="fr-FR" noProof="0" smtClean="0"/>
          </a:p>
        </p:txBody>
      </p:sp>
      <p:sp>
        <p:nvSpPr>
          <p:cNvPr id="3081" name="Rectangle 9"/>
          <p:cNvSpPr>
            <a:spLocks noGrp="1" noChangeArrowheads="1"/>
          </p:cNvSpPr>
          <p:nvPr>
            <p:ph type="ftr"/>
          </p:nvPr>
        </p:nvSpPr>
        <p:spPr bwMode="auto">
          <a:xfrm>
            <a:off x="0" y="8685213"/>
            <a:ext cx="2965450" cy="450850"/>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3082" name="Rectangle 10"/>
          <p:cNvSpPr>
            <a:spLocks noGrp="1" noChangeArrowheads="1"/>
          </p:cNvSpPr>
          <p:nvPr>
            <p:ph type="sldNum"/>
          </p:nvPr>
        </p:nvSpPr>
        <p:spPr bwMode="auto">
          <a:xfrm>
            <a:off x="3884613" y="8685213"/>
            <a:ext cx="2965450" cy="450850"/>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fld id="{9EB42D98-C40E-4C61-88AA-FF6581379A33}" type="slidenum">
              <a:rPr lang="en-GB"/>
              <a:pPr>
                <a:defRPr/>
              </a:pPr>
              <a:t>‹N°›</a:t>
            </a:fld>
            <a:endParaRPr lang="en-GB"/>
          </a:p>
        </p:txBody>
      </p:sp>
    </p:spTree>
    <p:extLst>
      <p:ext uri="{BB962C8B-B14F-4D97-AF65-F5344CB8AC3E}">
        <p14:creationId xmlns:p14="http://schemas.microsoft.com/office/powerpoint/2010/main" val="2359261796"/>
      </p:ext>
    </p:extLst>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5"/>
          </p:nvPr>
        </p:nvSpPr>
        <p:spPr/>
        <p:txBody>
          <a:bodyPr/>
          <a:lstStyle/>
          <a:p>
            <a:pPr>
              <a:defRPr/>
            </a:pPr>
            <a:fld id="{CA1BE8E9-7BE6-4049-83A7-45FCCB5DF123}" type="slidenum">
              <a:rPr lang="de-DE" smtClean="0"/>
              <a:pPr>
                <a:defRPr/>
              </a:pPr>
              <a:t>2</a:t>
            </a:fld>
            <a:endParaRPr lang="de-DE" dirty="0"/>
          </a:p>
        </p:txBody>
      </p:sp>
      <p:sp>
        <p:nvSpPr>
          <p:cNvPr id="23555" name="Slide Image Placeholder 14"/>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6" name="Notes Placeholder 15"/>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fr-FR"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www.sharesap,com/"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Rectangle 3"/>
          <p:cNvSpPr/>
          <p:nvPr/>
        </p:nvSpPr>
        <p:spPr>
          <a:xfrm>
            <a:off x="0" y="0"/>
            <a:ext cx="365125" cy="6854825"/>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5" name="Rectangle 4"/>
          <p:cNvSpPr/>
          <p:nvPr/>
        </p:nvSpPr>
        <p:spPr>
          <a:xfrm>
            <a:off x="309563" y="681038"/>
            <a:ext cx="46037"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6" name="Rectangle 5"/>
          <p:cNvSpPr/>
          <p:nvPr/>
        </p:nvSpPr>
        <p:spPr>
          <a:xfrm>
            <a:off x="268288" y="681038"/>
            <a:ext cx="2857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7" name="Rectangle 6"/>
          <p:cNvSpPr/>
          <p:nvPr/>
        </p:nvSpPr>
        <p:spPr>
          <a:xfrm>
            <a:off x="249238"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0" name="Rectangle 9"/>
          <p:cNvSpPr/>
          <p:nvPr/>
        </p:nvSpPr>
        <p:spPr>
          <a:xfrm>
            <a:off x="222250" y="681038"/>
            <a:ext cx="7938"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1" name="Rectangle 10"/>
          <p:cNvSpPr/>
          <p:nvPr/>
        </p:nvSpPr>
        <p:spPr>
          <a:xfrm>
            <a:off x="255588" y="5046663"/>
            <a:ext cx="73025" cy="1692275"/>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2" name="Rectangle 11"/>
          <p:cNvSpPr/>
          <p:nvPr/>
        </p:nvSpPr>
        <p:spPr>
          <a:xfrm>
            <a:off x="255588" y="4797425"/>
            <a:ext cx="73025"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3" name="Rectangle 12"/>
          <p:cNvSpPr/>
          <p:nvPr/>
        </p:nvSpPr>
        <p:spPr>
          <a:xfrm>
            <a:off x="255588" y="4637088"/>
            <a:ext cx="73025" cy="138112"/>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4" name="Rectangle 13"/>
          <p:cNvSpPr/>
          <p:nvPr/>
        </p:nvSpPr>
        <p:spPr>
          <a:xfrm>
            <a:off x="255588" y="4541838"/>
            <a:ext cx="73025" cy="7461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8" name="Titr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lang="fr-FR" smtClean="0"/>
              <a:t>Cliquez pour modifier le style du titre</a:t>
            </a:r>
            <a:endParaRPr lang="en-US"/>
          </a:p>
        </p:txBody>
      </p:sp>
      <p:sp>
        <p:nvSpPr>
          <p:cNvPr id="9" name="Sous-titre 8"/>
          <p:cNvSpPr>
            <a:spLocks noGrp="1"/>
          </p:cNvSpPr>
          <p:nvPr>
            <p:ph type="subTitle" idx="1"/>
          </p:nvPr>
        </p:nvSpPr>
        <p:spPr>
          <a:xfrm>
            <a:off x="914400" y="2834640"/>
            <a:ext cx="7772400" cy="1508760"/>
          </a:xfrm>
        </p:spPr>
        <p:txBody>
          <a:bodyPr lIns="100584"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fr-FR" smtClean="0"/>
              <a:t>Cliquez pour modifier le style des sous-titres du masque</a:t>
            </a:r>
            <a:endParaRPr lang="en-US"/>
          </a:p>
        </p:txBody>
      </p:sp>
      <p:sp>
        <p:nvSpPr>
          <p:cNvPr id="15" name="Espace réservé de la date 27"/>
          <p:cNvSpPr>
            <a:spLocks noGrp="1"/>
          </p:cNvSpPr>
          <p:nvPr>
            <p:ph type="dt" sz="half" idx="10"/>
          </p:nvPr>
        </p:nvSpPr>
        <p:spPr/>
        <p:txBody>
          <a:bodyPr/>
          <a:lstStyle>
            <a:lvl1pPr>
              <a:defRPr/>
            </a:lvl1pPr>
            <a:extLst/>
          </a:lstStyle>
          <a:p>
            <a:pPr>
              <a:defRPr/>
            </a:pPr>
            <a:fld id="{4931712A-4E38-47FD-B2B3-D888F3BCF98F}" type="datetime1">
              <a:rPr lang="fr-FR" smtClean="0"/>
              <a:t>31/10/2013</a:t>
            </a:fld>
            <a:endParaRPr lang="en-GB"/>
          </a:p>
        </p:txBody>
      </p:sp>
      <p:sp>
        <p:nvSpPr>
          <p:cNvPr id="16" name="Espace réservé du pied de page 16"/>
          <p:cNvSpPr>
            <a:spLocks noGrp="1"/>
          </p:cNvSpPr>
          <p:nvPr>
            <p:ph type="ftr" sz="quarter" idx="11"/>
          </p:nvPr>
        </p:nvSpPr>
        <p:spPr/>
        <p:txBody>
          <a:bodyPr/>
          <a:lstStyle>
            <a:lvl1pPr>
              <a:defRPr/>
            </a:lvl1pPr>
            <a:extLst/>
          </a:lstStyle>
          <a:p>
            <a:pPr>
              <a:defRPr/>
            </a:pPr>
            <a:r>
              <a:rPr lang="fr-FR" smtClean="0"/>
              <a:t>Sharesap.com®. Copyright©. Tous droits réservés. Par Mickael QUESNOT</a:t>
            </a:r>
            <a:endParaRPr lang="en-GB"/>
          </a:p>
        </p:txBody>
      </p:sp>
      <p:sp>
        <p:nvSpPr>
          <p:cNvPr id="17" name="Espace réservé du numéro de diapositive 28"/>
          <p:cNvSpPr>
            <a:spLocks noGrp="1"/>
          </p:cNvSpPr>
          <p:nvPr>
            <p:ph type="sldNum" sz="quarter" idx="12"/>
          </p:nvPr>
        </p:nvSpPr>
        <p:spPr/>
        <p:txBody>
          <a:bodyPr/>
          <a:lstStyle>
            <a:lvl1pPr>
              <a:defRPr/>
            </a:lvl1pPr>
            <a:extLst/>
          </a:lstStyle>
          <a:p>
            <a:pPr>
              <a:defRPr/>
            </a:pPr>
            <a:fld id="{C178E329-0E90-4061-AE68-194B7A06BB58}" type="slidenum">
              <a:rPr lang="en-GB"/>
              <a:pPr>
                <a:defRPr/>
              </a:pPr>
              <a:t>‹N°›</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lang="fr-FR" smtClean="0"/>
              <a:t>Cliquez pour modifier le style du titre</a:t>
            </a:r>
            <a:endParaRPr lang="en-US"/>
          </a:p>
        </p:txBody>
      </p:sp>
      <p:sp>
        <p:nvSpPr>
          <p:cNvPr id="3" name="Espace réservé du texte vertical 2"/>
          <p:cNvSpPr>
            <a:spLocks noGrp="1"/>
          </p:cNvSpPr>
          <p:nvPr>
            <p:ph type="body" orient="vert" idx="1"/>
          </p:nvPr>
        </p:nvSpPr>
        <p:spPr/>
        <p:txBody>
          <a:bodyPr vert="eaVert"/>
          <a:lstStyle>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13"/>
          <p:cNvSpPr>
            <a:spLocks noGrp="1"/>
          </p:cNvSpPr>
          <p:nvPr>
            <p:ph type="dt" sz="half" idx="10"/>
          </p:nvPr>
        </p:nvSpPr>
        <p:spPr/>
        <p:txBody>
          <a:bodyPr/>
          <a:lstStyle>
            <a:lvl1pPr>
              <a:defRPr/>
            </a:lvl1pPr>
          </a:lstStyle>
          <a:p>
            <a:pPr>
              <a:defRPr/>
            </a:pPr>
            <a:fld id="{B3FF7B79-732B-4C9E-AE04-895D4DC76C60}" type="datetime1">
              <a:rPr lang="fr-FR" smtClean="0"/>
              <a:t>31/10/2013</a:t>
            </a:fld>
            <a:endParaRPr lang="en-GB"/>
          </a:p>
        </p:txBody>
      </p:sp>
      <p:sp>
        <p:nvSpPr>
          <p:cNvPr id="5" name="Espace réservé du pied de page 2"/>
          <p:cNvSpPr>
            <a:spLocks noGrp="1"/>
          </p:cNvSpPr>
          <p:nvPr>
            <p:ph type="ftr" sz="quarter" idx="11"/>
          </p:nvPr>
        </p:nvSpPr>
        <p:spPr/>
        <p:txBody>
          <a:bodyPr/>
          <a:lstStyle>
            <a:lvl1pPr>
              <a:defRPr/>
            </a:lvl1pPr>
          </a:lstStyle>
          <a:p>
            <a:pPr>
              <a:defRPr/>
            </a:pPr>
            <a:r>
              <a:rPr lang="fr-FR" smtClean="0"/>
              <a:t>Sharesap.com®. Copyright©. Tous droits réservés. Par Mickael QUESNOT</a:t>
            </a:r>
            <a:endParaRPr lang="en-GB"/>
          </a:p>
        </p:txBody>
      </p:sp>
      <p:sp>
        <p:nvSpPr>
          <p:cNvPr id="6" name="Espace réservé du numéro de diapositive 22"/>
          <p:cNvSpPr>
            <a:spLocks noGrp="1"/>
          </p:cNvSpPr>
          <p:nvPr>
            <p:ph type="sldNum" sz="quarter" idx="12"/>
          </p:nvPr>
        </p:nvSpPr>
        <p:spPr/>
        <p:txBody>
          <a:bodyPr/>
          <a:lstStyle>
            <a:lvl1pPr>
              <a:defRPr/>
            </a:lvl1pPr>
          </a:lstStyle>
          <a:p>
            <a:pPr>
              <a:defRPr/>
            </a:pPr>
            <a:fld id="{0CA72B1C-F99D-42E9-83F8-3CB5BD96AB21}" type="slidenum">
              <a:rPr lang="en-GB"/>
              <a:pPr>
                <a:defRPr/>
              </a:pPr>
              <a:t>‹N°›</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9"/>
            <a:ext cx="1981200" cy="5851525"/>
          </a:xfrm>
        </p:spPr>
        <p:txBody>
          <a:bodyPr vert="eaVert" anchor="ctr"/>
          <a:lstStyle>
            <a:extLst/>
          </a:lstStyle>
          <a:p>
            <a:r>
              <a:rPr lang="fr-FR" smtClean="0"/>
              <a:t>Cliquez pour modifier le style du titre</a:t>
            </a:r>
            <a:endParaRPr lang="en-US"/>
          </a:p>
        </p:txBody>
      </p:sp>
      <p:sp>
        <p:nvSpPr>
          <p:cNvPr id="3" name="Espace réservé du texte vertical 2"/>
          <p:cNvSpPr>
            <a:spLocks noGrp="1"/>
          </p:cNvSpPr>
          <p:nvPr>
            <p:ph type="body" orient="vert" idx="1"/>
          </p:nvPr>
        </p:nvSpPr>
        <p:spPr>
          <a:xfrm>
            <a:off x="609600" y="274639"/>
            <a:ext cx="5867400" cy="5851525"/>
          </a:xfrm>
        </p:spPr>
        <p:txBody>
          <a:bodyPr vert="eaVert"/>
          <a:lstStyle>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13"/>
          <p:cNvSpPr>
            <a:spLocks noGrp="1"/>
          </p:cNvSpPr>
          <p:nvPr>
            <p:ph type="dt" sz="half" idx="10"/>
          </p:nvPr>
        </p:nvSpPr>
        <p:spPr/>
        <p:txBody>
          <a:bodyPr/>
          <a:lstStyle>
            <a:lvl1pPr>
              <a:defRPr/>
            </a:lvl1pPr>
          </a:lstStyle>
          <a:p>
            <a:pPr>
              <a:defRPr/>
            </a:pPr>
            <a:fld id="{E81960C6-4337-4355-B1C9-94199A1C8011}" type="datetime1">
              <a:rPr lang="fr-FR" smtClean="0"/>
              <a:t>31/10/2013</a:t>
            </a:fld>
            <a:endParaRPr lang="en-GB"/>
          </a:p>
        </p:txBody>
      </p:sp>
      <p:sp>
        <p:nvSpPr>
          <p:cNvPr id="5" name="Espace réservé du pied de page 2"/>
          <p:cNvSpPr>
            <a:spLocks noGrp="1"/>
          </p:cNvSpPr>
          <p:nvPr>
            <p:ph type="ftr" sz="quarter" idx="11"/>
          </p:nvPr>
        </p:nvSpPr>
        <p:spPr/>
        <p:txBody>
          <a:bodyPr/>
          <a:lstStyle>
            <a:lvl1pPr>
              <a:defRPr/>
            </a:lvl1pPr>
          </a:lstStyle>
          <a:p>
            <a:pPr>
              <a:defRPr/>
            </a:pPr>
            <a:r>
              <a:rPr lang="fr-FR" smtClean="0"/>
              <a:t>Sharesap.com®. Copyright©. Tous droits réservés. Par Mickael QUESNOT</a:t>
            </a:r>
            <a:endParaRPr lang="en-GB"/>
          </a:p>
        </p:txBody>
      </p:sp>
      <p:sp>
        <p:nvSpPr>
          <p:cNvPr id="6" name="Espace réservé du numéro de diapositive 22"/>
          <p:cNvSpPr>
            <a:spLocks noGrp="1"/>
          </p:cNvSpPr>
          <p:nvPr>
            <p:ph type="sldNum" sz="quarter" idx="12"/>
          </p:nvPr>
        </p:nvSpPr>
        <p:spPr/>
        <p:txBody>
          <a:bodyPr/>
          <a:lstStyle>
            <a:lvl1pPr>
              <a:defRPr/>
            </a:lvl1pPr>
          </a:lstStyle>
          <a:p>
            <a:pPr>
              <a:defRPr/>
            </a:pPr>
            <a:fld id="{D23D86ED-2617-4431-869A-31F7177F2561}" type="slidenum">
              <a:rPr lang="en-GB"/>
              <a:pPr>
                <a:defRPr/>
              </a:pPr>
              <a:t>‹N°›</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pyright">
    <p:spTree>
      <p:nvGrpSpPr>
        <p:cNvPr id="1" name=""/>
        <p:cNvGrpSpPr/>
        <p:nvPr/>
      </p:nvGrpSpPr>
      <p:grpSpPr>
        <a:xfrm>
          <a:off x="0" y="0"/>
          <a:ext cx="0" cy="0"/>
          <a:chOff x="0" y="0"/>
          <a:chExt cx="0" cy="0"/>
        </a:xfrm>
      </p:grpSpPr>
      <p:sp>
        <p:nvSpPr>
          <p:cNvPr id="2" name="TextBox 8"/>
          <p:cNvSpPr txBox="1">
            <a:spLocks noChangeArrowheads="1"/>
          </p:cNvSpPr>
          <p:nvPr userDrawn="1"/>
        </p:nvSpPr>
        <p:spPr bwMode="gray">
          <a:xfrm>
            <a:off x="323850" y="323850"/>
            <a:ext cx="8404225"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altLang="fr-FR" sz="2400" b="1" dirty="0">
                <a:solidFill>
                  <a:schemeClr val="accent2"/>
                </a:solidFill>
              </a:rPr>
              <a:t>© </a:t>
            </a:r>
            <a:r>
              <a:rPr lang="de-DE" altLang="fr-FR" sz="2400" b="1" dirty="0" smtClean="0">
                <a:solidFill>
                  <a:schemeClr val="accent2"/>
                </a:solidFill>
              </a:rPr>
              <a:t>SHARESAP. </a:t>
            </a:r>
            <a:r>
              <a:rPr lang="de-DE" altLang="fr-FR" sz="2400" b="1" dirty="0">
                <a:solidFill>
                  <a:schemeClr val="accent2"/>
                </a:solidFill>
              </a:rPr>
              <a:t>All </a:t>
            </a:r>
            <a:r>
              <a:rPr lang="de-DE" altLang="fr-FR" sz="2400" b="1" dirty="0" err="1">
                <a:solidFill>
                  <a:schemeClr val="accent2"/>
                </a:solidFill>
              </a:rPr>
              <a:t>rights</a:t>
            </a:r>
            <a:r>
              <a:rPr lang="de-DE" altLang="fr-FR" sz="2400" b="1" dirty="0">
                <a:solidFill>
                  <a:schemeClr val="accent2"/>
                </a:solidFill>
              </a:rPr>
              <a:t> </a:t>
            </a:r>
            <a:r>
              <a:rPr lang="de-DE" altLang="fr-FR" sz="2400" b="1" dirty="0" err="1">
                <a:solidFill>
                  <a:schemeClr val="accent2"/>
                </a:solidFill>
              </a:rPr>
              <a:t>reserved</a:t>
            </a:r>
            <a:r>
              <a:rPr lang="de-DE" altLang="fr-FR" sz="2400" b="1" dirty="0">
                <a:solidFill>
                  <a:schemeClr val="accent2"/>
                </a:solidFill>
              </a:rPr>
              <a:t>.</a:t>
            </a:r>
          </a:p>
        </p:txBody>
      </p:sp>
      <p:sp>
        <p:nvSpPr>
          <p:cNvPr id="3" name="TextBox 9"/>
          <p:cNvSpPr txBox="1">
            <a:spLocks noChangeArrowheads="1"/>
          </p:cNvSpPr>
          <p:nvPr userDrawn="1"/>
        </p:nvSpPr>
        <p:spPr bwMode="gray">
          <a:xfrm>
            <a:off x="323850" y="1692275"/>
            <a:ext cx="840422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ts val="1200"/>
              </a:spcBef>
            </a:pPr>
            <a:r>
              <a:rPr lang="fr-FR" altLang="fr-FR" sz="1000" noProof="1">
                <a:ea typeface="MS PGothic" pitchFamily="34" charset="-128"/>
              </a:rPr>
              <a:t>No part of this publication may be reproduced or transmitted in any form or for any purpose without the express permission of </a:t>
            </a:r>
            <a:r>
              <a:rPr lang="fr-FR" altLang="fr-FR" sz="1000" noProof="1" smtClean="0">
                <a:ea typeface="MS PGothic" pitchFamily="34" charset="-128"/>
              </a:rPr>
              <a:t>SHARESAP. </a:t>
            </a:r>
            <a:r>
              <a:rPr lang="fr-FR" altLang="fr-FR" sz="1000" noProof="1">
                <a:ea typeface="MS PGothic" pitchFamily="34" charset="-128"/>
              </a:rPr>
              <a:t/>
            </a:r>
            <a:br>
              <a:rPr lang="fr-FR" altLang="fr-FR" sz="1000" noProof="1">
                <a:ea typeface="MS PGothic" pitchFamily="34" charset="-128"/>
              </a:rPr>
            </a:br>
            <a:r>
              <a:rPr lang="fr-FR" altLang="fr-FR" sz="1000" noProof="1">
                <a:ea typeface="MS PGothic" pitchFamily="34" charset="-128"/>
              </a:rPr>
              <a:t>The information contained herein may be changed without prior notice.</a:t>
            </a:r>
          </a:p>
          <a:p>
            <a:pPr eaLnBrk="1" hangingPunct="1">
              <a:spcBef>
                <a:spcPts val="1200"/>
              </a:spcBef>
            </a:pPr>
            <a:r>
              <a:rPr lang="fr-FR" altLang="fr-FR" sz="1000" noProof="1">
                <a:ea typeface="MS PGothic" pitchFamily="34" charset="-128"/>
              </a:rPr>
              <a:t>Some software products marketed by </a:t>
            </a:r>
            <a:r>
              <a:rPr lang="fr-FR" altLang="fr-FR" sz="1000" noProof="1" smtClean="0">
                <a:ea typeface="MS PGothic" pitchFamily="34" charset="-128"/>
              </a:rPr>
              <a:t>SHARESAP </a:t>
            </a:r>
            <a:r>
              <a:rPr lang="fr-FR" altLang="fr-FR" sz="1000" noProof="1">
                <a:ea typeface="MS PGothic" pitchFamily="34" charset="-128"/>
              </a:rPr>
              <a:t>and its distributors contain proprietary software components of other software vendors.</a:t>
            </a:r>
          </a:p>
          <a:p>
            <a:pPr eaLnBrk="1" hangingPunct="1">
              <a:spcBef>
                <a:spcPts val="1200"/>
              </a:spcBef>
            </a:pPr>
            <a:r>
              <a:rPr lang="fr-FR" altLang="fr-FR" sz="1000" noProof="1">
                <a:ea typeface="MS PGothic" pitchFamily="34" charset="-128"/>
              </a:rPr>
              <a:t>National product specifications may vary.</a:t>
            </a:r>
          </a:p>
          <a:p>
            <a:pPr eaLnBrk="1" hangingPunct="1">
              <a:spcBef>
                <a:spcPts val="1200"/>
              </a:spcBef>
            </a:pPr>
            <a:r>
              <a:rPr lang="fr-FR" altLang="fr-FR" sz="1000" noProof="1">
                <a:ea typeface="MS PGothic" pitchFamily="34" charset="-128"/>
              </a:rPr>
              <a:t>These materials are provided by </a:t>
            </a:r>
            <a:r>
              <a:rPr lang="fr-FR" altLang="fr-FR" sz="1000" noProof="1" smtClean="0">
                <a:ea typeface="MS PGothic" pitchFamily="34" charset="-128"/>
              </a:rPr>
              <a:t>SHARESAP for </a:t>
            </a:r>
            <a:r>
              <a:rPr lang="fr-FR" altLang="fr-FR" sz="1000" noProof="1">
                <a:ea typeface="MS PGothic" pitchFamily="34" charset="-128"/>
              </a:rPr>
              <a:t>informational purposes only, without representation or warranty of any kind, and </a:t>
            </a:r>
            <a:r>
              <a:rPr lang="fr-FR" altLang="fr-FR" sz="1000" noProof="1" smtClean="0">
                <a:ea typeface="MS PGothic" pitchFamily="34" charset="-128"/>
              </a:rPr>
              <a:t>SHARESAP shall </a:t>
            </a:r>
            <a:r>
              <a:rPr lang="fr-FR" altLang="fr-FR" sz="1000" noProof="1">
                <a:ea typeface="MS PGothic" pitchFamily="34" charset="-128"/>
              </a:rPr>
              <a:t>not be liable for errors or omissions with respect to the materials. The only warranties for </a:t>
            </a:r>
            <a:r>
              <a:rPr lang="fr-FR" altLang="fr-FR" sz="1000" noProof="1" smtClean="0">
                <a:ea typeface="MS PGothic" pitchFamily="34" charset="-128"/>
              </a:rPr>
              <a:t>SHARESAP products </a:t>
            </a:r>
            <a:r>
              <a:rPr lang="fr-FR" altLang="fr-FR" sz="1000" noProof="1">
                <a:ea typeface="MS PGothic" pitchFamily="34" charset="-128"/>
              </a:rPr>
              <a:t>and services are those that are set forth in the express warranty statements accompanying such products and services, if any. Nothing herein should be construed as constituting an additional warranty. </a:t>
            </a:r>
          </a:p>
          <a:p>
            <a:pPr eaLnBrk="1" hangingPunct="1">
              <a:spcBef>
                <a:spcPts val="1200"/>
              </a:spcBef>
            </a:pPr>
            <a:r>
              <a:rPr lang="fr-FR" altLang="fr-FR" sz="1000" noProof="1" smtClean="0">
                <a:ea typeface="MS PGothic" pitchFamily="34" charset="-128"/>
              </a:rPr>
              <a:t>SHARESAP </a:t>
            </a:r>
            <a:r>
              <a:rPr lang="fr-FR" altLang="fr-FR" sz="1000" noProof="1">
                <a:ea typeface="MS PGothic" pitchFamily="34" charset="-128"/>
              </a:rPr>
              <a:t>and other </a:t>
            </a:r>
            <a:r>
              <a:rPr lang="fr-FR" altLang="fr-FR" sz="1000" noProof="1" smtClean="0">
                <a:ea typeface="MS PGothic" pitchFamily="34" charset="-128"/>
              </a:rPr>
              <a:t>SHARESAP </a:t>
            </a:r>
            <a:r>
              <a:rPr lang="fr-FR" altLang="fr-FR" sz="1000" noProof="1">
                <a:ea typeface="MS PGothic" pitchFamily="34" charset="-128"/>
              </a:rPr>
              <a:t>products and services mentioned herein as well as their respective logos are trademarks or registered trademarks of </a:t>
            </a:r>
            <a:r>
              <a:rPr lang="fr-FR" altLang="fr-FR" sz="1000" noProof="1" smtClean="0">
                <a:ea typeface="MS PGothic" pitchFamily="34" charset="-128"/>
              </a:rPr>
              <a:t>SHARESAP </a:t>
            </a:r>
            <a:r>
              <a:rPr lang="fr-FR" altLang="fr-FR" sz="1000" noProof="1">
                <a:ea typeface="MS PGothic" pitchFamily="34" charset="-128"/>
              </a:rPr>
              <a:t>in </a:t>
            </a:r>
            <a:r>
              <a:rPr lang="fr-FR" altLang="fr-FR" sz="1000" noProof="1" smtClean="0">
                <a:ea typeface="MS PGothic" pitchFamily="34" charset="-128"/>
              </a:rPr>
              <a:t>France and </a:t>
            </a:r>
            <a:r>
              <a:rPr lang="fr-FR" altLang="fr-FR" sz="1000" noProof="1">
                <a:ea typeface="MS PGothic" pitchFamily="34" charset="-128"/>
              </a:rPr>
              <a:t>other countries.  </a:t>
            </a:r>
            <a:br>
              <a:rPr lang="fr-FR" altLang="fr-FR" sz="1000" noProof="1">
                <a:ea typeface="MS PGothic" pitchFamily="34" charset="-128"/>
              </a:rPr>
            </a:br>
            <a:r>
              <a:rPr lang="fr-FR" altLang="fr-FR" sz="1000" noProof="1">
                <a:ea typeface="MS PGothic" pitchFamily="34" charset="-128"/>
              </a:rPr>
              <a:t>Please see </a:t>
            </a:r>
            <a:r>
              <a:rPr lang="fr-FR" altLang="fr-FR" sz="1000" noProof="1">
                <a:ea typeface="MS PGothic" pitchFamily="34" charset="-128"/>
                <a:hlinkClick r:id="rId2"/>
              </a:rPr>
              <a:t>http://</a:t>
            </a:r>
            <a:r>
              <a:rPr lang="fr-FR" altLang="fr-FR" sz="1000" noProof="1" smtClean="0">
                <a:ea typeface="MS PGothic" pitchFamily="34" charset="-128"/>
                <a:hlinkClick r:id="rId2"/>
              </a:rPr>
              <a:t>www.sharesap,com</a:t>
            </a:r>
            <a:r>
              <a:rPr lang="fr-FR" altLang="fr-FR" sz="1000" noProof="1" smtClean="0">
                <a:ea typeface="MS PGothic" pitchFamily="34" charset="-128"/>
              </a:rPr>
              <a:t> for </a:t>
            </a:r>
            <a:r>
              <a:rPr lang="fr-FR" altLang="fr-FR" sz="1000" noProof="1">
                <a:ea typeface="MS PGothic" pitchFamily="34" charset="-128"/>
              </a:rPr>
              <a:t>additional trademark information and notices.</a:t>
            </a:r>
          </a:p>
        </p:txBody>
      </p:sp>
    </p:spTree>
    <p:extLst>
      <p:ext uri="{BB962C8B-B14F-4D97-AF65-F5344CB8AC3E}">
        <p14:creationId xmlns:p14="http://schemas.microsoft.com/office/powerpoint/2010/main" val="34079829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sz="1400"/>
            </a:lvl1pPr>
            <a:extLst/>
          </a:lstStyle>
          <a:p>
            <a:r>
              <a:rPr lang="fr-FR" dirty="0" smtClean="0"/>
              <a:t>Cliquez pour modifier le style du titre</a:t>
            </a:r>
            <a:endParaRPr lang="en-US" dirty="0"/>
          </a:p>
        </p:txBody>
      </p:sp>
      <p:sp>
        <p:nvSpPr>
          <p:cNvPr id="3" name="Espace réservé du contenu 2"/>
          <p:cNvSpPr>
            <a:spLocks noGrp="1"/>
          </p:cNvSpPr>
          <p:nvPr>
            <p:ph idx="1"/>
          </p:nvPr>
        </p:nvSpPr>
        <p:spPr/>
        <p:txBody>
          <a:bodyPr/>
          <a:lstStyle>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13"/>
          <p:cNvSpPr>
            <a:spLocks noGrp="1"/>
          </p:cNvSpPr>
          <p:nvPr>
            <p:ph type="dt" sz="half" idx="10"/>
          </p:nvPr>
        </p:nvSpPr>
        <p:spPr/>
        <p:txBody>
          <a:bodyPr/>
          <a:lstStyle>
            <a:lvl1pPr>
              <a:defRPr/>
            </a:lvl1pPr>
          </a:lstStyle>
          <a:p>
            <a:pPr>
              <a:defRPr/>
            </a:pPr>
            <a:fld id="{E36464FE-2D76-4B6D-924A-8FBC95E3100E}" type="datetime1">
              <a:rPr lang="fr-FR" smtClean="0"/>
              <a:t>31/10/2013</a:t>
            </a:fld>
            <a:endParaRPr lang="en-GB"/>
          </a:p>
        </p:txBody>
      </p:sp>
      <p:sp>
        <p:nvSpPr>
          <p:cNvPr id="5" name="Espace réservé du pied de page 2"/>
          <p:cNvSpPr>
            <a:spLocks noGrp="1"/>
          </p:cNvSpPr>
          <p:nvPr>
            <p:ph type="ftr" sz="quarter" idx="11"/>
          </p:nvPr>
        </p:nvSpPr>
        <p:spPr/>
        <p:txBody>
          <a:bodyPr/>
          <a:lstStyle>
            <a:lvl1pPr>
              <a:defRPr/>
            </a:lvl1pPr>
          </a:lstStyle>
          <a:p>
            <a:pPr>
              <a:defRPr/>
            </a:pPr>
            <a:r>
              <a:rPr lang="fr-FR" smtClean="0"/>
              <a:t>Sharesap.com®. Copyright©. Tous droits réservés. Par Mickael QUESNOT</a:t>
            </a:r>
            <a:endParaRPr lang="en-GB"/>
          </a:p>
        </p:txBody>
      </p:sp>
      <p:sp>
        <p:nvSpPr>
          <p:cNvPr id="6" name="Espace réservé du numéro de diapositive 22"/>
          <p:cNvSpPr>
            <a:spLocks noGrp="1"/>
          </p:cNvSpPr>
          <p:nvPr>
            <p:ph type="sldNum" sz="quarter" idx="12"/>
          </p:nvPr>
        </p:nvSpPr>
        <p:spPr/>
        <p:txBody>
          <a:bodyPr/>
          <a:lstStyle>
            <a:lvl1pPr>
              <a:defRPr/>
            </a:lvl1pPr>
          </a:lstStyle>
          <a:p>
            <a:pPr>
              <a:defRPr/>
            </a:pPr>
            <a:fld id="{62B3A145-B4E2-4219-A370-C1A1C232B7E4}" type="slidenum">
              <a:rPr lang="en-GB"/>
              <a:pPr>
                <a:defRPr/>
              </a:pPr>
              <a:t>‹N°›</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4" name="Forme libre 3"/>
          <p:cNvSpPr>
            <a:spLocks/>
          </p:cNvSpPr>
          <p:nvPr/>
        </p:nvSpPr>
        <p:spPr bwMode="auto">
          <a:xfrm>
            <a:off x="4829175" y="1073150"/>
            <a:ext cx="4321175"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a:lstStyle>
            <a:extLst/>
          </a:lstStyle>
          <a:p>
            <a:pPr>
              <a:defRPr/>
            </a:pPr>
            <a:endParaRPr lang="en-US"/>
          </a:p>
        </p:txBody>
      </p:sp>
      <p:sp>
        <p:nvSpPr>
          <p:cNvPr id="5" name="Forme libre 4"/>
          <p:cNvSpPr>
            <a:spLocks/>
          </p:cNvSpPr>
          <p:nvPr/>
        </p:nvSpPr>
        <p:spPr bwMode="auto">
          <a:xfrm>
            <a:off x="374650" y="0"/>
            <a:ext cx="5513388" cy="6615113"/>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a:lstStyle>
            <a:extLst/>
          </a:lstStyle>
          <a:p>
            <a:pPr>
              <a:defRPr/>
            </a:pPr>
            <a:endParaRPr lang="en-US"/>
          </a:p>
        </p:txBody>
      </p:sp>
      <p:sp>
        <p:nvSpPr>
          <p:cNvPr id="6" name="Forme libre 5"/>
          <p:cNvSpPr>
            <a:spLocks/>
          </p:cNvSpPr>
          <p:nvPr/>
        </p:nvSpPr>
        <p:spPr bwMode="auto">
          <a:xfrm rot="5236414">
            <a:off x="4461669" y="1483519"/>
            <a:ext cx="4114800" cy="1189038"/>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7" name="Forme libre 6"/>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8" name="Forme libre 7"/>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9" name="Forme libre 8"/>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0" name="Forme libre 9"/>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1" name="Forme libre 10"/>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2" name="Forme libre 11"/>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3" name="Forme libre 12"/>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4" name="Forme libre 13"/>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5" name="Forme libre 14"/>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6" name="Forme libre 15"/>
          <p:cNvSpPr>
            <a:spLocks/>
          </p:cNvSpPr>
          <p:nvPr/>
        </p:nvSpPr>
        <p:spPr bwMode="auto">
          <a:xfrm>
            <a:off x="366713"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7" name="Forme libre 16"/>
          <p:cNvSpPr>
            <a:spLocks/>
          </p:cNvSpPr>
          <p:nvPr/>
        </p:nvSpPr>
        <p:spPr bwMode="auto">
          <a:xfrm>
            <a:off x="366713"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8" name="Forme libre 17"/>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9" name="Rectangle 18"/>
          <p:cNvSpPr/>
          <p:nvPr/>
        </p:nvSpPr>
        <p:spPr>
          <a:xfrm>
            <a:off x="363538" y="401638"/>
            <a:ext cx="8504237" cy="887412"/>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20" name="Rectangle 19"/>
          <p:cNvSpPr/>
          <p:nvPr/>
        </p:nvSpPr>
        <p:spPr>
          <a:xfrm flipH="1">
            <a:off x="371475" y="681038"/>
            <a:ext cx="26988"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1" name="Rectangle 20"/>
          <p:cNvSpPr/>
          <p:nvPr/>
        </p:nvSpPr>
        <p:spPr>
          <a:xfrm flipH="1">
            <a:off x="411163" y="681038"/>
            <a:ext cx="26987"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2" name="Rectangle 21"/>
          <p:cNvSpPr/>
          <p:nvPr/>
        </p:nvSpPr>
        <p:spPr>
          <a:xfrm flipH="1">
            <a:off x="447675"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23" name="Rectangle 22"/>
          <p:cNvSpPr/>
          <p:nvPr/>
        </p:nvSpPr>
        <p:spPr>
          <a:xfrm flipH="1">
            <a:off x="476250"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4" name="Rectangle 23"/>
          <p:cNvSpPr/>
          <p:nvPr/>
        </p:nvSpPr>
        <p:spPr>
          <a:xfrm>
            <a:off x="500063" y="681038"/>
            <a:ext cx="36512"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3" name="Espace réservé du texte 2"/>
          <p:cNvSpPr>
            <a:spLocks noGrp="1"/>
          </p:cNvSpPr>
          <p:nvPr>
            <p:ph type="body" idx="1"/>
          </p:nvPr>
        </p:nvSpPr>
        <p:spPr>
          <a:xfrm>
            <a:off x="706902" y="1351672"/>
            <a:ext cx="5718048" cy="977486"/>
          </a:xfrm>
        </p:spPr>
        <p:txBody>
          <a:bodyPr lIns="82296" bIns="0"/>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fr-FR" smtClean="0"/>
              <a:t>Cliquez pour modifier les styles du texte du masque</a:t>
            </a:r>
          </a:p>
        </p:txBody>
      </p:sp>
      <p:sp>
        <p:nvSpPr>
          <p:cNvPr id="2" name="Titr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lang="fr-FR" smtClean="0"/>
              <a:t>Cliquez pour modifier le style du titre</a:t>
            </a:r>
            <a:endParaRPr lang="en-US"/>
          </a:p>
        </p:txBody>
      </p:sp>
      <p:sp>
        <p:nvSpPr>
          <p:cNvPr id="25" name="Espace réservé de la date 3"/>
          <p:cNvSpPr>
            <a:spLocks noGrp="1"/>
          </p:cNvSpPr>
          <p:nvPr>
            <p:ph type="dt" sz="half" idx="10"/>
          </p:nvPr>
        </p:nvSpPr>
        <p:spPr/>
        <p:txBody>
          <a:bodyPr/>
          <a:lstStyle>
            <a:lvl1pPr>
              <a:defRPr/>
            </a:lvl1pPr>
            <a:extLst/>
          </a:lstStyle>
          <a:p>
            <a:pPr>
              <a:defRPr/>
            </a:pPr>
            <a:fld id="{ACE52641-4B67-4799-B90C-CF92B291CF1B}" type="datetime1">
              <a:rPr lang="fr-FR" smtClean="0"/>
              <a:t>31/10/2013</a:t>
            </a:fld>
            <a:endParaRPr lang="en-GB"/>
          </a:p>
        </p:txBody>
      </p:sp>
      <p:sp>
        <p:nvSpPr>
          <p:cNvPr id="26" name="Espace réservé du pied de page 4"/>
          <p:cNvSpPr>
            <a:spLocks noGrp="1"/>
          </p:cNvSpPr>
          <p:nvPr>
            <p:ph type="ftr" sz="quarter" idx="11"/>
          </p:nvPr>
        </p:nvSpPr>
        <p:spPr/>
        <p:txBody>
          <a:bodyPr/>
          <a:lstStyle>
            <a:lvl1pPr>
              <a:defRPr/>
            </a:lvl1pPr>
            <a:extLst/>
          </a:lstStyle>
          <a:p>
            <a:pPr>
              <a:defRPr/>
            </a:pPr>
            <a:r>
              <a:rPr lang="fr-FR" smtClean="0"/>
              <a:t>Sharesap.com®. Copyright©. Tous droits réservés. Par Mickael QUESNOT</a:t>
            </a:r>
            <a:endParaRPr lang="en-GB"/>
          </a:p>
        </p:txBody>
      </p:sp>
      <p:sp>
        <p:nvSpPr>
          <p:cNvPr id="27" name="Espace réservé du numéro de diapositive 5"/>
          <p:cNvSpPr>
            <a:spLocks noGrp="1"/>
          </p:cNvSpPr>
          <p:nvPr>
            <p:ph type="sldNum" sz="quarter" idx="12"/>
          </p:nvPr>
        </p:nvSpPr>
        <p:spPr/>
        <p:txBody>
          <a:bodyPr/>
          <a:lstStyle>
            <a:lvl1pPr>
              <a:defRPr/>
            </a:lvl1pPr>
            <a:extLst/>
          </a:lstStyle>
          <a:p>
            <a:pPr>
              <a:defRPr/>
            </a:pPr>
            <a:fld id="{A7355192-DF09-4BD9-B57F-C608D0B63F00}" type="slidenum">
              <a:rPr lang="en-GB"/>
              <a:pPr>
                <a:defRPr/>
              </a:pPr>
              <a:t>‹N°›</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512064"/>
            <a:ext cx="8229600" cy="914400"/>
          </a:xfrm>
        </p:spPr>
        <p:txBody>
          <a:bodyPr/>
          <a:lstStyle>
            <a:extLst/>
          </a:lstStyle>
          <a:p>
            <a:r>
              <a:rPr lang="fr-FR" smtClean="0"/>
              <a:t>Cliquez pour modifier le style du titre</a:t>
            </a:r>
            <a:endParaRPr lang="en-US"/>
          </a:p>
        </p:txBody>
      </p:sp>
      <p:sp>
        <p:nvSpPr>
          <p:cNvPr id="3" name="Espace réservé du contenu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u contenu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Espace réservé de la date 4"/>
          <p:cNvSpPr>
            <a:spLocks noGrp="1"/>
          </p:cNvSpPr>
          <p:nvPr>
            <p:ph type="dt" sz="half" idx="10"/>
          </p:nvPr>
        </p:nvSpPr>
        <p:spPr/>
        <p:txBody>
          <a:bodyPr/>
          <a:lstStyle>
            <a:lvl1pPr>
              <a:defRPr/>
            </a:lvl1pPr>
            <a:extLst/>
          </a:lstStyle>
          <a:p>
            <a:pPr>
              <a:defRPr/>
            </a:pPr>
            <a:fld id="{F91759D2-4C4E-402A-8E3C-43407278E229}" type="datetime1">
              <a:rPr lang="fr-FR" smtClean="0"/>
              <a:t>31/10/2013</a:t>
            </a:fld>
            <a:endParaRPr lang="en-GB"/>
          </a:p>
        </p:txBody>
      </p:sp>
      <p:sp>
        <p:nvSpPr>
          <p:cNvPr id="6" name="Espace réservé du pied de page 5"/>
          <p:cNvSpPr>
            <a:spLocks noGrp="1"/>
          </p:cNvSpPr>
          <p:nvPr>
            <p:ph type="ftr" sz="quarter" idx="11"/>
          </p:nvPr>
        </p:nvSpPr>
        <p:spPr/>
        <p:txBody>
          <a:bodyPr/>
          <a:lstStyle>
            <a:lvl1pPr>
              <a:defRPr/>
            </a:lvl1pPr>
            <a:extLst/>
          </a:lstStyle>
          <a:p>
            <a:pPr>
              <a:defRPr/>
            </a:pPr>
            <a:r>
              <a:rPr lang="fr-FR" smtClean="0"/>
              <a:t>Sharesap.com®. Copyright©. Tous droits réservés. Par Mickael QUESNOT</a:t>
            </a:r>
            <a:endParaRPr lang="en-GB"/>
          </a:p>
        </p:txBody>
      </p:sp>
      <p:sp>
        <p:nvSpPr>
          <p:cNvPr id="7" name="Espace réservé du numéro de diapositive 6"/>
          <p:cNvSpPr>
            <a:spLocks noGrp="1"/>
          </p:cNvSpPr>
          <p:nvPr>
            <p:ph type="sldNum" sz="quarter" idx="12"/>
          </p:nvPr>
        </p:nvSpPr>
        <p:spPr/>
        <p:txBody>
          <a:bodyPr/>
          <a:lstStyle>
            <a:lvl1pPr>
              <a:defRPr/>
            </a:lvl1pPr>
            <a:extLst/>
          </a:lstStyle>
          <a:p>
            <a:pPr>
              <a:defRPr/>
            </a:pPr>
            <a:fld id="{4FC222FB-AC7C-437D-9A55-AFB1B2A78910}" type="slidenum">
              <a:rPr lang="en-GB"/>
              <a:pPr>
                <a:defRPr/>
              </a:pPr>
              <a:t>‹N°›</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7" name="Rectangle 6"/>
          <p:cNvSpPr/>
          <p:nvPr/>
        </p:nvSpPr>
        <p:spPr>
          <a:xfrm>
            <a:off x="0" y="401638"/>
            <a:ext cx="8867775" cy="887412"/>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8" name="Rectangle 7"/>
          <p:cNvSpPr/>
          <p:nvPr/>
        </p:nvSpPr>
        <p:spPr>
          <a:xfrm>
            <a:off x="87313" y="681038"/>
            <a:ext cx="46037"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9" name="Rectangle 8"/>
          <p:cNvSpPr/>
          <p:nvPr/>
        </p:nvSpPr>
        <p:spPr>
          <a:xfrm>
            <a:off x="47625" y="681038"/>
            <a:ext cx="26988"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0" name="Rectangle 9"/>
          <p:cNvSpPr/>
          <p:nvPr/>
        </p:nvSpPr>
        <p:spPr>
          <a:xfrm>
            <a:off x="28575"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1" name="Rectangle 10"/>
          <p:cNvSpPr/>
          <p:nvPr/>
        </p:nvSpPr>
        <p:spPr>
          <a:xfrm>
            <a:off x="0"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2" name="Rectangle 11"/>
          <p:cNvSpPr/>
          <p:nvPr/>
        </p:nvSpPr>
        <p:spPr>
          <a:xfrm flipH="1">
            <a:off x="149225" y="681038"/>
            <a:ext cx="2857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3" name="Rectangle 12"/>
          <p:cNvSpPr/>
          <p:nvPr/>
        </p:nvSpPr>
        <p:spPr>
          <a:xfrm flipH="1">
            <a:off x="188913" y="681038"/>
            <a:ext cx="2857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4" name="Rectangle 13"/>
          <p:cNvSpPr/>
          <p:nvPr/>
        </p:nvSpPr>
        <p:spPr>
          <a:xfrm flipH="1">
            <a:off x="227013"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5" name="Rectangle 14"/>
          <p:cNvSpPr/>
          <p:nvPr/>
        </p:nvSpPr>
        <p:spPr>
          <a:xfrm flipH="1">
            <a:off x="255588" y="681038"/>
            <a:ext cx="7937"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6" name="Rectangle 15"/>
          <p:cNvSpPr/>
          <p:nvPr/>
        </p:nvSpPr>
        <p:spPr>
          <a:xfrm>
            <a:off x="279400" y="681038"/>
            <a:ext cx="36513"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 name="Titre 1"/>
          <p:cNvSpPr>
            <a:spLocks noGrp="1"/>
          </p:cNvSpPr>
          <p:nvPr>
            <p:ph type="title"/>
          </p:nvPr>
        </p:nvSpPr>
        <p:spPr>
          <a:xfrm>
            <a:off x="504824" y="512064"/>
            <a:ext cx="7772400" cy="914400"/>
          </a:xfrm>
        </p:spPr>
        <p:txBody>
          <a:bodyPr/>
          <a:lstStyle>
            <a:lvl1pPr>
              <a:defRPr sz="4000"/>
            </a:lvl1pPr>
            <a:extLst/>
          </a:lstStyle>
          <a:p>
            <a:r>
              <a:rPr lang="fr-FR" smtClean="0"/>
              <a:t>Cliquez pour modifier le style du titre</a:t>
            </a:r>
            <a:endParaRPr lang="en-US"/>
          </a:p>
        </p:txBody>
      </p:sp>
      <p:sp>
        <p:nvSpPr>
          <p:cNvPr id="3" name="Espace réservé du texte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a:r>
              <a:rPr lang="fr-FR" smtClean="0"/>
              <a:t>Cliquez pour modifier les styles du texte du masque</a:t>
            </a:r>
          </a:p>
        </p:txBody>
      </p:sp>
      <p:sp>
        <p:nvSpPr>
          <p:cNvPr id="4" name="Espace réservé du texte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a:r>
              <a:rPr lang="fr-FR" smtClean="0"/>
              <a:t>Cliquez pour modifier les styles du texte du masque</a:t>
            </a:r>
          </a:p>
        </p:txBody>
      </p:sp>
      <p:sp>
        <p:nvSpPr>
          <p:cNvPr id="5" name="Espace réservé du contenu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6" name="Espace réservé du contenu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17" name="Espace réservé de la date 6"/>
          <p:cNvSpPr>
            <a:spLocks noGrp="1"/>
          </p:cNvSpPr>
          <p:nvPr>
            <p:ph type="dt" sz="half" idx="10"/>
          </p:nvPr>
        </p:nvSpPr>
        <p:spPr/>
        <p:txBody>
          <a:bodyPr/>
          <a:lstStyle>
            <a:lvl1pPr>
              <a:defRPr/>
            </a:lvl1pPr>
            <a:extLst/>
          </a:lstStyle>
          <a:p>
            <a:pPr>
              <a:defRPr/>
            </a:pPr>
            <a:fld id="{6FABD45C-1405-48CE-AD9D-06B7834F84A5}" type="datetime1">
              <a:rPr lang="fr-FR" smtClean="0"/>
              <a:t>31/10/2013</a:t>
            </a:fld>
            <a:endParaRPr lang="en-GB"/>
          </a:p>
        </p:txBody>
      </p:sp>
      <p:sp>
        <p:nvSpPr>
          <p:cNvPr id="18" name="Espace réservé du pied de page 7"/>
          <p:cNvSpPr>
            <a:spLocks noGrp="1"/>
          </p:cNvSpPr>
          <p:nvPr>
            <p:ph type="ftr" sz="quarter" idx="11"/>
          </p:nvPr>
        </p:nvSpPr>
        <p:spPr/>
        <p:txBody>
          <a:bodyPr/>
          <a:lstStyle>
            <a:lvl1pPr>
              <a:defRPr/>
            </a:lvl1pPr>
            <a:extLst/>
          </a:lstStyle>
          <a:p>
            <a:pPr>
              <a:defRPr/>
            </a:pPr>
            <a:r>
              <a:rPr lang="fr-FR" smtClean="0"/>
              <a:t>Sharesap.com®. Copyright©. Tous droits réservés. Par Mickael QUESNOT</a:t>
            </a:r>
            <a:endParaRPr lang="en-GB"/>
          </a:p>
        </p:txBody>
      </p:sp>
      <p:sp>
        <p:nvSpPr>
          <p:cNvPr id="19" name="Espace réservé du numéro de diapositive 8"/>
          <p:cNvSpPr>
            <a:spLocks noGrp="1"/>
          </p:cNvSpPr>
          <p:nvPr>
            <p:ph type="sldNum" sz="quarter" idx="12"/>
          </p:nvPr>
        </p:nvSpPr>
        <p:spPr/>
        <p:txBody>
          <a:bodyPr/>
          <a:lstStyle>
            <a:lvl1pPr>
              <a:defRPr/>
            </a:lvl1pPr>
            <a:extLst/>
          </a:lstStyle>
          <a:p>
            <a:pPr>
              <a:defRPr/>
            </a:pPr>
            <a:fld id="{69F9972E-B32E-4B89-8BFC-FDC53D233070}" type="slidenum">
              <a:rPr lang="en-GB"/>
              <a:pPr>
                <a:defRPr/>
              </a:pPr>
              <a:t>‹N°›</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914400" y="512064"/>
            <a:ext cx="7772400" cy="914400"/>
          </a:xfrm>
        </p:spPr>
        <p:txBody>
          <a:bodyPr/>
          <a:lstStyle>
            <a:lvl1pPr>
              <a:defRPr sz="4000" cap="none" baseline="0"/>
            </a:lvl1pPr>
            <a:extLst/>
          </a:lstStyle>
          <a:p>
            <a:r>
              <a:rPr lang="fr-FR" smtClean="0"/>
              <a:t>Cliquez pour modifier le style du titre</a:t>
            </a:r>
            <a:endParaRPr lang="en-US"/>
          </a:p>
        </p:txBody>
      </p:sp>
      <p:sp>
        <p:nvSpPr>
          <p:cNvPr id="3" name="Espace réservé de la date 13"/>
          <p:cNvSpPr>
            <a:spLocks noGrp="1"/>
          </p:cNvSpPr>
          <p:nvPr>
            <p:ph type="dt" sz="half" idx="10"/>
          </p:nvPr>
        </p:nvSpPr>
        <p:spPr/>
        <p:txBody>
          <a:bodyPr/>
          <a:lstStyle>
            <a:lvl1pPr>
              <a:defRPr/>
            </a:lvl1pPr>
          </a:lstStyle>
          <a:p>
            <a:pPr>
              <a:defRPr/>
            </a:pPr>
            <a:fld id="{F292E7E7-C33F-4D53-B555-12B580D3F609}" type="datetime1">
              <a:rPr lang="fr-FR" smtClean="0"/>
              <a:t>31/10/2013</a:t>
            </a:fld>
            <a:endParaRPr lang="en-GB"/>
          </a:p>
        </p:txBody>
      </p:sp>
      <p:sp>
        <p:nvSpPr>
          <p:cNvPr id="4" name="Espace réservé du pied de page 2"/>
          <p:cNvSpPr>
            <a:spLocks noGrp="1"/>
          </p:cNvSpPr>
          <p:nvPr>
            <p:ph type="ftr" sz="quarter" idx="11"/>
          </p:nvPr>
        </p:nvSpPr>
        <p:spPr/>
        <p:txBody>
          <a:bodyPr/>
          <a:lstStyle>
            <a:lvl1pPr>
              <a:defRPr/>
            </a:lvl1pPr>
          </a:lstStyle>
          <a:p>
            <a:pPr>
              <a:defRPr/>
            </a:pPr>
            <a:r>
              <a:rPr lang="fr-FR" smtClean="0"/>
              <a:t>Sharesap.com®. Copyright©. Tous droits réservés. Par Mickael QUESNOT</a:t>
            </a:r>
            <a:endParaRPr lang="en-GB"/>
          </a:p>
        </p:txBody>
      </p:sp>
      <p:sp>
        <p:nvSpPr>
          <p:cNvPr id="5" name="Espace réservé du numéro de diapositive 22"/>
          <p:cNvSpPr>
            <a:spLocks noGrp="1"/>
          </p:cNvSpPr>
          <p:nvPr>
            <p:ph type="sldNum" sz="quarter" idx="12"/>
          </p:nvPr>
        </p:nvSpPr>
        <p:spPr/>
        <p:txBody>
          <a:bodyPr/>
          <a:lstStyle>
            <a:lvl1pPr>
              <a:defRPr/>
            </a:lvl1pPr>
          </a:lstStyle>
          <a:p>
            <a:pPr>
              <a:defRPr/>
            </a:pPr>
            <a:fld id="{70F45BB4-B74E-439A-BEC8-D69268510359}" type="slidenum">
              <a:rPr lang="en-GB"/>
              <a:pPr>
                <a:defRPr/>
              </a:pPr>
              <a:t>‹N°›</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lvl1pPr>
              <a:defRPr/>
            </a:lvl1pPr>
            <a:extLst/>
          </a:lstStyle>
          <a:p>
            <a:pPr>
              <a:defRPr/>
            </a:pPr>
            <a:fld id="{9B381996-6342-4B5E-8B67-99232CC8DA51}" type="datetime1">
              <a:rPr lang="fr-FR" smtClean="0"/>
              <a:t>31/10/2013</a:t>
            </a:fld>
            <a:endParaRPr lang="en-GB"/>
          </a:p>
        </p:txBody>
      </p:sp>
      <p:sp>
        <p:nvSpPr>
          <p:cNvPr id="3" name="Espace réservé du pied de page 2"/>
          <p:cNvSpPr>
            <a:spLocks noGrp="1"/>
          </p:cNvSpPr>
          <p:nvPr>
            <p:ph type="ftr" sz="quarter" idx="11"/>
          </p:nvPr>
        </p:nvSpPr>
        <p:spPr/>
        <p:txBody>
          <a:bodyPr/>
          <a:lstStyle>
            <a:lvl1pPr>
              <a:defRPr/>
            </a:lvl1pPr>
            <a:extLst/>
          </a:lstStyle>
          <a:p>
            <a:pPr>
              <a:defRPr/>
            </a:pPr>
            <a:r>
              <a:rPr lang="fr-FR" smtClean="0"/>
              <a:t>Sharesap.com®. Copyright©. Tous droits réservés. Par Mickael QUESNOT</a:t>
            </a:r>
            <a:endParaRPr lang="en-GB"/>
          </a:p>
        </p:txBody>
      </p:sp>
      <p:sp>
        <p:nvSpPr>
          <p:cNvPr id="4" name="Espace réservé du numéro de diapositive 3"/>
          <p:cNvSpPr>
            <a:spLocks noGrp="1"/>
          </p:cNvSpPr>
          <p:nvPr>
            <p:ph type="sldNum" sz="quarter" idx="12"/>
          </p:nvPr>
        </p:nvSpPr>
        <p:spPr/>
        <p:txBody>
          <a:bodyPr/>
          <a:lstStyle>
            <a:lvl1pPr>
              <a:defRPr/>
            </a:lvl1pPr>
            <a:extLst/>
          </a:lstStyle>
          <a:p>
            <a:pPr>
              <a:defRPr/>
            </a:pPr>
            <a:fld id="{7647A7FA-854E-4A49-899C-BCAB66229742}" type="slidenum">
              <a:rPr lang="en-GB"/>
              <a:pPr>
                <a:defRPr/>
              </a:pPr>
              <a:t>‹N°›</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85800" y="273050"/>
            <a:ext cx="8229600" cy="1162050"/>
          </a:xfrm>
        </p:spPr>
        <p:txBody>
          <a:bodyPr anchor="ctr"/>
          <a:lstStyle>
            <a:lvl1pPr algn="l">
              <a:buNone/>
              <a:defRPr sz="3600" b="0"/>
            </a:lvl1pPr>
            <a:extLst/>
          </a:lstStyle>
          <a:p>
            <a:r>
              <a:rPr lang="fr-FR" smtClean="0"/>
              <a:t>Cliquez pour modifier le style du titre</a:t>
            </a:r>
            <a:endParaRPr lang="en-US"/>
          </a:p>
        </p:txBody>
      </p:sp>
      <p:sp>
        <p:nvSpPr>
          <p:cNvPr id="3" name="Espace réservé du texte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a:r>
              <a:rPr lang="fr-FR" smtClean="0"/>
              <a:t>Cliquez pour modifier les styles du texte du masque</a:t>
            </a:r>
          </a:p>
        </p:txBody>
      </p:sp>
      <p:sp>
        <p:nvSpPr>
          <p:cNvPr id="4" name="Espace réservé du contenu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Espace réservé de la date 13"/>
          <p:cNvSpPr>
            <a:spLocks noGrp="1"/>
          </p:cNvSpPr>
          <p:nvPr>
            <p:ph type="dt" sz="half" idx="10"/>
          </p:nvPr>
        </p:nvSpPr>
        <p:spPr/>
        <p:txBody>
          <a:bodyPr/>
          <a:lstStyle>
            <a:lvl1pPr>
              <a:defRPr/>
            </a:lvl1pPr>
          </a:lstStyle>
          <a:p>
            <a:pPr>
              <a:defRPr/>
            </a:pPr>
            <a:fld id="{610A599E-8F33-4FDC-A31D-05E70219109D}" type="datetime1">
              <a:rPr lang="fr-FR" smtClean="0"/>
              <a:t>31/10/2013</a:t>
            </a:fld>
            <a:endParaRPr lang="en-GB"/>
          </a:p>
        </p:txBody>
      </p:sp>
      <p:sp>
        <p:nvSpPr>
          <p:cNvPr id="6" name="Espace réservé du pied de page 2"/>
          <p:cNvSpPr>
            <a:spLocks noGrp="1"/>
          </p:cNvSpPr>
          <p:nvPr>
            <p:ph type="ftr" sz="quarter" idx="11"/>
          </p:nvPr>
        </p:nvSpPr>
        <p:spPr/>
        <p:txBody>
          <a:bodyPr/>
          <a:lstStyle>
            <a:lvl1pPr>
              <a:defRPr/>
            </a:lvl1pPr>
          </a:lstStyle>
          <a:p>
            <a:pPr>
              <a:defRPr/>
            </a:pPr>
            <a:r>
              <a:rPr lang="fr-FR" smtClean="0"/>
              <a:t>Sharesap.com®. Copyright©. Tous droits réservés. Par Mickael QUESNOT</a:t>
            </a:r>
            <a:endParaRPr lang="en-GB"/>
          </a:p>
        </p:txBody>
      </p:sp>
      <p:sp>
        <p:nvSpPr>
          <p:cNvPr id="7" name="Espace réservé du numéro de diapositive 22"/>
          <p:cNvSpPr>
            <a:spLocks noGrp="1"/>
          </p:cNvSpPr>
          <p:nvPr>
            <p:ph type="sldNum" sz="quarter" idx="12"/>
          </p:nvPr>
        </p:nvSpPr>
        <p:spPr/>
        <p:txBody>
          <a:bodyPr/>
          <a:lstStyle>
            <a:lvl1pPr>
              <a:defRPr/>
            </a:lvl1pPr>
          </a:lstStyle>
          <a:p>
            <a:pPr>
              <a:defRPr/>
            </a:pPr>
            <a:fld id="{13D82A1A-C33F-49D8-BA42-5C3ACFFC42A7}" type="slidenum">
              <a:rPr lang="en-GB"/>
              <a:pPr>
                <a:defRPr/>
              </a:pPr>
              <a:t>‹N°›</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5" name="Rectangle 4"/>
          <p:cNvSpPr/>
          <p:nvPr/>
        </p:nvSpPr>
        <p:spPr>
          <a:xfrm>
            <a:off x="368300" y="0"/>
            <a:ext cx="8777288" cy="1878013"/>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6" name="Connecteur droit 5"/>
          <p:cNvCxnSpPr/>
          <p:nvPr/>
        </p:nvCxnSpPr>
        <p:spPr>
          <a:xfrm flipV="1">
            <a:off x="363538" y="1884363"/>
            <a:ext cx="8782050"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7" name="Groupe 19"/>
          <p:cNvGrpSpPr>
            <a:grpSpLocks/>
          </p:cNvGrpSpPr>
          <p:nvPr/>
        </p:nvGrpSpPr>
        <p:grpSpPr bwMode="auto">
          <a:xfrm rot="5400000">
            <a:off x="8515351" y="1219200"/>
            <a:ext cx="131762" cy="128587"/>
            <a:chOff x="6668087" y="1297746"/>
            <a:chExt cx="161840" cy="156602"/>
          </a:xfrm>
        </p:grpSpPr>
        <p:cxnSp>
          <p:nvCxnSpPr>
            <p:cNvPr id="8" name="Connecteur droit 7"/>
            <p:cNvCxnSpPr/>
            <p:nvPr/>
          </p:nvCxnSpPr>
          <p:spPr>
            <a:xfrm rot="16200000">
              <a:off x="6663593" y="1288707"/>
              <a:ext cx="88935" cy="7994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Connecteur droit 8"/>
            <p:cNvCxnSpPr/>
            <p:nvPr/>
          </p:nvCxnSpPr>
          <p:spPr>
            <a:xfrm rot="16200000" flipV="1">
              <a:off x="6685198" y="1391515"/>
              <a:ext cx="125668" cy="0"/>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Connecteur droit 9"/>
            <p:cNvCxnSpPr/>
            <p:nvPr/>
          </p:nvCxnSpPr>
          <p:spPr>
            <a:xfrm rot="5400000" flipH="1">
              <a:off x="6744513" y="1287732"/>
              <a:ext cx="88935" cy="8189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1" name="Groupe 25"/>
          <p:cNvGrpSpPr>
            <a:grpSpLocks/>
          </p:cNvGrpSpPr>
          <p:nvPr/>
        </p:nvGrpSpPr>
        <p:grpSpPr bwMode="auto">
          <a:xfrm rot="5400000">
            <a:off x="8667751" y="1371600"/>
            <a:ext cx="131762" cy="128587"/>
            <a:chOff x="6668087" y="1297746"/>
            <a:chExt cx="161840" cy="156602"/>
          </a:xfrm>
        </p:grpSpPr>
        <p:cxnSp>
          <p:nvCxnSpPr>
            <p:cNvPr id="12" name="Connecteur droit 11"/>
            <p:cNvCxnSpPr/>
            <p:nvPr/>
          </p:nvCxnSpPr>
          <p:spPr>
            <a:xfrm rot="16200000">
              <a:off x="6663593" y="1288707"/>
              <a:ext cx="88935" cy="7994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Connecteur droit 12"/>
            <p:cNvCxnSpPr/>
            <p:nvPr/>
          </p:nvCxnSpPr>
          <p:spPr>
            <a:xfrm rot="16200000" flipV="1">
              <a:off x="6685198" y="1391515"/>
              <a:ext cx="125668" cy="0"/>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 name="Connecteur droit 13"/>
            <p:cNvCxnSpPr/>
            <p:nvPr/>
          </p:nvCxnSpPr>
          <p:spPr>
            <a:xfrm rot="5400000" flipH="1">
              <a:off x="6744513" y="1287732"/>
              <a:ext cx="88935" cy="8189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5" name="Groupe 29"/>
          <p:cNvGrpSpPr>
            <a:grpSpLocks/>
          </p:cNvGrpSpPr>
          <p:nvPr/>
        </p:nvGrpSpPr>
        <p:grpSpPr bwMode="auto">
          <a:xfrm rot="5400000">
            <a:off x="8320087" y="1474788"/>
            <a:ext cx="131763" cy="128588"/>
            <a:chOff x="6668087" y="1297746"/>
            <a:chExt cx="161840" cy="156602"/>
          </a:xfrm>
        </p:grpSpPr>
        <p:cxnSp>
          <p:nvCxnSpPr>
            <p:cNvPr id="16" name="Connecteur droit 15"/>
            <p:cNvCxnSpPr/>
            <p:nvPr/>
          </p:nvCxnSpPr>
          <p:spPr>
            <a:xfrm rot="16200000">
              <a:off x="6663592" y="1288707"/>
              <a:ext cx="88934" cy="7994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Connecteur droit 16"/>
            <p:cNvCxnSpPr/>
            <p:nvPr/>
          </p:nvCxnSpPr>
          <p:spPr>
            <a:xfrm rot="16200000" flipV="1">
              <a:off x="6685198" y="1391513"/>
              <a:ext cx="125668" cy="0"/>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rot="5400000" flipH="1">
              <a:off x="6744512" y="1287732"/>
              <a:ext cx="88934" cy="8189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re 1"/>
          <p:cNvSpPr>
            <a:spLocks noGrp="1"/>
          </p:cNvSpPr>
          <p:nvPr>
            <p:ph type="title"/>
          </p:nvPr>
        </p:nvSpPr>
        <p:spPr bwMode="grayWhite">
          <a:xfrm>
            <a:off x="914400" y="441251"/>
            <a:ext cx="6858000" cy="701749"/>
          </a:xfrm>
        </p:spPr>
        <p:txBody>
          <a:bodyPr anchor="b"/>
          <a:lstStyle>
            <a:lvl1pPr algn="l">
              <a:buNone/>
              <a:defRPr sz="2100" b="0"/>
            </a:lvl1pPr>
            <a:extLst/>
          </a:lstStyle>
          <a:p>
            <a:r>
              <a:rPr lang="fr-FR" smtClean="0"/>
              <a:t>Cliquez pour modifier le style du titre</a:t>
            </a:r>
            <a:endParaRPr lang="en-US"/>
          </a:p>
        </p:txBody>
      </p:sp>
      <p:sp>
        <p:nvSpPr>
          <p:cNvPr id="3" name="Espace réservé pour une image  2"/>
          <p:cNvSpPr>
            <a:spLocks noGrp="1"/>
          </p:cNvSpPr>
          <p:nvPr>
            <p:ph type="pic" idx="1"/>
          </p:nvPr>
        </p:nvSpPr>
        <p:spPr>
          <a:xfrm>
            <a:off x="368032" y="1893781"/>
            <a:ext cx="8778240" cy="4960144"/>
          </a:xfrm>
          <a:solidFill>
            <a:schemeClr val="bg2"/>
          </a:solidFill>
        </p:spPr>
        <p:txBody>
          <a:bodyPr>
            <a:normAutofit/>
          </a:bodyPr>
          <a:lstStyle>
            <a:lvl1pPr marL="0" indent="0">
              <a:buNone/>
              <a:defRPr sz="3200"/>
            </a:lvl1pPr>
            <a:extLst/>
          </a:lstStyle>
          <a:p>
            <a:pPr lvl="0"/>
            <a:r>
              <a:rPr lang="fr-FR" noProof="0" smtClean="0"/>
              <a:t>Cliquez sur l'icône pour ajouter une image</a:t>
            </a:r>
            <a:endParaRPr lang="en-US" noProof="0"/>
          </a:p>
        </p:txBody>
      </p:sp>
      <p:sp>
        <p:nvSpPr>
          <p:cNvPr id="4" name="Espace réservé du texte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a:r>
              <a:rPr lang="fr-FR" smtClean="0"/>
              <a:t>Cliquez pour modifier les styles du texte du masque</a:t>
            </a:r>
          </a:p>
        </p:txBody>
      </p:sp>
      <p:sp>
        <p:nvSpPr>
          <p:cNvPr id="19" name="Espace réservé de la date 4"/>
          <p:cNvSpPr>
            <a:spLocks noGrp="1"/>
          </p:cNvSpPr>
          <p:nvPr>
            <p:ph type="dt" sz="half" idx="10"/>
          </p:nvPr>
        </p:nvSpPr>
        <p:spPr>
          <a:xfrm>
            <a:off x="6477000" y="55563"/>
            <a:ext cx="2133600" cy="365125"/>
          </a:xfrm>
        </p:spPr>
        <p:txBody>
          <a:bodyPr/>
          <a:lstStyle>
            <a:lvl1pPr>
              <a:defRPr/>
            </a:lvl1pPr>
            <a:extLst/>
          </a:lstStyle>
          <a:p>
            <a:pPr>
              <a:defRPr/>
            </a:pPr>
            <a:fld id="{42561DC2-9FED-49D1-9384-0360D29D465A}" type="datetime1">
              <a:rPr lang="fr-FR" smtClean="0"/>
              <a:t>31/10/2013</a:t>
            </a:fld>
            <a:endParaRPr lang="en-GB"/>
          </a:p>
        </p:txBody>
      </p:sp>
      <p:sp>
        <p:nvSpPr>
          <p:cNvPr id="20" name="Espace réservé du pied de page 5"/>
          <p:cNvSpPr>
            <a:spLocks noGrp="1"/>
          </p:cNvSpPr>
          <p:nvPr>
            <p:ph type="ftr" sz="quarter" idx="11"/>
          </p:nvPr>
        </p:nvSpPr>
        <p:spPr>
          <a:xfrm>
            <a:off x="914400" y="55563"/>
            <a:ext cx="5562600" cy="365125"/>
          </a:xfrm>
        </p:spPr>
        <p:txBody>
          <a:bodyPr/>
          <a:lstStyle>
            <a:lvl1pPr>
              <a:defRPr/>
            </a:lvl1pPr>
            <a:extLst/>
          </a:lstStyle>
          <a:p>
            <a:pPr>
              <a:defRPr/>
            </a:pPr>
            <a:r>
              <a:rPr lang="fr-FR" smtClean="0"/>
              <a:t>Sharesap.com®. Copyright©. Tous droits réservés. Par Mickael QUESNOT</a:t>
            </a:r>
            <a:endParaRPr lang="en-GB"/>
          </a:p>
        </p:txBody>
      </p:sp>
      <p:sp>
        <p:nvSpPr>
          <p:cNvPr id="21" name="Espace réservé du numéro de diapositive 6"/>
          <p:cNvSpPr>
            <a:spLocks noGrp="1"/>
          </p:cNvSpPr>
          <p:nvPr>
            <p:ph type="sldNum" sz="quarter" idx="12"/>
          </p:nvPr>
        </p:nvSpPr>
        <p:spPr>
          <a:xfrm>
            <a:off x="8610600" y="55563"/>
            <a:ext cx="457200" cy="365125"/>
          </a:xfrm>
        </p:spPr>
        <p:txBody>
          <a:bodyPr/>
          <a:lstStyle>
            <a:lvl1pPr>
              <a:defRPr/>
            </a:lvl1pPr>
            <a:extLst/>
          </a:lstStyle>
          <a:p>
            <a:pPr>
              <a:defRPr/>
            </a:pPr>
            <a:fld id="{79F1AE72-7784-4231-ACEA-49B0350CB2C9}" type="slidenum">
              <a:rPr lang="en-GB"/>
              <a:pPr>
                <a:defRPr/>
              </a:pPr>
              <a:t>‹N°›</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0"/>
            <a:ext cx="365125" cy="6854825"/>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8" name="Rectangle 7"/>
          <p:cNvSpPr/>
          <p:nvPr/>
        </p:nvSpPr>
        <p:spPr>
          <a:xfrm>
            <a:off x="255588" y="5046663"/>
            <a:ext cx="73025" cy="1692275"/>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9" name="Rectangle 8"/>
          <p:cNvSpPr/>
          <p:nvPr/>
        </p:nvSpPr>
        <p:spPr>
          <a:xfrm>
            <a:off x="255588" y="4797425"/>
            <a:ext cx="73025"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0" name="Rectangle 9"/>
          <p:cNvSpPr/>
          <p:nvPr/>
        </p:nvSpPr>
        <p:spPr>
          <a:xfrm>
            <a:off x="255588" y="4637088"/>
            <a:ext cx="73025" cy="138112"/>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1" name="Rectangle 10"/>
          <p:cNvSpPr/>
          <p:nvPr/>
        </p:nvSpPr>
        <p:spPr>
          <a:xfrm>
            <a:off x="255588" y="4541838"/>
            <a:ext cx="73025" cy="7461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2" name="Rectangle 11"/>
          <p:cNvSpPr/>
          <p:nvPr/>
        </p:nvSpPr>
        <p:spPr>
          <a:xfrm>
            <a:off x="309563" y="681038"/>
            <a:ext cx="46037"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5" name="Rectangle 14"/>
          <p:cNvSpPr/>
          <p:nvPr/>
        </p:nvSpPr>
        <p:spPr>
          <a:xfrm>
            <a:off x="268288" y="681038"/>
            <a:ext cx="28575"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6" name="Rectangle 15"/>
          <p:cNvSpPr/>
          <p:nvPr/>
        </p:nvSpPr>
        <p:spPr>
          <a:xfrm>
            <a:off x="249238" y="681038"/>
            <a:ext cx="9525"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7" name="Rectangle 16"/>
          <p:cNvSpPr/>
          <p:nvPr/>
        </p:nvSpPr>
        <p:spPr>
          <a:xfrm>
            <a:off x="222250" y="681038"/>
            <a:ext cx="7938"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2" name="Espace réservé du titre 21"/>
          <p:cNvSpPr>
            <a:spLocks noGrp="1"/>
          </p:cNvSpPr>
          <p:nvPr>
            <p:ph type="title"/>
          </p:nvPr>
        </p:nvSpPr>
        <p:spPr>
          <a:xfrm>
            <a:off x="914400" y="512763"/>
            <a:ext cx="7772400" cy="914400"/>
          </a:xfrm>
          <a:prstGeom prst="rect">
            <a:avLst/>
          </a:prstGeom>
        </p:spPr>
        <p:txBody>
          <a:bodyPr vert="horz" anchor="t">
            <a:noAutofit/>
          </a:bodyPr>
          <a:lstStyle>
            <a:extLst/>
          </a:lstStyle>
          <a:p>
            <a:r>
              <a:rPr lang="fr-FR" dirty="0" smtClean="0"/>
              <a:t>Cliquez pour modifier le style du titre</a:t>
            </a:r>
            <a:endParaRPr lang="en-US" dirty="0"/>
          </a:p>
        </p:txBody>
      </p:sp>
      <p:sp>
        <p:nvSpPr>
          <p:cNvPr id="1036" name="Espace réservé du texte 12"/>
          <p:cNvSpPr>
            <a:spLocks noGrp="1"/>
          </p:cNvSpPr>
          <p:nvPr>
            <p:ph type="body" idx="1"/>
          </p:nvPr>
        </p:nvSpPr>
        <p:spPr bwMode="auto">
          <a:xfrm>
            <a:off x="914400" y="1784350"/>
            <a:ext cx="77724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smtClean="0"/>
          </a:p>
        </p:txBody>
      </p:sp>
      <p:sp>
        <p:nvSpPr>
          <p:cNvPr id="14" name="Espace réservé de la date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pPr>
              <a:defRPr/>
            </a:pPr>
            <a:fld id="{5F63A96B-9206-4DD4-8336-84936FC7A212}" type="datetime1">
              <a:rPr lang="fr-FR" smtClean="0"/>
              <a:t>31/10/2013</a:t>
            </a:fld>
            <a:endParaRPr lang="en-GB"/>
          </a:p>
        </p:txBody>
      </p:sp>
      <p:sp>
        <p:nvSpPr>
          <p:cNvPr id="3" name="Espace réservé du pied de page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pPr>
              <a:defRPr/>
            </a:pPr>
            <a:r>
              <a:rPr lang="fr-FR" smtClean="0"/>
              <a:t>Sharesap.com®. Copyright©. Tous droits réservés. Par Mickael QUESNOT</a:t>
            </a:r>
            <a:endParaRPr lang="en-GB"/>
          </a:p>
        </p:txBody>
      </p:sp>
      <p:sp>
        <p:nvSpPr>
          <p:cNvPr id="23" name="Espace réservé du numéro de diapositive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pPr>
              <a:defRPr/>
            </a:pPr>
            <a:fld id="{42CE6BC5-E280-4217-A4D4-7FCB0C000197}" type="slidenum">
              <a:rPr lang="en-GB"/>
              <a:pPr>
                <a:defRPr/>
              </a:pPr>
              <a:t>‹N°›</a:t>
            </a:fld>
            <a:endParaRPr lang="en-GB"/>
          </a:p>
        </p:txBody>
      </p:sp>
    </p:spTree>
  </p:cSld>
  <p:clrMap bg1="dk1" tx1="lt1" bg2="dk2" tx2="lt2" accent1="accent1" accent2="accent2" accent3="accent3" accent4="accent4" accent5="accent5" accent6="accent6" hlink="hlink" folHlink="folHlink"/>
  <p:sldLayoutIdLst>
    <p:sldLayoutId id="2147484123" r:id="rId1"/>
    <p:sldLayoutId id="2147484118" r:id="rId2"/>
    <p:sldLayoutId id="2147484124" r:id="rId3"/>
    <p:sldLayoutId id="2147484125" r:id="rId4"/>
    <p:sldLayoutId id="2147484126" r:id="rId5"/>
    <p:sldLayoutId id="2147484119" r:id="rId6"/>
    <p:sldLayoutId id="2147484127" r:id="rId7"/>
    <p:sldLayoutId id="2147484120" r:id="rId8"/>
    <p:sldLayoutId id="2147484128" r:id="rId9"/>
    <p:sldLayoutId id="2147484121" r:id="rId10"/>
    <p:sldLayoutId id="2147484122" r:id="rId11"/>
    <p:sldLayoutId id="2147484129" r:id="rId12"/>
  </p:sldLayoutIdLst>
  <p:hf sldNum="0" hdr="0" dt="0"/>
  <p:txStyles>
    <p:titleStyle>
      <a:lvl1pPr algn="l" rtl="0" eaLnBrk="0" fontAlgn="base" hangingPunct="0">
        <a:spcBef>
          <a:spcPct val="0"/>
        </a:spcBef>
        <a:spcAft>
          <a:spcPct val="0"/>
        </a:spcAft>
        <a:defRPr sz="1400" kern="1200" spc="-100">
          <a:solidFill>
            <a:srgbClr val="C1EEFF"/>
          </a:solidFill>
          <a:latin typeface="+mj-lt"/>
          <a:ea typeface="+mj-ea"/>
          <a:cs typeface="+mj-cs"/>
        </a:defRPr>
      </a:lvl1pPr>
      <a:lvl2pPr algn="l" rtl="0" eaLnBrk="0" fontAlgn="base" hangingPunct="0">
        <a:spcBef>
          <a:spcPct val="0"/>
        </a:spcBef>
        <a:spcAft>
          <a:spcPct val="0"/>
        </a:spcAft>
        <a:defRPr sz="1400">
          <a:solidFill>
            <a:srgbClr val="C1EEFF"/>
          </a:solidFill>
          <a:latin typeface="Consolas" pitchFamily="49" charset="0"/>
        </a:defRPr>
      </a:lvl2pPr>
      <a:lvl3pPr algn="l" rtl="0" eaLnBrk="0" fontAlgn="base" hangingPunct="0">
        <a:spcBef>
          <a:spcPct val="0"/>
        </a:spcBef>
        <a:spcAft>
          <a:spcPct val="0"/>
        </a:spcAft>
        <a:defRPr sz="1400">
          <a:solidFill>
            <a:srgbClr val="C1EEFF"/>
          </a:solidFill>
          <a:latin typeface="Consolas" pitchFamily="49" charset="0"/>
        </a:defRPr>
      </a:lvl3pPr>
      <a:lvl4pPr algn="l" rtl="0" eaLnBrk="0" fontAlgn="base" hangingPunct="0">
        <a:spcBef>
          <a:spcPct val="0"/>
        </a:spcBef>
        <a:spcAft>
          <a:spcPct val="0"/>
        </a:spcAft>
        <a:defRPr sz="1400">
          <a:solidFill>
            <a:srgbClr val="C1EEFF"/>
          </a:solidFill>
          <a:latin typeface="Consolas" pitchFamily="49" charset="0"/>
        </a:defRPr>
      </a:lvl4pPr>
      <a:lvl5pPr algn="l" rtl="0" eaLnBrk="0" fontAlgn="base" hangingPunct="0">
        <a:spcBef>
          <a:spcPct val="0"/>
        </a:spcBef>
        <a:spcAft>
          <a:spcPct val="0"/>
        </a:spcAft>
        <a:defRPr sz="1400">
          <a:solidFill>
            <a:srgbClr val="C1EEFF"/>
          </a:solidFill>
          <a:latin typeface="Consolas" pitchFamily="49" charset="0"/>
        </a:defRPr>
      </a:lvl5pPr>
      <a:lvl6pPr marL="457200" algn="l" rtl="0" fontAlgn="base">
        <a:spcBef>
          <a:spcPct val="0"/>
        </a:spcBef>
        <a:spcAft>
          <a:spcPct val="0"/>
        </a:spcAft>
        <a:defRPr sz="1400">
          <a:solidFill>
            <a:srgbClr val="C1EEFF"/>
          </a:solidFill>
          <a:latin typeface="Consolas" pitchFamily="49" charset="0"/>
        </a:defRPr>
      </a:lvl6pPr>
      <a:lvl7pPr marL="914400" algn="l" rtl="0" fontAlgn="base">
        <a:spcBef>
          <a:spcPct val="0"/>
        </a:spcBef>
        <a:spcAft>
          <a:spcPct val="0"/>
        </a:spcAft>
        <a:defRPr sz="1400">
          <a:solidFill>
            <a:srgbClr val="C1EEFF"/>
          </a:solidFill>
          <a:latin typeface="Consolas" pitchFamily="49" charset="0"/>
        </a:defRPr>
      </a:lvl7pPr>
      <a:lvl8pPr marL="1371600" algn="l" rtl="0" fontAlgn="base">
        <a:spcBef>
          <a:spcPct val="0"/>
        </a:spcBef>
        <a:spcAft>
          <a:spcPct val="0"/>
        </a:spcAft>
        <a:defRPr sz="1400">
          <a:solidFill>
            <a:srgbClr val="C1EEFF"/>
          </a:solidFill>
          <a:latin typeface="Consolas" pitchFamily="49" charset="0"/>
        </a:defRPr>
      </a:lvl8pPr>
      <a:lvl9pPr marL="1828800" algn="l" rtl="0" fontAlgn="base">
        <a:spcBef>
          <a:spcPct val="0"/>
        </a:spcBef>
        <a:spcAft>
          <a:spcPct val="0"/>
        </a:spcAft>
        <a:defRPr sz="1400">
          <a:solidFill>
            <a:srgbClr val="C1EEFF"/>
          </a:solidFill>
          <a:latin typeface="Consolas" pitchFamily="49" charset="0"/>
        </a:defRPr>
      </a:lvl9pPr>
      <a:extLst/>
    </p:titleStyle>
    <p:bodyStyle>
      <a:lvl1pPr marL="411163" indent="-342900" algn="l" rtl="0" eaLnBrk="0" fontAlgn="base" hangingPunct="0">
        <a:spcBef>
          <a:spcPts val="700"/>
        </a:spcBef>
        <a:spcAft>
          <a:spcPct val="0"/>
        </a:spcAft>
        <a:buClr>
          <a:schemeClr val="tx2"/>
        </a:buClr>
        <a:buSzPct val="95000"/>
        <a:buFont typeface="Wingdings" pitchFamily="2" charset="2"/>
        <a:buChar char=""/>
        <a:defRPr sz="3000" kern="1200">
          <a:solidFill>
            <a:schemeClr val="tx1"/>
          </a:solidFill>
          <a:latin typeface="+mn-lt"/>
          <a:ea typeface="+mn-ea"/>
          <a:cs typeface="+mn-cs"/>
        </a:defRPr>
      </a:lvl1pPr>
      <a:lvl2pPr marL="739775" indent="-285750" algn="l" rtl="0" eaLnBrk="0" fontAlgn="base" hangingPunct="0">
        <a:spcBef>
          <a:spcPct val="20000"/>
        </a:spcBef>
        <a:spcAft>
          <a:spcPct val="0"/>
        </a:spcAft>
        <a:buClr>
          <a:schemeClr val="accent2"/>
        </a:buClr>
        <a:buSzPct val="90000"/>
        <a:buFont typeface="Wingdings" pitchFamily="2" charset="2"/>
        <a:buChar char=""/>
        <a:defRPr sz="2600" kern="1200">
          <a:solidFill>
            <a:schemeClr val="tx1"/>
          </a:solidFill>
          <a:latin typeface="+mn-lt"/>
          <a:ea typeface="+mn-ea"/>
          <a:cs typeface="+mn-cs"/>
        </a:defRPr>
      </a:lvl2pPr>
      <a:lvl3pPr marL="995363" indent="-228600" algn="l"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mn-lt"/>
          <a:ea typeface="+mn-ea"/>
          <a:cs typeface="+mn-cs"/>
        </a:defRPr>
      </a:lvl3pPr>
      <a:lvl4pPr marL="1260475" indent="-228600" algn="l" rtl="0" eaLnBrk="0" fontAlgn="base" hangingPunct="0">
        <a:spcBef>
          <a:spcPct val="20000"/>
        </a:spcBef>
        <a:spcAft>
          <a:spcPct val="0"/>
        </a:spcAft>
        <a:buClr>
          <a:srgbClr val="FEB80A"/>
        </a:buClr>
        <a:buFont typeface="Wingdings 3" pitchFamily="18" charset="2"/>
        <a:buChar char=""/>
        <a:defRPr sz="2200" kern="1200">
          <a:solidFill>
            <a:schemeClr val="tx1"/>
          </a:solidFill>
          <a:latin typeface="+mn-lt"/>
          <a:ea typeface="+mn-ea"/>
          <a:cs typeface="+mn-cs"/>
        </a:defRPr>
      </a:lvl4pPr>
      <a:lvl5pPr marL="1481138" indent="-209550" algn="l" rtl="0" eaLnBrk="0" fontAlgn="base" hangingPunct="0">
        <a:spcBef>
          <a:spcPct val="20000"/>
        </a:spcBef>
        <a:spcAft>
          <a:spcPct val="0"/>
        </a:spcAft>
        <a:buClr>
          <a:srgbClr val="FEB80A"/>
        </a:buClr>
        <a:buFont typeface="Wingdings 2" pitchFamily="18" charset="2"/>
        <a:buChar char=""/>
        <a:defRPr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hyperlink" Target="http://www.sharesap.com/" TargetMode="External"/><Relationship Id="rId2" Type="http://schemas.openxmlformats.org/officeDocument/2006/relationships/hyperlink" Target="mailto:quesnot@sharesap.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tmp"/><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tmp"/><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tmp"/><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tmp"/><Relationship Id="rId2" Type="http://schemas.openxmlformats.org/officeDocument/2006/relationships/image" Target="../media/image5.tmp"/><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ctrTitle"/>
          </p:nvPr>
        </p:nvSpPr>
        <p:spPr/>
        <p:txBody>
          <a:bodyPr/>
          <a:lstStyle/>
          <a:p>
            <a:pPr eaLnBrk="1" fontAlgn="auto" hangingPunct="1">
              <a:spcAft>
                <a:spcPts val="0"/>
              </a:spcAft>
              <a:defRPr/>
            </a:pPr>
            <a:r>
              <a:rPr lang="fr-FR" sz="2400" dirty="0"/>
              <a:t>Conditions de lancement</a:t>
            </a:r>
            <a:endParaRPr lang="fr-FR" sz="2400" dirty="0">
              <a:solidFill>
                <a:schemeClr val="tx2">
                  <a:satMod val="200000"/>
                </a:schemeClr>
              </a:solidFill>
            </a:endParaRPr>
          </a:p>
        </p:txBody>
      </p:sp>
      <p:sp>
        <p:nvSpPr>
          <p:cNvPr id="8198" name="Sous-titre 6"/>
          <p:cNvSpPr>
            <a:spLocks noGrp="1"/>
          </p:cNvSpPr>
          <p:nvPr>
            <p:ph type="subTitle" idx="1"/>
          </p:nvPr>
        </p:nvSpPr>
        <p:spPr>
          <a:xfrm>
            <a:off x="914400" y="2835275"/>
            <a:ext cx="7772400" cy="1508125"/>
          </a:xfrm>
        </p:spPr>
        <p:txBody>
          <a:bodyPr/>
          <a:lstStyle/>
          <a:p>
            <a:pPr eaLnBrk="1" hangingPunct="1">
              <a:spcBef>
                <a:spcPct val="0"/>
              </a:spcBef>
            </a:pPr>
            <a:r>
              <a:rPr lang="fr-FR" smtClean="0"/>
              <a:t>Par Mickael QUESNOT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09800" y="4665091"/>
            <a:ext cx="4572000" cy="923330"/>
          </a:xfrm>
          <a:prstGeom prst="rect">
            <a:avLst/>
          </a:prstGeom>
        </p:spPr>
        <p:txBody>
          <a:bodyPr>
            <a:spAutoFit/>
          </a:bodyPr>
          <a:lstStyle/>
          <a:p>
            <a:r>
              <a:rPr lang="fr-FR" dirty="0"/>
              <a:t>Sharesap.com®. Copyright©. </a:t>
            </a:r>
            <a:r>
              <a:rPr lang="fr-FR" dirty="0" smtClean="0"/>
              <a:t>All </a:t>
            </a:r>
            <a:r>
              <a:rPr lang="fr-FR" dirty="0" err="1" smtClean="0"/>
              <a:t>rights</a:t>
            </a:r>
            <a:r>
              <a:rPr lang="fr-FR" dirty="0" smtClean="0"/>
              <a:t> </a:t>
            </a:r>
            <a:r>
              <a:rPr lang="fr-FR" dirty="0" err="1" smtClean="0"/>
              <a:t>reserved</a:t>
            </a:r>
            <a:r>
              <a:rPr lang="fr-FR" dirty="0" smtClean="0"/>
              <a:t>. </a:t>
            </a:r>
            <a:r>
              <a:rPr lang="fr-FR" dirty="0"/>
              <a:t>Par Mickael QUESNOT, Consultant SAP</a:t>
            </a:r>
            <a:endParaRPr lang="en-GB" dirty="0"/>
          </a:p>
        </p:txBody>
      </p:sp>
    </p:spTree>
    <p:extLst>
      <p:ext uri="{BB962C8B-B14F-4D97-AF65-F5344CB8AC3E}">
        <p14:creationId xmlns:p14="http://schemas.microsoft.com/office/powerpoint/2010/main" val="457335484"/>
      </p:ext>
    </p:extLst>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2"/>
          <p:cNvSpPr>
            <a:spLocks noGrp="1" noChangeArrowheads="1"/>
          </p:cNvSpPr>
          <p:nvPr>
            <p:ph idx="1"/>
          </p:nvPr>
        </p:nvSpPr>
        <p:spPr>
          <a:xfrm>
            <a:off x="228600" y="381000"/>
            <a:ext cx="8634412" cy="5967412"/>
          </a:xfrm>
        </p:spPr>
        <p:txBody>
          <a:bodyPr>
            <a:noAutofit/>
          </a:bodyPr>
          <a:lstStyle/>
          <a:p>
            <a:pPr marL="493776" indent="-457200">
              <a:defRPr/>
            </a:pPr>
            <a:r>
              <a:rPr lang="fr-FR" sz="800" dirty="0" smtClean="0"/>
              <a:t>Si </a:t>
            </a:r>
            <a:r>
              <a:rPr lang="fr-FR" sz="800" dirty="0"/>
              <a:t>votre entreprise a besoin d'expertise SD, MM, WM, PS, </a:t>
            </a:r>
            <a:r>
              <a:rPr lang="fr-FR" sz="800" dirty="0" err="1"/>
              <a:t>Retail</a:t>
            </a:r>
            <a:r>
              <a:rPr lang="fr-FR" sz="800" dirty="0"/>
              <a:t>, HR… pour renforcer son centre de compétences,</a:t>
            </a:r>
          </a:p>
          <a:p>
            <a:pPr marL="493776" indent="-457200">
              <a:defRPr/>
            </a:pPr>
            <a:r>
              <a:rPr lang="fr-FR" sz="800" dirty="0" smtClean="0"/>
              <a:t>Si </a:t>
            </a:r>
            <a:r>
              <a:rPr lang="fr-FR" sz="800" dirty="0"/>
              <a:t>elle veut libérer son centre de compétences des réponses aux questions sur l'utilisation de SAP pour qu'il se concentre sur la maintenance évolutive,</a:t>
            </a:r>
          </a:p>
          <a:p>
            <a:pPr marL="493776" indent="-457200">
              <a:defRPr/>
            </a:pPr>
            <a:r>
              <a:rPr lang="fr-FR" sz="800" dirty="0" smtClean="0"/>
              <a:t> </a:t>
            </a:r>
            <a:r>
              <a:rPr lang="fr-FR" sz="800" dirty="0"/>
              <a:t>Si elle veut EXTERNALISER son centre de compétences,</a:t>
            </a:r>
          </a:p>
          <a:p>
            <a:pPr marL="493776" indent="-457200">
              <a:defRPr/>
            </a:pPr>
            <a:r>
              <a:rPr lang="fr-FR" sz="800" dirty="0" smtClean="0"/>
              <a:t>Si </a:t>
            </a:r>
            <a:r>
              <a:rPr lang="fr-FR" sz="800" dirty="0"/>
              <a:t>elle veut une Tierce Maintenance Applicative (TMA),</a:t>
            </a:r>
          </a:p>
          <a:p>
            <a:pPr marL="493776" indent="-457200">
              <a:defRPr/>
            </a:pPr>
            <a:r>
              <a:rPr lang="fr-FR" sz="800" dirty="0" smtClean="0"/>
              <a:t> </a:t>
            </a:r>
            <a:r>
              <a:rPr lang="fr-FR" sz="800" dirty="0"/>
              <a:t>Si elle veut former ses utilisateurs, ...</a:t>
            </a:r>
          </a:p>
          <a:p>
            <a:pPr marL="493776" indent="-457200">
              <a:defRPr/>
            </a:pPr>
            <a:r>
              <a:rPr lang="fr-FR" sz="800" dirty="0" smtClean="0"/>
              <a:t>SHARESAP </a:t>
            </a:r>
            <a:r>
              <a:rPr lang="fr-FR" sz="800" dirty="0"/>
              <a:t>peut répondre à l'ensemble de vos besoins avec le meilleur rapport qualité/prix du marché. </a:t>
            </a:r>
          </a:p>
          <a:p>
            <a:pPr marL="493776" indent="-457200">
              <a:defRPr/>
            </a:pPr>
            <a:r>
              <a:rPr lang="fr-FR" sz="800" dirty="0" smtClean="0"/>
              <a:t>SHARESAP </a:t>
            </a:r>
            <a:r>
              <a:rPr lang="fr-FR" sz="800" dirty="0"/>
              <a:t>dispose en autre de plusieurs plateaux de TMA dont un sur la NORMANDIE. SHARESAP a toutes les compétences pour vous satisfaire. </a:t>
            </a:r>
          </a:p>
          <a:p>
            <a:pPr marL="493776" indent="-457200">
              <a:defRPr/>
            </a:pPr>
            <a:r>
              <a:rPr lang="fr-FR" sz="800" dirty="0" smtClean="0"/>
              <a:t>Vous </a:t>
            </a:r>
            <a:r>
              <a:rPr lang="fr-FR" sz="800" dirty="0"/>
              <a:t>pouvez me contacter via la rubrique Contact ou sur mon adresse courriel </a:t>
            </a:r>
            <a:r>
              <a:rPr lang="fr-FR" sz="800" u="sng" dirty="0">
                <a:hlinkClick r:id="rId2"/>
              </a:rPr>
              <a:t>quesnot@sharesap.com</a:t>
            </a:r>
            <a:r>
              <a:rPr lang="fr-FR" sz="800" u="sng" dirty="0"/>
              <a:t>.</a:t>
            </a:r>
          </a:p>
          <a:p>
            <a:pPr marL="493776" indent="-457200">
              <a:defRPr/>
            </a:pPr>
            <a:r>
              <a:rPr lang="fr-FR" sz="800" dirty="0" smtClean="0"/>
              <a:t>Je </a:t>
            </a:r>
            <a:r>
              <a:rPr lang="fr-FR" sz="800" dirty="0"/>
              <a:t>recherche également un site partenaire ou un sponsor pour développer mon site. </a:t>
            </a:r>
            <a:endParaRPr lang="fr-FR" sz="800" dirty="0" smtClean="0"/>
          </a:p>
          <a:p>
            <a:pPr marL="493776" indent="-457200">
              <a:defRPr/>
            </a:pPr>
            <a:endParaRPr lang="fr-FR" sz="800" u="sng" dirty="0"/>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800" dirty="0" smtClean="0">
                <a:hlinkClick r:id="rId3"/>
              </a:rPr>
              <a:t>www.SHARESAP.com</a:t>
            </a:r>
            <a:r>
              <a:rPr lang="fr-FR" sz="800" dirty="0" smtClean="0"/>
              <a:t> </a:t>
            </a:r>
            <a:r>
              <a:rPr lang="fr-FR" sz="800" dirty="0"/>
              <a:t>et SHARESAP ne sont pas affiliés à SAP® AG ou à l'une de ses filiales</a:t>
            </a:r>
            <a:r>
              <a:rPr lang="fr-FR" sz="800" dirty="0" smtClean="0"/>
              <a:t>.</a:t>
            </a:r>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fr-FR" sz="800" dirty="0"/>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800" dirty="0"/>
              <a:t/>
            </a:r>
            <a:br>
              <a:rPr lang="fr-FR" sz="800" dirty="0"/>
            </a:br>
            <a:r>
              <a:rPr lang="fr-FR" sz="800" dirty="0"/>
              <a:t>SAP® est une marque déposée par SAP AG ainsi que les noms suivants : SAP ECC, ABAP, R/3</a:t>
            </a:r>
            <a:r>
              <a:rPr lang="fr-FR" sz="800" dirty="0" smtClean="0"/>
              <a:t>.</a:t>
            </a:r>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fr-FR" sz="800" dirty="0" smtClean="0"/>
          </a:p>
          <a:p>
            <a:pPr marL="457200" indent="-457200">
              <a:lnSpc>
                <a:spcPct val="80000"/>
              </a:lnSpc>
              <a:defRPr/>
            </a:pPr>
            <a:r>
              <a:rPr lang="fr-FR" sz="800" b="1" dirty="0" smtClean="0"/>
              <a:t>Toute </a:t>
            </a:r>
            <a:r>
              <a:rPr lang="fr-FR" sz="800" b="1" dirty="0"/>
              <a:t>représentation ou reproduction de mes guides , même partielle, par quelques procédés et à quelques fins que ce soit, est interdite sans mon autorisation écrite explicite.</a:t>
            </a:r>
          </a:p>
          <a:p>
            <a:pPr marL="457200" indent="-457200">
              <a:lnSpc>
                <a:spcPct val="80000"/>
              </a:lnSpc>
              <a:defRPr/>
            </a:pPr>
            <a:r>
              <a:rPr lang="fr-FR" sz="800" b="1" dirty="0" smtClean="0"/>
              <a:t>L'utilisation </a:t>
            </a:r>
            <a:r>
              <a:rPr lang="fr-FR" sz="800" b="1" dirty="0"/>
              <a:t>de mes documents est strictement réservée à un usage privé (article L122-5 du code de la Propriété intellectuelle).</a:t>
            </a:r>
            <a:br>
              <a:rPr lang="fr-FR" sz="800" b="1" dirty="0"/>
            </a:br>
            <a:endParaRPr lang="fr-FR" sz="800" b="1" dirty="0"/>
          </a:p>
          <a:p>
            <a:pPr marL="457200" indent="-457200">
              <a:lnSpc>
                <a:spcPct val="80000"/>
              </a:lnSpc>
              <a:defRPr/>
            </a:pPr>
            <a:r>
              <a:rPr lang="fr-FR" sz="800" b="1" dirty="0"/>
              <a:t>Pour tout autre usage, merci de me consulter préalablement. </a:t>
            </a:r>
            <a:br>
              <a:rPr lang="fr-FR" sz="800" b="1" dirty="0"/>
            </a:br>
            <a:endParaRPr lang="fr-FR" sz="800" b="1" dirty="0"/>
          </a:p>
          <a:p>
            <a:pPr marL="457200" indent="-457200">
              <a:lnSpc>
                <a:spcPct val="80000"/>
              </a:lnSpc>
              <a:defRPr/>
            </a:pPr>
            <a:r>
              <a:rPr lang="fr-FR" sz="800" b="1" dirty="0"/>
              <a:t>Je ne peux être accusé de contrefaçon ou de reproductions interdites pour les raisons suivantes : </a:t>
            </a:r>
            <a:br>
              <a:rPr lang="fr-FR" sz="800" b="1" dirty="0"/>
            </a:br>
            <a:endParaRPr lang="fr-FR" sz="800" b="1" dirty="0"/>
          </a:p>
          <a:p>
            <a:pPr marL="457200" indent="-457200">
              <a:lnSpc>
                <a:spcPct val="80000"/>
              </a:lnSpc>
              <a:defRPr/>
            </a:pPr>
            <a:endParaRPr lang="fr-FR" sz="800" dirty="0"/>
          </a:p>
          <a:p>
            <a:pPr marL="832104" lvl="1" indent="-457200">
              <a:lnSpc>
                <a:spcPct val="80000"/>
              </a:lnSpc>
              <a:defRPr/>
            </a:pPr>
            <a:r>
              <a:rPr lang="fr-FR" sz="800" b="1" dirty="0"/>
              <a:t>Mes guides utilisateurs et de paramétrage sont issus de mes connaissances personnelles et de sites web.</a:t>
            </a:r>
            <a:br>
              <a:rPr lang="fr-FR" sz="800" b="1" dirty="0"/>
            </a:br>
            <a:endParaRPr lang="fr-FR" sz="800" b="1" dirty="0"/>
          </a:p>
          <a:p>
            <a:pPr marL="832104" lvl="1" indent="-457200">
              <a:lnSpc>
                <a:spcPct val="80000"/>
              </a:lnSpc>
              <a:defRPr/>
            </a:pPr>
            <a:r>
              <a:rPr lang="fr-FR" sz="800" b="1" dirty="0"/>
              <a:t>Les noms des personnes et sites sont clairement énoncés.</a:t>
            </a:r>
            <a:r>
              <a:rPr lang="fr-FR" sz="800" dirty="0"/>
              <a:t/>
            </a:r>
            <a:br>
              <a:rPr lang="fr-FR" sz="800" dirty="0"/>
            </a:br>
            <a:endParaRPr lang="fr-FR" sz="800" dirty="0" smtClean="0"/>
          </a:p>
        </p:txBody>
      </p:sp>
      <p:sp>
        <p:nvSpPr>
          <p:cNvPr id="2" name="Espace réservé du pied de page 1"/>
          <p:cNvSpPr>
            <a:spLocks noGrp="1"/>
          </p:cNvSpPr>
          <p:nvPr>
            <p:ph type="ftr" sz="quarter" idx="11"/>
          </p:nvPr>
        </p:nvSpPr>
        <p:spPr/>
        <p:txBody>
          <a:bodyPr/>
          <a:lstStyle/>
          <a:p>
            <a:pPr>
              <a:defRPr/>
            </a:pPr>
            <a:r>
              <a:rPr lang="fr-FR" smtClean="0"/>
              <a:t>Sharesap.com®. Copyright©. Tous droits réservés. Par Mickael QUESNOT</a:t>
            </a:r>
            <a:endParaRPr lang="en-GB"/>
          </a:p>
        </p:txBody>
      </p:sp>
    </p:spTree>
    <p:extLst>
      <p:ext uri="{BB962C8B-B14F-4D97-AF65-F5344CB8AC3E}">
        <p14:creationId xmlns:p14="http://schemas.microsoft.com/office/powerpoint/2010/main" val="37541913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t>Définition</a:t>
            </a:r>
            <a:br>
              <a:rPr lang="fr-FR" b="1" dirty="0"/>
            </a:br>
            <a:r>
              <a:rPr lang="fr-FR" b="1" dirty="0"/>
              <a:t>Les conditions de lancement indiquent la séquence dans laquelle une demande d'achat ou un document d’achat externe doivent être approuvés au moyen des clés de lancement.</a:t>
            </a:r>
            <a:br>
              <a:rPr lang="fr-FR" b="1" dirty="0"/>
            </a:br>
            <a:endParaRPr lang="fr-FR" dirty="0"/>
          </a:p>
        </p:txBody>
      </p:sp>
      <p:pic>
        <p:nvPicPr>
          <p:cNvPr id="5" name="Espace réservé du contenu 4" descr="Commande standard 4500005707 créée par Michael QUESNOT"/>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978213"/>
            <a:ext cx="7772400" cy="4184273"/>
          </a:xfrm>
        </p:spPr>
      </p:pic>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Tree>
    <p:extLst>
      <p:ext uri="{BB962C8B-B14F-4D97-AF65-F5344CB8AC3E}">
        <p14:creationId xmlns:p14="http://schemas.microsoft.com/office/powerpoint/2010/main" val="3600045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Les conditions de lancement sont définies dans le </a:t>
            </a:r>
            <a:r>
              <a:rPr lang="fr-FR" dirty="0" err="1"/>
              <a:t>Customizing</a:t>
            </a:r>
            <a:r>
              <a:rPr lang="fr-FR" dirty="0"/>
              <a:t> de la gestion des achats (dans le cadre de la stratégie de lancement).</a:t>
            </a:r>
            <a:endParaRPr lang="fr-FR" dirty="0"/>
          </a:p>
        </p:txBody>
      </p:sp>
      <p:pic>
        <p:nvPicPr>
          <p:cNvPr id="5" name="Espace réservé du contenu 4" descr="Afficher guide d'implémentation"/>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978213"/>
            <a:ext cx="7772400" cy="4184273"/>
          </a:xfrm>
        </p:spPr>
      </p:pic>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Tree>
    <p:extLst>
      <p:ext uri="{BB962C8B-B14F-4D97-AF65-F5344CB8AC3E}">
        <p14:creationId xmlns:p14="http://schemas.microsoft.com/office/powerpoint/2010/main" val="22979804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La procédure d'approbation des demandes d'achat dans une entreprise peut être paramétrée de sorte qu'un chef de service doive approuver un poste avant le niveau hiérarchique suivant (par exemple, le responsable de centre).</a:t>
            </a:r>
            <a:endParaRPr lang="fr-FR" dirty="0"/>
          </a:p>
        </p:txBody>
      </p:sp>
      <p:pic>
        <p:nvPicPr>
          <p:cNvPr id="5" name="Espace réservé du contenu 4" descr="Sélection de l'activité :"/>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00986" y="1784350"/>
            <a:ext cx="5399228" cy="4572000"/>
          </a:xfrm>
        </p:spPr>
      </p:pic>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Tree>
    <p:extLst>
      <p:ext uri="{BB962C8B-B14F-4D97-AF65-F5344CB8AC3E}">
        <p14:creationId xmlns:p14="http://schemas.microsoft.com/office/powerpoint/2010/main" val="37536128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Dans ce cas, l'approbation par le chef de service est une condition préalable à l'approbation par le responsable de centre.</a:t>
            </a:r>
            <a:endParaRPr lang="fr-FR" dirty="0"/>
          </a:p>
        </p:txBody>
      </p:sp>
      <p:pic>
        <p:nvPicPr>
          <p:cNvPr id="7" name="Espace réservé du contenu 6" descr="Afficher vue &quot;Stratégies de lancement : documents d'achat&quot; : synthèse"/>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465138" y="2945953"/>
            <a:ext cx="4038600" cy="2174181"/>
          </a:xfrm>
        </p:spPr>
      </p:pic>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10" name="Espace réservé du contenu 9" descr="Afficher vue &quot;Stratégies de lancement : documents d'achat&quot; : détail"/>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656138" y="2945953"/>
            <a:ext cx="4038600" cy="2174181"/>
          </a:xfrm>
        </p:spPr>
      </p:pic>
    </p:spTree>
    <p:extLst>
      <p:ext uri="{BB962C8B-B14F-4D97-AF65-F5344CB8AC3E}">
        <p14:creationId xmlns:p14="http://schemas.microsoft.com/office/powerpoint/2010/main" val="41120383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title"/>
          </p:nvPr>
        </p:nvSpPr>
        <p:spPr/>
        <p:txBody>
          <a:bodyPr/>
          <a:lstStyle/>
          <a:p>
            <a:r>
              <a:rPr lang="fr-FR" dirty="0" smtClean="0"/>
              <a:t>Résultat</a:t>
            </a:r>
            <a:endParaRPr lang="fr-FR" dirty="0"/>
          </a:p>
        </p:txBody>
      </p:sp>
      <p:sp>
        <p:nvSpPr>
          <p:cNvPr id="5" name="Espace réservé du pied de page 4"/>
          <p:cNvSpPr>
            <a:spLocks noGrp="1"/>
          </p:cNvSpPr>
          <p:nvPr>
            <p:ph type="ftr" sz="quarter" idx="11"/>
          </p:nvPr>
        </p:nvSpPr>
        <p:spPr/>
        <p:txBody>
          <a:bodyPr/>
          <a:lstStyle/>
          <a:p>
            <a:pPr>
              <a:defRPr/>
            </a:pPr>
            <a:r>
              <a:rPr lang="fr-FR" smtClean="0"/>
              <a:t>Sharesap.com®. Copyright©. Tous droits réservés. Par Mickael QUESNOT</a:t>
            </a:r>
            <a:endParaRPr lang="en-GB"/>
          </a:p>
        </p:txBody>
      </p:sp>
      <p:pic>
        <p:nvPicPr>
          <p:cNvPr id="9"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14400" y="1885429"/>
            <a:ext cx="7772400" cy="43698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8964290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étro">
  <a:themeElements>
    <a:clrScheme name="Mé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é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é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spDef>
      <a:spPr>
        <a:noFill/>
        <a:ln w="34925"/>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0">
          <a:tailEnd type="arrow"/>
        </a:ln>
      </a:spPr>
      <a:bodyPr/>
      <a:lstStyle/>
      <a:style>
        <a:lnRef idx="1">
          <a:schemeClr val="accent2"/>
        </a:lnRef>
        <a:fillRef idx="0">
          <a:schemeClr val="accent2"/>
        </a:fillRef>
        <a:effectRef idx="0">
          <a:schemeClr val="accent2"/>
        </a:effectRef>
        <a:fontRef idx="minor">
          <a:schemeClr val="tx1"/>
        </a:fontRef>
      </a:style>
    </a:lnDef>
  </a:objectDefaults>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1224</TotalTime>
  <Words>337</Words>
  <Application>Microsoft Office PowerPoint</Application>
  <PresentationFormat>Affichage à l'écran (4:3)</PresentationFormat>
  <Paragraphs>36</Paragraphs>
  <Slides>8</Slides>
  <Notes>1</Notes>
  <HiddenSlides>0</HiddenSlides>
  <MMClips>0</MMClips>
  <ScaleCrop>false</ScaleCrop>
  <HeadingPairs>
    <vt:vector size="4" baseType="variant">
      <vt:variant>
        <vt:lpstr>Thème</vt:lpstr>
      </vt:variant>
      <vt:variant>
        <vt:i4>1</vt:i4>
      </vt:variant>
      <vt:variant>
        <vt:lpstr>Titres des diapositives</vt:lpstr>
      </vt:variant>
      <vt:variant>
        <vt:i4>8</vt:i4>
      </vt:variant>
    </vt:vector>
  </HeadingPairs>
  <TitlesOfParts>
    <vt:vector size="9" baseType="lpstr">
      <vt:lpstr>Métro</vt:lpstr>
      <vt:lpstr>Conditions de lancement</vt:lpstr>
      <vt:lpstr>Présentation PowerPoint</vt:lpstr>
      <vt:lpstr>Présentation PowerPoint</vt:lpstr>
      <vt:lpstr>Définition Les conditions de lancement indiquent la séquence dans laquelle une demande d'achat ou un document d’achat externe doivent être approuvés au moyen des clés de lancement. </vt:lpstr>
      <vt:lpstr>Les conditions de lancement sont définies dans le Customizing de la gestion des achats (dans le cadre de la stratégie de lancement).</vt:lpstr>
      <vt:lpstr>La procédure d'approbation des demandes d'achat dans une entreprise peut être paramétrée de sorte qu'un chef de service doive approuver un poste avant le niveau hiérarchique suivant (par exemple, le responsable de centre).</vt:lpstr>
      <vt:lpstr>Dans ce cas, l'approbation par le chef de service est une condition préalable à l'approbation par le responsable de centre.</vt:lpstr>
      <vt:lpstr>Résultat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Guide fonctionnel SAP ECC 6.0 &amp;&amp;</dc:title>
  <dc:creator>QUESNOT, Mickael</dc:creator>
  <cp:lastModifiedBy>QUESNOT, Mickael</cp:lastModifiedBy>
  <cp:revision>112</cp:revision>
  <dcterms:modified xsi:type="dcterms:W3CDTF">2013-10-31T15:55:01Z</dcterms:modified>
</cp:coreProperties>
</file>