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97" r:id="rId1"/>
  </p:sldMasterIdLst>
  <p:notesMasterIdLst>
    <p:notesMasterId r:id="rId15"/>
  </p:notesMasterIdLst>
  <p:sldIdLst>
    <p:sldId id="268" r:id="rId2"/>
    <p:sldId id="269" r:id="rId3"/>
    <p:sldId id="277" r:id="rId4"/>
    <p:sldId id="278" r:id="rId5"/>
    <p:sldId id="279" r:id="rId6"/>
    <p:sldId id="280" r:id="rId7"/>
    <p:sldId id="272" r:id="rId8"/>
    <p:sldId id="273" r:id="rId9"/>
    <p:sldId id="270" r:id="rId10"/>
    <p:sldId id="271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143619-AA58-42C9-BE19-D3C91726FA76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A05C0A-8C9D-4F5E-B98F-9CB9C1919C45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C83D5-9D85-45D4-89D4-E6A127D68544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 sz="1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59B06D-E178-473F-8834-651EAF1098E8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276F25-A4AE-4D4E-83E4-BD57DEA19321}" type="datetime1">
              <a:rPr lang="fr-FR" smtClean="0"/>
              <a:t>08/10/2012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FEEB10-8F6C-4618-AAE7-8B30DF66D31B}" type="datetime1">
              <a:rPr lang="fr-FR" smtClean="0"/>
              <a:t>08/10/2012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1C8BB-94EC-48E1-AE97-677B1C370306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45517B-123D-4759-B02D-544E65C1E857}" type="datetime1">
              <a:rPr lang="fr-FR" smtClean="0"/>
              <a:t>08/10/2012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243A83-1DC5-4954-AB32-55190848BB7D}" type="datetime1">
              <a:rPr lang="fr-FR" smtClean="0"/>
              <a:t>08/10/2012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C99200-6D1D-4EE8-8FE1-A53F137E9A10}" type="datetime1">
              <a:rPr lang="fr-FR" smtClean="0"/>
              <a:t>08/10/2012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101D9F4-5D8F-409A-B164-7CB5581879CB}" type="datetime1">
              <a:rPr lang="fr-FR" smtClean="0"/>
              <a:t>08/10/2012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help.sap.com/saphelp_erp2005/helpdata/fr/dd/55fc48545a11d1a7020000e829fd11/content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hyperlink" Target="http://help.sap.com/saphelp_erp2005/helpdata/fr/ed/9db6e8aea911d2b71f0000e8160175/content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/>
              <a:t>Suppression de postes dans une commande client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l'écran de synthèse, sélectionnez le poste que vous voulez </a:t>
            </a:r>
            <a:r>
              <a:rPr lang="fr-FR" dirty="0" smtClean="0"/>
              <a:t>supprimer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7" name="Espace réservé du contenu 1" descr="Modifier Cde client standard 1045109 : synthès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  <p:sp>
        <p:nvSpPr>
          <p:cNvPr id="8" name="Flèche droite 7"/>
          <p:cNvSpPr/>
          <p:nvPr/>
        </p:nvSpPr>
        <p:spPr>
          <a:xfrm>
            <a:off x="251520" y="4293096"/>
            <a:ext cx="576064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4240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puis </a:t>
            </a:r>
            <a:r>
              <a:rPr lang="fr-FR" i="1" dirty="0"/>
              <a:t>Supprimer poste</a:t>
            </a:r>
            <a:r>
              <a:rPr lang="fr-FR" dirty="0"/>
              <a:t> (bouton situé sous le tableau contenant les postes).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7" name="Espace réservé du contenu 6" descr="Modifier Cde client standard 1045109 : synthès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  <p:sp>
        <p:nvSpPr>
          <p:cNvPr id="8" name="Flèche droite 7"/>
          <p:cNvSpPr/>
          <p:nvPr/>
        </p:nvSpPr>
        <p:spPr>
          <a:xfrm>
            <a:off x="395536" y="4509120"/>
            <a:ext cx="720080" cy="1368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0214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système vous demande de confirmer la suppression.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pic>
        <p:nvPicPr>
          <p:cNvPr id="7" name="Espace réservé du contenu 6" descr="Supprimer Traitement commande cli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103" y="3076494"/>
            <a:ext cx="3181794" cy="1162212"/>
          </a:xfrm>
        </p:spPr>
      </p:pic>
    </p:spTree>
    <p:extLst>
      <p:ext uri="{BB962C8B-B14F-4D97-AF65-F5344CB8AC3E}">
        <p14:creationId xmlns:p14="http://schemas.microsoft.com/office/powerpoint/2010/main" val="2420122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Sauvegardez vos modifications.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pic>
        <p:nvPicPr>
          <p:cNvPr id="7" name="Espace réservé du contenu 6" descr="Modifier Cde client standard 1045109 : synthès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  <p:sp>
        <p:nvSpPr>
          <p:cNvPr id="8" name="Flèche vers le bas 7"/>
          <p:cNvSpPr/>
          <p:nvPr/>
        </p:nvSpPr>
        <p:spPr>
          <a:xfrm>
            <a:off x="1619672" y="1268760"/>
            <a:ext cx="93610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65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C022C3-4711-4261-9E08-13E019E1A60F}" type="datetime1">
              <a:rPr lang="fr-FR" smtClean="0"/>
              <a:t>08/10/2012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77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>
                <a:hlinkClick r:id="rId2"/>
              </a:rPr>
              <a:t>quesnot@sharesap.com</a:t>
            </a:r>
            <a:r>
              <a:rPr lang="fr-FR" u="sng" dirty="0" smtClean="0"/>
              <a:t>.</a:t>
            </a:r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</a:t>
            </a:r>
            <a:r>
              <a:rPr lang="fr-FR" dirty="0" smtClean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SAP® est une marque déposée par SAP AG ainsi que les noms suivants : SAP ECC, ABAP, R/3.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Conditions </a:t>
            </a:r>
            <a:r>
              <a:rPr lang="fr-FR" b="1" dirty="0" smtClean="0"/>
              <a:t>préalables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Vous pouvez supprimer les postes individuels dans un document de vente s'il n'existe aucun document lié. 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7" name="Espace réservé du contenu 6" descr="Flux de documents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151904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Par exemple, si un poste a déjà été traité pour livraison, vous ne pouvez plus le supprimer dans la commande client.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9" name="Espace réservé du contenu 8" descr="Flux de documents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163601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vous voulez supprimer un poste, vous ne pourrez pas en exécuter une analyse plus tard. 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7" name="Espace réservé du contenu 6" descr="Modifier Cde client standard 1043821 : synthès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57986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 conséquent, nous vous recommandons d’utiliser les motifs de refus (voir </a:t>
            </a:r>
            <a:r>
              <a:rPr lang="fr-FR" dirty="0">
                <a:hlinkClick r:id="rId2" action="ppaction://hlinkfile"/>
              </a:rPr>
              <a:t>Motifs de refus dans les commandes client</a:t>
            </a:r>
            <a:r>
              <a:rPr lang="fr-FR" dirty="0"/>
              <a:t>).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341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Procédure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Dans l'écran </a:t>
            </a:r>
            <a:r>
              <a:rPr lang="fr-FR" b="1" i="1" dirty="0"/>
              <a:t>Ventes</a:t>
            </a:r>
            <a:r>
              <a:rPr lang="fr-FR" b="1" dirty="0"/>
              <a:t>, sélectionnez </a:t>
            </a:r>
            <a:r>
              <a:rPr lang="fr-FR" b="1" i="1" dirty="0"/>
              <a:t>Documents de vente </a:t>
            </a:r>
            <a:r>
              <a:rPr lang="fr-FR" b="1" dirty="0"/>
              <a:t>® </a:t>
            </a:r>
            <a:r>
              <a:rPr lang="fr-FR" b="1" i="1" dirty="0"/>
              <a:t>Modifier</a:t>
            </a:r>
            <a:r>
              <a:rPr lang="fr-FR" b="1" dirty="0"/>
              <a:t> et</a:t>
            </a:r>
            <a:br>
              <a:rPr lang="fr-FR" b="1" dirty="0"/>
            </a:br>
            <a:r>
              <a:rPr lang="fr-FR" b="1" dirty="0" smtClean="0"/>
              <a:t/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7" name="Espace réservé du contenu 6" descr="Accès simplifié aux menus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  <p:sp>
        <p:nvSpPr>
          <p:cNvPr id="8" name="Flèche droite 7"/>
          <p:cNvSpPr/>
          <p:nvPr/>
        </p:nvSpPr>
        <p:spPr>
          <a:xfrm>
            <a:off x="611560" y="3212976"/>
            <a:ext cx="648072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36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Procédure</a:t>
            </a:r>
            <a:br>
              <a:rPr lang="fr-FR" b="1" dirty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saisissez le </a:t>
            </a:r>
            <a:r>
              <a:rPr lang="fr-FR" b="1" dirty="0" smtClean="0"/>
              <a:t> DOCUMENT </a:t>
            </a:r>
            <a:r>
              <a:rPr lang="fr-FR" b="1" dirty="0"/>
              <a:t>à modifier. va02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7" name="Espace réservé du contenu 6" descr="Modifier une commande client: écran initial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415410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Ou vous pouvez créer une </a:t>
            </a:r>
            <a:r>
              <a:rPr lang="fr-FR" b="1" dirty="0">
                <a:hlinkClick r:id="rId2" action="ppaction://hlinkfile"/>
              </a:rPr>
              <a:t>liste des documents de vente</a:t>
            </a:r>
            <a:r>
              <a:rPr lang="fr-FR" b="1" dirty="0"/>
              <a:t> et sélectionner celui que vous voulez supprimer.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08/10/2012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8" name="Espace réservé du contenu 7" descr="Liste commandes client par parten. - Echéances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67737840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1199</TotalTime>
  <Words>424</Words>
  <Application>Microsoft Office PowerPoint</Application>
  <PresentationFormat>Affichage à l'écran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Horizon</vt:lpstr>
      <vt:lpstr>Suppression de postes dans une commande client©</vt:lpstr>
      <vt:lpstr>Présentation PowerPoint</vt:lpstr>
      <vt:lpstr>Conditions préalables  Vous pouvez supprimer les postes individuels dans un document de vente s'il n'existe aucun document lié. </vt:lpstr>
      <vt:lpstr>Par exemple, si un poste a déjà été traité pour livraison, vous ne pouvez plus le supprimer dans la commande client.</vt:lpstr>
      <vt:lpstr>Si vous voulez supprimer un poste, vous ne pourrez pas en exécuter une analyse plus tard. </vt:lpstr>
      <vt:lpstr>Par conséquent, nous vous recommandons d’utiliser les motifs de refus (voir Motifs de refus dans les commandes client).</vt:lpstr>
      <vt:lpstr>Procédure  Dans l'écran Ventes, sélectionnez Documents de vente ® Modifier et  </vt:lpstr>
      <vt:lpstr>Procédure  saisissez le  DOCUMENT à modifier. va02</vt:lpstr>
      <vt:lpstr>Ou vous pouvez créer une liste des documents de vente et sélectionner celui que vous voulez supprimer.</vt:lpstr>
      <vt:lpstr>Dans l'écran de synthèse, sélectionnez le poste que vous voulez supprimer </vt:lpstr>
      <vt:lpstr>puis Supprimer poste (bouton situé sous le tableau contenant les postes).</vt:lpstr>
      <vt:lpstr>Le système vous demande de confirmer la suppression. </vt:lpstr>
      <vt:lpstr>Sauvegardez vos modifications.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198</cp:revision>
  <dcterms:modified xsi:type="dcterms:W3CDTF">2012-10-08T10:51:27Z</dcterms:modified>
</cp:coreProperties>
</file>