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309" r:id="rId1"/>
  </p:sldMasterIdLst>
  <p:notesMasterIdLst>
    <p:notesMasterId r:id="rId21"/>
  </p:notesMasterIdLst>
  <p:sldIdLst>
    <p:sldId id="268" r:id="rId2"/>
    <p:sldId id="269" r:id="rId3"/>
    <p:sldId id="267" r:id="rId4"/>
    <p:sldId id="272" r:id="rId5"/>
    <p:sldId id="270" r:id="rId6"/>
    <p:sldId id="271"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60143619-AA58-42C9-BE19-D3C91726FA76}" type="datetime1">
              <a:rPr lang="fr-FR" smtClean="0"/>
              <a:pPr>
                <a:defRPr/>
              </a:pPr>
              <a:t>08/08/2013</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Copyright©. Tous droits réservés. Par Mickael QUESNOT</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EBA05C0A-8C9D-4F5E-B98F-9CB9C1919C45}"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6A6C83D5-9D85-45D4-89D4-E6A127D68544}"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D959B06D-E178-473F-8834-651EAF1098E8}" type="datetime1">
              <a:rPr lang="fr-FR" smtClean="0"/>
              <a:pPr>
                <a:defRPr/>
              </a:pPr>
              <a:t>08/08/2013</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C7276F25-A4AE-4D4E-83E4-BD57DEA19321}" type="datetime1">
              <a:rPr lang="fr-FR" smtClean="0"/>
              <a:pPr>
                <a:defRPr/>
              </a:pPr>
              <a:t>08/08/2013</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CDFEEB10-8F6C-4618-AAE7-8B30DF66D31B}" type="datetime1">
              <a:rPr lang="fr-FR" smtClean="0"/>
              <a:pPr>
                <a:defRPr/>
              </a:pPr>
              <a:t>08/08/2013</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Copyright©. Tous droits réservés. Par Mickael QUESNOT</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59A1C8BB-94EC-48E1-AE97-677B1C370306}" type="datetime1">
              <a:rPr lang="fr-FR" smtClean="0"/>
              <a:pPr>
                <a:defRPr/>
              </a:pPr>
              <a:t>08/08/2013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5845517B-123D-4759-B02D-544E65C1E857}" type="datetime1">
              <a:rPr lang="fr-FR" smtClean="0"/>
              <a:pPr>
                <a:defRPr/>
              </a:pPr>
              <a:t>08/08/2013</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31243A83-1DC5-4954-AB32-55190848BB7D}" type="datetime1">
              <a:rPr lang="fr-FR" smtClean="0"/>
              <a:pPr>
                <a:defRPr/>
              </a:pPr>
              <a:t>08/08/2013</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15C99200-6D1D-4EE8-8FE1-A53F137E9A10}" type="datetime1">
              <a:rPr lang="fr-FR" smtClean="0"/>
              <a:pPr>
                <a:defRPr/>
              </a:pPr>
              <a:t>08/08/2013</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2101D9F4-5D8F-409A-B164-7CB5581879CB}" type="datetime1">
              <a:rPr lang="fr-FR" smtClean="0"/>
              <a:pPr>
                <a:defRPr/>
              </a:pPr>
              <a:t>08/08/2013</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Lst>
  <p:hf hd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hyperlink" Target="http://help.sap.com/saphelp_erp2005/helpdata/fr/93/744ff3546011d1a7020000e829fd11/frameset.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a:defRPr/>
            </a:pPr>
            <a:r>
              <a:rPr lang="fr-FR" b="1" dirty="0"/>
              <a:t>Ventilations de factures</a:t>
            </a: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smtClean="0"/>
              <a:t>Par Mickael QUESNOT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document de facturation en revanche, elles n'apparaissent qu'au niveau de l'en-tête. S'il existe des conditions de paiement différentes dans les documents de référence, une ventilation de facture est toujours nécessaire.</a:t>
            </a:r>
            <a:br>
              <a:rPr lang="fr-FR" dirty="0"/>
            </a:br>
            <a:endParaRPr lang="fr-FR" dirty="0"/>
          </a:p>
        </p:txBody>
      </p:sp>
      <p:pic>
        <p:nvPicPr>
          <p:cNvPr id="7" name="Espace réservé du contenu 6" descr="Editeur ABAP : Include LV60A004 Affiche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spTree>
    <p:extLst>
      <p:ext uri="{BB962C8B-B14F-4D97-AF65-F5344CB8AC3E}">
        <p14:creationId xmlns:p14="http://schemas.microsoft.com/office/powerpoint/2010/main" val="3726162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les données des documents de référence correspondants diffèrent dans les </a:t>
            </a:r>
            <a:r>
              <a:rPr lang="fr-FR" b="1" dirty="0"/>
              <a:t>zones de poste</a:t>
            </a:r>
            <a:r>
              <a:rPr lang="fr-FR" dirty="0"/>
              <a:t> du document de facturation, le système </a:t>
            </a:r>
            <a:r>
              <a:rPr lang="fr-FR" b="1" dirty="0"/>
              <a:t>ne</a:t>
            </a:r>
            <a:r>
              <a:rPr lang="fr-FR" dirty="0"/>
              <a:t> ventile </a:t>
            </a:r>
            <a:r>
              <a:rPr lang="fr-FR" b="1" dirty="0"/>
              <a:t>pas</a:t>
            </a:r>
            <a:r>
              <a:rPr lang="fr-FR" dirty="0"/>
              <a:t> la facture</a:t>
            </a:r>
            <a:endParaRPr lang="fr-FR" dirty="0"/>
          </a:p>
        </p:txBody>
      </p:sp>
      <p:pic>
        <p:nvPicPr>
          <p:cNvPr id="7" name="Espace réservé du contenu 6" descr="Afficher vue &quot;Poste&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spTree>
    <p:extLst>
      <p:ext uri="{BB962C8B-B14F-4D97-AF65-F5344CB8AC3E}">
        <p14:creationId xmlns:p14="http://schemas.microsoft.com/office/powerpoint/2010/main" val="3119192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base de la commande est enregistrée au niveau de l'en-tête dans la commande et au niveau des postes dans le document de facturation.</a:t>
            </a:r>
            <a:endParaRPr lang="fr-FR" dirty="0"/>
          </a:p>
        </p:txBody>
      </p:sp>
      <p:pic>
        <p:nvPicPr>
          <p:cNvPr id="7" name="Espace réservé du contenu 6" descr="Afficher Cde client standard 1070449 : données d'en-têt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spTree>
    <p:extLst>
      <p:ext uri="{BB962C8B-B14F-4D97-AF65-F5344CB8AC3E}">
        <p14:creationId xmlns:p14="http://schemas.microsoft.com/office/powerpoint/2010/main" val="1206170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système ne ventile pas la facture.</a:t>
            </a:r>
            <a:endParaRPr lang="fr-FR" dirty="0"/>
          </a:p>
        </p:txBody>
      </p:sp>
      <p:pic>
        <p:nvPicPr>
          <p:cNvPr id="7" name="Espace réservé du contenu 6" descr="Facture  (ZF2) Créer: Synthèse Postes d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spTree>
    <p:extLst>
      <p:ext uri="{BB962C8B-B14F-4D97-AF65-F5344CB8AC3E}">
        <p14:creationId xmlns:p14="http://schemas.microsoft.com/office/powerpoint/2010/main" val="3616664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souhaitez procéder à une ventilation de facture, vous devez d'abord définir les conditions appropriées dans le </a:t>
            </a:r>
            <a:r>
              <a:rPr lang="fr-FR" dirty="0" err="1"/>
              <a:t>Customizing</a:t>
            </a:r>
            <a:r>
              <a:rPr lang="fr-FR" dirty="0"/>
              <a:t> de la régie de la copie.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11" name="Espace réservé du contenu 6" descr="Sélection de l'activité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2386" y="1882775"/>
            <a:ext cx="5399228" cy="4572000"/>
          </a:xfrm>
        </p:spPr>
      </p:pic>
    </p:spTree>
    <p:extLst>
      <p:ext uri="{BB962C8B-B14F-4D97-AF65-F5344CB8AC3E}">
        <p14:creationId xmlns:p14="http://schemas.microsoft.com/office/powerpoint/2010/main" val="3031964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484632" lvl="1" algn="l" rtl="0">
              <a:spcBef>
                <a:spcPct val="0"/>
              </a:spcBef>
            </a:pPr>
            <a:r>
              <a:rPr lang="fr-FR" dirty="0"/>
              <a:t>La régie de la copie dépend des critères suivants </a:t>
            </a:r>
            <a:r>
              <a:rPr lang="fr-FR" dirty="0" smtClean="0"/>
              <a:t>:</a:t>
            </a:r>
            <a:br>
              <a:rPr lang="fr-FR" dirty="0" smtClean="0"/>
            </a:br>
            <a:r>
              <a:rPr lang="fr-FR" dirty="0"/>
              <a:t/>
            </a:r>
            <a:br>
              <a:rPr lang="fr-FR" dirty="0"/>
            </a:br>
            <a:r>
              <a:rPr lang="fr-FR" dirty="0"/>
              <a:t>Type de document de vente </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9" name="Espace réservé du contenu 8" descr="Afficher vue &quot;En-tête&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Tree>
    <p:extLst>
      <p:ext uri="{BB962C8B-B14F-4D97-AF65-F5344CB8AC3E}">
        <p14:creationId xmlns:p14="http://schemas.microsoft.com/office/powerpoint/2010/main" val="3814259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484632" lvl="1" algn="l" rtl="0">
              <a:spcBef>
                <a:spcPct val="0"/>
              </a:spcBef>
            </a:pPr>
            <a:r>
              <a:rPr lang="fr-FR" dirty="0"/>
              <a:t>Type de document de référence (c'est-à-dire le type de commande client, de livraison ou de document de facturation sur lequel repose le document de vente) </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9" name="Espace réservé du contenu 8" descr="Afficher vue &quot;En-tête&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Tree>
    <p:extLst>
      <p:ext uri="{BB962C8B-B14F-4D97-AF65-F5344CB8AC3E}">
        <p14:creationId xmlns:p14="http://schemas.microsoft.com/office/powerpoint/2010/main" val="223056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484632" lvl="1" algn="l" rtl="0">
              <a:spcBef>
                <a:spcPct val="0"/>
              </a:spcBef>
            </a:pPr>
            <a:r>
              <a:rPr lang="fr-FR" dirty="0"/>
              <a:t>Type de poste dans le document de référence</a:t>
            </a:r>
            <a:br>
              <a:rPr lang="fr-FR" dirty="0"/>
            </a:br>
            <a:endParaRPr lang="fr-FR" dirty="0"/>
          </a:p>
        </p:txBody>
      </p:sp>
      <p:pic>
        <p:nvPicPr>
          <p:cNvPr id="7" name="Espace réservé du contenu 6" descr="Afficher vue &quot;Poste&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spTree>
    <p:extLst>
      <p:ext uri="{BB962C8B-B14F-4D97-AF65-F5344CB8AC3E}">
        <p14:creationId xmlns:p14="http://schemas.microsoft.com/office/powerpoint/2010/main" val="2536162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également afficher une analyse pour connaître les raisons de la ventilation.</a:t>
            </a:r>
            <a:br>
              <a:rPr lang="fr-FR" dirty="0"/>
            </a:br>
            <a:endParaRPr lang="fr-FR" dirty="0"/>
          </a:p>
        </p:txBody>
      </p:sp>
      <p:pic>
        <p:nvPicPr>
          <p:cNvPr id="7" name="Espace réservé du contenu 6" descr="Facture Simuler : synthèse des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cxnSp>
        <p:nvCxnSpPr>
          <p:cNvPr id="9" name="Connecteur droit avec flèche 8"/>
          <p:cNvCxnSpPr/>
          <p:nvPr/>
        </p:nvCxnSpPr>
        <p:spPr>
          <a:xfrm flipH="1">
            <a:off x="1619672" y="980728"/>
            <a:ext cx="2088232" cy="16561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3081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Activités</a:t>
            </a:r>
            <a:br>
              <a:rPr lang="fr-FR" b="1" dirty="0"/>
            </a:br>
            <a:r>
              <a:rPr lang="fr-FR" b="1" dirty="0"/>
              <a:t>Voir également :</a:t>
            </a:r>
            <a:br>
              <a:rPr lang="fr-FR" b="1" dirty="0"/>
            </a:br>
            <a:r>
              <a:rPr lang="fr-FR" b="1" dirty="0">
                <a:hlinkClick r:id="rId2" action="ppaction://hlinkfile"/>
              </a:rPr>
              <a:t>Analyse de la ventilation</a:t>
            </a:r>
            <a:r>
              <a:rPr lang="fr-FR" b="1" dirty="0"/>
              <a:t/>
            </a:r>
            <a:br>
              <a:rPr lang="fr-FR" b="1" dirty="0"/>
            </a:br>
            <a:endParaRPr lang="fr-FR" dirty="0"/>
          </a:p>
        </p:txBody>
      </p:sp>
      <p:pic>
        <p:nvPicPr>
          <p:cNvPr id="7" name="Espace réservé du contenu 6" descr="Facture Facture  (ZF2) Simuler : synthèse des facture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spTree>
    <p:extLst>
      <p:ext uri="{BB962C8B-B14F-4D97-AF65-F5344CB8AC3E}">
        <p14:creationId xmlns:p14="http://schemas.microsoft.com/office/powerpoint/2010/main" val="2656573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47500" lnSpcReduction="2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2C022C3-4711-4261-9E08-13E019E1A60F}" type="datetime1">
              <a:rPr lang="fr-FR" smtClean="0"/>
              <a:pPr/>
              <a:t>08/08/2013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a:t>Utilisation</a:t>
            </a:r>
            <a:br>
              <a:rPr lang="fr-FR" b="1" dirty="0"/>
            </a:br>
            <a:r>
              <a:rPr lang="fr-FR" b="1" dirty="0"/>
              <a:t/>
            </a:r>
            <a:br>
              <a:rPr lang="fr-FR" b="1" dirty="0"/>
            </a:br>
            <a:endParaRPr lang="fr-FR" dirty="0"/>
          </a:p>
        </p:txBody>
      </p:sp>
      <p:pic>
        <p:nvPicPr>
          <p:cNvPr id="2" name="Espace réservé du contenu 1" descr="Créer un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10244" name="Espace réservé de la date 3"/>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3E4E550-776E-49A8-B60A-28804BA8CFC8}" type="datetime1">
              <a:rPr lang="fr-FR" smtClean="0"/>
              <a:pPr/>
              <a:t>08/08/2013</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3</a:t>
            </a:fld>
            <a:endParaRPr lang="en-GB"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Pour garantir que des factures sont créées séparément, vous pouvez définir certains critères de ventilation. vf01</a:t>
            </a:r>
            <a:endParaRPr lang="fr-FR" dirty="0"/>
          </a:p>
        </p:txBody>
      </p:sp>
      <p:pic>
        <p:nvPicPr>
          <p:cNvPr id="7" name="Espace réservé du contenu 6" descr="Facture  (ZF2) Créer: Synthèse Postes d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spTree>
    <p:extLst>
      <p:ext uri="{BB962C8B-B14F-4D97-AF65-F5344CB8AC3E}">
        <p14:creationId xmlns:p14="http://schemas.microsoft.com/office/powerpoint/2010/main" val="3641539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Voici un exemple de ventilation de facture par groupe de marchandises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5238" y="1844824"/>
            <a:ext cx="6297081" cy="4283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6099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Conditions </a:t>
            </a:r>
            <a:r>
              <a:rPr lang="fr-FR" b="1" dirty="0" smtClean="0"/>
              <a:t>préalables</a:t>
            </a:r>
            <a:br>
              <a:rPr lang="fr-FR" b="1" dirty="0" smtClean="0"/>
            </a:br>
            <a:r>
              <a:rPr lang="fr-FR" b="1" dirty="0"/>
              <a:t/>
            </a:r>
            <a:br>
              <a:rPr lang="fr-FR" b="1" dirty="0"/>
            </a:br>
            <a:r>
              <a:rPr lang="fr-FR" b="1" dirty="0"/>
              <a:t>Dans le </a:t>
            </a:r>
            <a:r>
              <a:rPr lang="fr-FR" b="1" dirty="0" err="1"/>
              <a:t>Customizing</a:t>
            </a:r>
            <a:r>
              <a:rPr lang="fr-FR" b="1" dirty="0"/>
              <a:t> de la régie de la copie, vous pouvez spécifier des conditions de ventilation pour empêcher le regroupement de commandes client ou de livraisons dans un document de facturation collectif.</a:t>
            </a:r>
            <a:br>
              <a:rPr lang="fr-FR" b="1" dirty="0"/>
            </a:br>
            <a:endParaRPr lang="fr-FR" dirty="0"/>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spTree>
    <p:extLst>
      <p:ext uri="{BB962C8B-B14F-4D97-AF65-F5344CB8AC3E}">
        <p14:creationId xmlns:p14="http://schemas.microsoft.com/office/powerpoint/2010/main" val="3889083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Fonctionnalités</a:t>
            </a:r>
            <a:br>
              <a:rPr lang="fr-FR" b="1" dirty="0"/>
            </a:br>
            <a:r>
              <a:rPr lang="fr-FR" b="1" dirty="0"/>
              <a:t>En règle générale, le système combine dans un seul et même document de facturation toutes les transactions concernant les mêmes clients, dates de facturation par défaut et organisations commerciales.</a:t>
            </a:r>
            <a:br>
              <a:rPr lang="fr-FR" b="1" dirty="0"/>
            </a:br>
            <a:endParaRPr lang="fr-FR" dirty="0"/>
          </a:p>
        </p:txBody>
      </p:sp>
      <p:pic>
        <p:nvPicPr>
          <p:cNvPr id="7" name="Espace réservé du contenu 6" descr="Afficher vue &quot;En-tête&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spTree>
    <p:extLst>
      <p:ext uri="{BB962C8B-B14F-4D97-AF65-F5344CB8AC3E}">
        <p14:creationId xmlns:p14="http://schemas.microsoft.com/office/powerpoint/2010/main" val="18225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les données des documents de référence correspondants diffèrent dans les </a:t>
            </a:r>
            <a:r>
              <a:rPr lang="fr-FR" b="1" dirty="0"/>
              <a:t>zones d'en-tête</a:t>
            </a:r>
            <a:r>
              <a:rPr lang="fr-FR" dirty="0"/>
              <a:t> du document de facturation, le système ventile automatiquement la facture.</a:t>
            </a:r>
            <a:br>
              <a:rPr lang="fr-FR" dirty="0"/>
            </a:br>
            <a:endParaRPr lang="fr-FR" dirty="0"/>
          </a:p>
        </p:txBody>
      </p:sp>
      <p:pic>
        <p:nvPicPr>
          <p:cNvPr id="7" name="Espace réservé du contenu 6" descr="Routin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81208" y="2454035"/>
            <a:ext cx="2381583" cy="3429479"/>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spTree>
    <p:extLst>
      <p:ext uri="{BB962C8B-B14F-4D97-AF65-F5344CB8AC3E}">
        <p14:creationId xmlns:p14="http://schemas.microsoft.com/office/powerpoint/2010/main" val="52299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Dans une commande client, les conditions de paiement sont indiquées aussi bien au niveau de l'en-tête qu'au niveau des postes.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9" name="Espace réservé du contenu 8" descr="Editeur ABAP : Include LV60A003 Affiche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Tree>
    <p:extLst>
      <p:ext uri="{BB962C8B-B14F-4D97-AF65-F5344CB8AC3E}">
        <p14:creationId xmlns:p14="http://schemas.microsoft.com/office/powerpoint/2010/main" val="24447420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1208</TotalTime>
  <Words>651</Words>
  <Application>Microsoft Office PowerPoint</Application>
  <PresentationFormat>Affichage à l'écran (4:3)</PresentationFormat>
  <Paragraphs>94</Paragraphs>
  <Slides>19</Slides>
  <Notes>0</Notes>
  <HiddenSlides>0</HiddenSlides>
  <MMClips>0</MMClips>
  <ScaleCrop>false</ScaleCrop>
  <HeadingPairs>
    <vt:vector size="4" baseType="variant">
      <vt:variant>
        <vt:lpstr>Thème</vt:lpstr>
      </vt:variant>
      <vt:variant>
        <vt:i4>1</vt:i4>
      </vt:variant>
      <vt:variant>
        <vt:lpstr>Titres des diapositives</vt:lpstr>
      </vt:variant>
      <vt:variant>
        <vt:i4>19</vt:i4>
      </vt:variant>
    </vt:vector>
  </HeadingPairs>
  <TitlesOfParts>
    <vt:vector size="20" baseType="lpstr">
      <vt:lpstr>Verve</vt:lpstr>
      <vt:lpstr>Ventilations de factures©</vt:lpstr>
      <vt:lpstr>Présentation PowerPoint</vt:lpstr>
      <vt:lpstr>Utilisation  </vt:lpstr>
      <vt:lpstr>Pour garantir que des factures sont créées séparément, vous pouvez définir certains critères de ventilation. vf01</vt:lpstr>
      <vt:lpstr>Voici un exemple de ventilation de facture par groupe de marchandises :</vt:lpstr>
      <vt:lpstr>Conditions préalables  Dans le Customizing de la régie de la copie, vous pouvez spécifier des conditions de ventilation pour empêcher le regroupement de commandes client ou de livraisons dans un document de facturation collectif. </vt:lpstr>
      <vt:lpstr>Fonctionnalités En règle générale, le système combine dans un seul et même document de facturation toutes les transactions concernant les mêmes clients, dates de facturation par défaut et organisations commerciales. </vt:lpstr>
      <vt:lpstr>Si les données des documents de référence correspondants diffèrent dans les zones d'en-tête du document de facturation, le système ventile automatiquement la facture. </vt:lpstr>
      <vt:lpstr>Dans une commande client, les conditions de paiement sont indiquées aussi bien au niveau de l'en-tête qu'au niveau des postes. </vt:lpstr>
      <vt:lpstr>Dans le document de facturation en revanche, elles n'apparaissent qu'au niveau de l'en-tête. S'il existe des conditions de paiement différentes dans les documents de référence, une ventilation de facture est toujours nécessaire. </vt:lpstr>
      <vt:lpstr>Si les données des documents de référence correspondants diffèrent dans les zones de poste du document de facturation, le système ne ventile pas la facture</vt:lpstr>
      <vt:lpstr>La base de la commande est enregistrée au niveau de l'en-tête dans la commande et au niveau des postes dans le document de facturation.</vt:lpstr>
      <vt:lpstr>Le système ne ventile pas la facture.</vt:lpstr>
      <vt:lpstr>Si vous souhaitez procéder à une ventilation de facture, vous devez d'abord définir les conditions appropriées dans le Customizing de la régie de la copie. </vt:lpstr>
      <vt:lpstr>La régie de la copie dépend des critères suivants :  Type de document de vente  </vt:lpstr>
      <vt:lpstr>Type de document de référence (c'est-à-dire le type de commande client, de livraison ou de document de facturation sur lequel repose le document de vente)  </vt:lpstr>
      <vt:lpstr>Type de poste dans le document de référence </vt:lpstr>
      <vt:lpstr>Vous pouvez également afficher une analyse pour connaître les raisons de la ventilation. </vt:lpstr>
      <vt:lpstr>Activités Voir également : Analyse de la ventilation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201</cp:revision>
  <cp:lastPrinted>2013-08-08T14:18:55Z</cp:lastPrinted>
  <dcterms:modified xsi:type="dcterms:W3CDTF">2013-08-08T14:21:09Z</dcterms:modified>
</cp:coreProperties>
</file>