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996" r:id="rId1"/>
  </p:sldMasterIdLst>
  <p:notesMasterIdLst>
    <p:notesMasterId r:id="rId41"/>
  </p:notesMasterIdLst>
  <p:sldIdLst>
    <p:sldId id="268" r:id="rId2"/>
    <p:sldId id="307" r:id="rId3"/>
    <p:sldId id="308" r:id="rId4"/>
    <p:sldId id="306" r:id="rId5"/>
    <p:sldId id="305" r:id="rId6"/>
    <p:sldId id="299" r:id="rId7"/>
    <p:sldId id="271" r:id="rId8"/>
    <p:sldId id="300" r:id="rId9"/>
    <p:sldId id="301" r:id="rId10"/>
    <p:sldId id="302" r:id="rId11"/>
    <p:sldId id="303" r:id="rId12"/>
    <p:sldId id="304"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1" r:id="rId32"/>
    <p:sldId id="290" r:id="rId33"/>
    <p:sldId id="292" r:id="rId34"/>
    <p:sldId id="293" r:id="rId35"/>
    <p:sldId id="294" r:id="rId36"/>
    <p:sldId id="296" r:id="rId37"/>
    <p:sldId id="297" r:id="rId38"/>
    <p:sldId id="298" r:id="rId39"/>
    <p:sldId id="295" r:id="rId40"/>
  </p:sldIdLst>
  <p:sldSz cx="9144000" cy="6858000" type="screen4x3"/>
  <p:notesSz cx="6858000" cy="9144000"/>
  <p:defaultTextStyle>
    <a:defPPr>
      <a:defRPr lang="en-GB"/>
    </a:defPPr>
    <a:lvl1pPr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1pPr>
    <a:lvl2pPr marL="4572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2pPr>
    <a:lvl3pPr marL="9144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3pPr>
    <a:lvl4pPr marL="13716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4pPr>
    <a:lvl5pPr marL="18288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fr-FR"/>
          </a:p>
        </p:txBody>
      </p:sp>
      <p:sp>
        <p:nvSpPr>
          <p:cNvPr id="3074"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5"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6"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7" name="Rectangle 5"/>
          <p:cNvSpPr>
            <a:spLocks noGrp="1" noChangeArrowheads="1"/>
          </p:cNvSpPr>
          <p:nvPr>
            <p:ph type="hdr"/>
          </p:nvPr>
        </p:nvSpPr>
        <p:spPr bwMode="auto">
          <a:xfrm>
            <a:off x="0"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78" name="Rectangle 6"/>
          <p:cNvSpPr>
            <a:spLocks noGrp="1" noChangeArrowheads="1"/>
          </p:cNvSpPr>
          <p:nvPr>
            <p:ph type="dt"/>
          </p:nvPr>
        </p:nvSpPr>
        <p:spPr bwMode="auto">
          <a:xfrm>
            <a:off x="3884613"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12296" name="Rectangle 7"/>
          <p:cNvSpPr>
            <a:spLocks noGrp="1" noRot="1" noChangeAspect="1" noChangeArrowheads="1"/>
          </p:cNvSpPr>
          <p:nvPr>
            <p:ph type="sldImg"/>
          </p:nvPr>
        </p:nvSpPr>
        <p:spPr bwMode="auto">
          <a:xfrm>
            <a:off x="1143000" y="685800"/>
            <a:ext cx="4565650" cy="3427413"/>
          </a:xfrm>
          <a:prstGeom prst="rect">
            <a:avLst/>
          </a:prstGeom>
          <a:solidFill>
            <a:srgbClr val="FFFFFF"/>
          </a:solidFill>
          <a:ln w="9360">
            <a:solidFill>
              <a:srgbClr val="000000"/>
            </a:solidFill>
            <a:miter lim="800000"/>
            <a:headEnd/>
            <a:tailEnd/>
          </a:ln>
        </p:spPr>
      </p:sp>
      <p:sp>
        <p:nvSpPr>
          <p:cNvPr id="3080" name="Rectangle 8"/>
          <p:cNvSpPr>
            <a:spLocks noGrp="1" noChangeArrowheads="1"/>
          </p:cNvSpPr>
          <p:nvPr>
            <p:ph type="body"/>
          </p:nvPr>
        </p:nvSpPr>
        <p:spPr bwMode="auto">
          <a:xfrm>
            <a:off x="685800" y="4343400"/>
            <a:ext cx="5480050"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fr-FR" noProof="0" smtClean="0"/>
          </a:p>
        </p:txBody>
      </p:sp>
      <p:sp>
        <p:nvSpPr>
          <p:cNvPr id="3081" name="Rectangle 9"/>
          <p:cNvSpPr>
            <a:spLocks noGrp="1" noChangeArrowheads="1"/>
          </p:cNvSpPr>
          <p:nvPr>
            <p:ph type="ftr"/>
          </p:nvPr>
        </p:nvSpPr>
        <p:spPr bwMode="auto">
          <a:xfrm>
            <a:off x="0"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82" name="Rectangle 10"/>
          <p:cNvSpPr>
            <a:spLocks noGrp="1" noChangeArrowheads="1"/>
          </p:cNvSpPr>
          <p:nvPr>
            <p:ph type="sldNum"/>
          </p:nvPr>
        </p:nvSpPr>
        <p:spPr bwMode="auto">
          <a:xfrm>
            <a:off x="3884613"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fld id="{9EB42D98-C40E-4C61-88AA-FF6581379A33}" type="slidenum">
              <a:rPr lang="en-GB"/>
              <a:pPr>
                <a:defRPr/>
              </a:pPr>
              <a:t>‹N°›</a:t>
            </a:fld>
            <a:endParaRPr lang="en-GB"/>
          </a:p>
        </p:txBody>
      </p:sp>
    </p:spTree>
    <p:extLst>
      <p:ext uri="{BB962C8B-B14F-4D97-AF65-F5344CB8AC3E}">
        <p14:creationId xmlns:p14="http://schemas.microsoft.com/office/powerpoint/2010/main" val="797453213"/>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p:txBody>
          <a:bodyPr/>
          <a:lstStyle/>
          <a:p>
            <a:pPr>
              <a:defRPr/>
            </a:pPr>
            <a:fld id="{CA1BE8E9-7BE6-4049-83A7-45FCCB5DF123}" type="slidenum">
              <a:rPr lang="de-DE" smtClean="0"/>
              <a:pPr>
                <a:defRPr/>
              </a:pPr>
              <a:t>2</a:t>
            </a:fld>
            <a:endParaRPr lang="de-DE" dirty="0"/>
          </a:p>
        </p:txBody>
      </p:sp>
      <p:sp>
        <p:nvSpPr>
          <p:cNvPr id="23555" name="Slide Image Placeholder 1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Notes Placeholder 15"/>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sharesap,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3"/>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Rectangle 4"/>
          <p:cNvSpPr/>
          <p:nvPr/>
        </p:nvSpPr>
        <p:spPr>
          <a:xfrm>
            <a:off x="309563" y="681038"/>
            <a:ext cx="4603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6" name="Rectangle 5"/>
          <p:cNvSpPr/>
          <p:nvPr/>
        </p:nvSpPr>
        <p:spPr>
          <a:xfrm>
            <a:off x="268288" y="681038"/>
            <a:ext cx="2857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7" name="Rectangle 6"/>
          <p:cNvSpPr/>
          <p:nvPr/>
        </p:nvSpPr>
        <p:spPr>
          <a:xfrm>
            <a:off x="249238"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Rectangle 9"/>
          <p:cNvSpPr/>
          <p:nvPr/>
        </p:nvSpPr>
        <p:spPr>
          <a:xfrm>
            <a:off x="222250" y="681038"/>
            <a:ext cx="793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1" name="Rectangle 10"/>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2" name="Rectangle 11"/>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3" name="Rectangle 12"/>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4" name="Rectangle 13"/>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8" name="Titr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lang="fr-FR" smtClean="0"/>
              <a:t>Cliquez pour modifier le style du titre</a:t>
            </a:r>
            <a:endParaRPr lang="en-US"/>
          </a:p>
        </p:txBody>
      </p:sp>
      <p:sp>
        <p:nvSpPr>
          <p:cNvPr id="9" name="Sous-titre 8"/>
          <p:cNvSpPr>
            <a:spLocks noGrp="1"/>
          </p:cNvSpPr>
          <p:nvPr>
            <p:ph type="subTitle" idx="1"/>
          </p:nvPr>
        </p:nvSpPr>
        <p:spPr>
          <a:xfrm>
            <a:off x="914400" y="2834640"/>
            <a:ext cx="7772400" cy="1508760"/>
          </a:xfrm>
        </p:spPr>
        <p:txBody>
          <a:bodyPr lIns="100584"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fr-FR" smtClean="0"/>
              <a:t>Cliquez pour modifier le style des sous-titres du masque</a:t>
            </a:r>
            <a:endParaRPr lang="en-US"/>
          </a:p>
        </p:txBody>
      </p:sp>
      <p:sp>
        <p:nvSpPr>
          <p:cNvPr id="15" name="Espace réservé de la date 27"/>
          <p:cNvSpPr>
            <a:spLocks noGrp="1"/>
          </p:cNvSpPr>
          <p:nvPr>
            <p:ph type="dt" sz="half" idx="10"/>
          </p:nvPr>
        </p:nvSpPr>
        <p:spPr/>
        <p:txBody>
          <a:bodyPr/>
          <a:lstStyle>
            <a:lvl1pPr>
              <a:defRPr/>
            </a:lvl1pPr>
            <a:extLst/>
          </a:lstStyle>
          <a:p>
            <a:pPr>
              <a:defRPr/>
            </a:pPr>
            <a:fld id="{599A7732-622E-4C39-84F3-608A416A0E05}" type="datetime1">
              <a:rPr lang="fr-FR" smtClean="0"/>
              <a:t>30/10/2013</a:t>
            </a:fld>
            <a:endParaRPr lang="en-GB"/>
          </a:p>
        </p:txBody>
      </p:sp>
      <p:sp>
        <p:nvSpPr>
          <p:cNvPr id="16" name="Espace réservé du pied de page 16"/>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17" name="Espace réservé du numéro de diapositive 28"/>
          <p:cNvSpPr>
            <a:spLocks noGrp="1"/>
          </p:cNvSpPr>
          <p:nvPr>
            <p:ph type="sldNum" sz="quarter" idx="12"/>
          </p:nvPr>
        </p:nvSpPr>
        <p:spPr/>
        <p:txBody>
          <a:bodyPr/>
          <a:lstStyle>
            <a:lvl1pPr>
              <a:defRPr/>
            </a:lvl1pPr>
            <a:extLst/>
          </a:lstStyle>
          <a:p>
            <a:pPr>
              <a:defRPr/>
            </a:pPr>
            <a:fld id="{C178E329-0E90-4061-AE68-194B7A06BB58}" type="slidenum">
              <a:rPr lang="en-GB"/>
              <a:pPr>
                <a:defRPr/>
              </a:pPr>
              <a:t>‹N°›</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lang="fr-FR" smtClean="0"/>
              <a:t>Cliquez pour modifier le style du titre</a:t>
            </a:r>
            <a:endParaRPr lang="en-US"/>
          </a:p>
        </p:txBody>
      </p:sp>
      <p:sp>
        <p:nvSpPr>
          <p:cNvPr id="3" name="Espace réservé du texte vertical 2"/>
          <p:cNvSpPr>
            <a:spLocks noGrp="1"/>
          </p:cNvSpPr>
          <p:nvPr>
            <p:ph type="body" orient="vert" idx="1"/>
          </p:nvPr>
        </p:nvSpPr>
        <p:spPr/>
        <p:txBody>
          <a:bodyPr vert="eaVert"/>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5D1162D3-7638-47E9-BA68-23B0CD59AD53}" type="datetime1">
              <a:rPr lang="fr-FR" smtClean="0"/>
              <a:t>30/10/2013</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0CA72B1C-F99D-42E9-83F8-3CB5BD96AB21}" type="slidenum">
              <a:rPr lang="en-GB"/>
              <a:pPr>
                <a:defRPr/>
              </a:pPr>
              <a:t>‹N°›</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9"/>
            <a:ext cx="1981200" cy="5851525"/>
          </a:xfrm>
        </p:spPr>
        <p:txBody>
          <a:bodyPr vert="eaVert" anchor="ctr"/>
          <a:lstStyle>
            <a:extLst/>
          </a:lstStyle>
          <a:p>
            <a:r>
              <a:rPr lang="fr-FR" smtClean="0"/>
              <a:t>Cliquez pour modifier le style du titre</a:t>
            </a:r>
            <a:endParaRPr lang="en-US"/>
          </a:p>
        </p:txBody>
      </p:sp>
      <p:sp>
        <p:nvSpPr>
          <p:cNvPr id="3" name="Espace réservé du texte vertical 2"/>
          <p:cNvSpPr>
            <a:spLocks noGrp="1"/>
          </p:cNvSpPr>
          <p:nvPr>
            <p:ph type="body" orient="vert" idx="1"/>
          </p:nvPr>
        </p:nvSpPr>
        <p:spPr>
          <a:xfrm>
            <a:off x="609600" y="274639"/>
            <a:ext cx="5867400" cy="5851525"/>
          </a:xfrm>
        </p:spPr>
        <p:txBody>
          <a:bodyPr vert="eaVert"/>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BB212702-4439-4181-9125-87AF35A003BB}" type="datetime1">
              <a:rPr lang="fr-FR" smtClean="0"/>
              <a:t>30/10/2013</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D23D86ED-2617-4431-869A-31F7177F2561}" type="slidenum">
              <a:rPr lang="en-GB"/>
              <a:pPr>
                <a:defRPr/>
              </a:pPr>
              <a:t>‹N°›</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pyright">
    <p:spTree>
      <p:nvGrpSpPr>
        <p:cNvPr id="1" name=""/>
        <p:cNvGrpSpPr/>
        <p:nvPr/>
      </p:nvGrpSpPr>
      <p:grpSpPr>
        <a:xfrm>
          <a:off x="0" y="0"/>
          <a:ext cx="0" cy="0"/>
          <a:chOff x="0" y="0"/>
          <a:chExt cx="0" cy="0"/>
        </a:xfrm>
      </p:grpSpPr>
      <p:sp>
        <p:nvSpPr>
          <p:cNvPr id="2" name="TextBox 8"/>
          <p:cNvSpPr txBox="1">
            <a:spLocks noChangeArrowheads="1"/>
          </p:cNvSpPr>
          <p:nvPr userDrawn="1"/>
        </p:nvSpPr>
        <p:spPr bwMode="gray">
          <a:xfrm>
            <a:off x="323850" y="323850"/>
            <a:ext cx="84042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fr-FR" sz="2400" b="1" dirty="0">
                <a:solidFill>
                  <a:schemeClr val="accent2"/>
                </a:solidFill>
              </a:rPr>
              <a:t>© </a:t>
            </a:r>
            <a:r>
              <a:rPr lang="de-DE" altLang="fr-FR" sz="2400" b="1" dirty="0" smtClean="0">
                <a:solidFill>
                  <a:schemeClr val="accent2"/>
                </a:solidFill>
              </a:rPr>
              <a:t>SHARESAP. </a:t>
            </a:r>
            <a:r>
              <a:rPr lang="de-DE" altLang="fr-FR" sz="2400" b="1" dirty="0">
                <a:solidFill>
                  <a:schemeClr val="accent2"/>
                </a:solidFill>
              </a:rPr>
              <a:t>All </a:t>
            </a:r>
            <a:r>
              <a:rPr lang="de-DE" altLang="fr-FR" sz="2400" b="1" dirty="0" err="1">
                <a:solidFill>
                  <a:schemeClr val="accent2"/>
                </a:solidFill>
              </a:rPr>
              <a:t>rights</a:t>
            </a:r>
            <a:r>
              <a:rPr lang="de-DE" altLang="fr-FR" sz="2400" b="1" dirty="0">
                <a:solidFill>
                  <a:schemeClr val="accent2"/>
                </a:solidFill>
              </a:rPr>
              <a:t> </a:t>
            </a:r>
            <a:r>
              <a:rPr lang="de-DE" altLang="fr-FR" sz="2400" b="1" dirty="0" err="1">
                <a:solidFill>
                  <a:schemeClr val="accent2"/>
                </a:solidFill>
              </a:rPr>
              <a:t>reserved</a:t>
            </a:r>
            <a:r>
              <a:rPr lang="de-DE" altLang="fr-FR" sz="2400" b="1" dirty="0">
                <a:solidFill>
                  <a:schemeClr val="accent2"/>
                </a:solidFill>
              </a:rPr>
              <a:t>.</a:t>
            </a:r>
          </a:p>
        </p:txBody>
      </p:sp>
      <p:sp>
        <p:nvSpPr>
          <p:cNvPr id="3" name="TextBox 9"/>
          <p:cNvSpPr txBox="1">
            <a:spLocks noChangeArrowheads="1"/>
          </p:cNvSpPr>
          <p:nvPr userDrawn="1"/>
        </p:nvSpPr>
        <p:spPr bwMode="gray">
          <a:xfrm>
            <a:off x="323850" y="1692275"/>
            <a:ext cx="84042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ts val="1200"/>
              </a:spcBef>
            </a:pPr>
            <a:r>
              <a:rPr lang="fr-FR" altLang="fr-FR" sz="1000" noProof="1">
                <a:ea typeface="MS PGothic" pitchFamily="34" charset="-128"/>
              </a:rPr>
              <a:t>No part of this publication may be reproduced or transmitted in any form or for any purpose without the express permission of </a:t>
            </a:r>
            <a:r>
              <a:rPr lang="fr-FR" altLang="fr-FR" sz="1000" noProof="1" smtClean="0">
                <a:ea typeface="MS PGothic" pitchFamily="34" charset="-128"/>
              </a:rPr>
              <a:t>SHARESAP. </a:t>
            </a:r>
            <a:r>
              <a:rPr lang="fr-FR" altLang="fr-FR" sz="1000" noProof="1">
                <a:ea typeface="MS PGothic" pitchFamily="34" charset="-128"/>
              </a:rPr>
              <a:t/>
            </a:r>
            <a:br>
              <a:rPr lang="fr-FR" altLang="fr-FR" sz="1000" noProof="1">
                <a:ea typeface="MS PGothic" pitchFamily="34" charset="-128"/>
              </a:rPr>
            </a:br>
            <a:r>
              <a:rPr lang="fr-FR" altLang="fr-FR" sz="1000" noProof="1">
                <a:ea typeface="MS PGothic" pitchFamily="34" charset="-128"/>
              </a:rPr>
              <a:t>The information contained herein may be changed without prior notice.</a:t>
            </a:r>
          </a:p>
          <a:p>
            <a:pPr eaLnBrk="1" hangingPunct="1">
              <a:spcBef>
                <a:spcPts val="1200"/>
              </a:spcBef>
            </a:pPr>
            <a:r>
              <a:rPr lang="fr-FR" altLang="fr-FR" sz="1000" noProof="1">
                <a:ea typeface="MS PGothic" pitchFamily="34" charset="-128"/>
              </a:rPr>
              <a:t>Some software products marketed by </a:t>
            </a:r>
            <a:r>
              <a:rPr lang="fr-FR" altLang="fr-FR" sz="1000" noProof="1" smtClean="0">
                <a:ea typeface="MS PGothic" pitchFamily="34" charset="-128"/>
              </a:rPr>
              <a:t>SHARESAP </a:t>
            </a:r>
            <a:r>
              <a:rPr lang="fr-FR" altLang="fr-FR" sz="1000" noProof="1">
                <a:ea typeface="MS PGothic" pitchFamily="34" charset="-128"/>
              </a:rPr>
              <a:t>and its distributors contain proprietary software components of other software vendors.</a:t>
            </a:r>
          </a:p>
          <a:p>
            <a:pPr eaLnBrk="1" hangingPunct="1">
              <a:spcBef>
                <a:spcPts val="1200"/>
              </a:spcBef>
            </a:pPr>
            <a:r>
              <a:rPr lang="fr-FR" altLang="fr-FR" sz="1000" noProof="1">
                <a:ea typeface="MS PGothic" pitchFamily="34" charset="-128"/>
              </a:rPr>
              <a:t>National product specifications may vary.</a:t>
            </a:r>
          </a:p>
          <a:p>
            <a:pPr eaLnBrk="1" hangingPunct="1">
              <a:spcBef>
                <a:spcPts val="1200"/>
              </a:spcBef>
            </a:pPr>
            <a:r>
              <a:rPr lang="fr-FR" altLang="fr-FR" sz="1000" noProof="1">
                <a:ea typeface="MS PGothic" pitchFamily="34" charset="-128"/>
              </a:rPr>
              <a:t>These materials are provided by </a:t>
            </a:r>
            <a:r>
              <a:rPr lang="fr-FR" altLang="fr-FR" sz="1000" noProof="1" smtClean="0">
                <a:ea typeface="MS PGothic" pitchFamily="34" charset="-128"/>
              </a:rPr>
              <a:t>SHARESAP for </a:t>
            </a:r>
            <a:r>
              <a:rPr lang="fr-FR" altLang="fr-FR" sz="1000" noProof="1">
                <a:ea typeface="MS PGothic" pitchFamily="34" charset="-128"/>
              </a:rPr>
              <a:t>informational purposes only, without representation or warranty of any kind, and </a:t>
            </a:r>
            <a:r>
              <a:rPr lang="fr-FR" altLang="fr-FR" sz="1000" noProof="1" smtClean="0">
                <a:ea typeface="MS PGothic" pitchFamily="34" charset="-128"/>
              </a:rPr>
              <a:t>SHARESAP shall </a:t>
            </a:r>
            <a:r>
              <a:rPr lang="fr-FR" altLang="fr-FR" sz="1000" noProof="1">
                <a:ea typeface="MS PGothic" pitchFamily="34" charset="-128"/>
              </a:rPr>
              <a:t>not be liable for errors or omissions with respect to the materials. The only warranties for </a:t>
            </a:r>
            <a:r>
              <a:rPr lang="fr-FR" altLang="fr-FR" sz="1000" noProof="1" smtClean="0">
                <a:ea typeface="MS PGothic" pitchFamily="34" charset="-128"/>
              </a:rPr>
              <a:t>SHARESAP products </a:t>
            </a:r>
            <a:r>
              <a:rPr lang="fr-FR" altLang="fr-FR" sz="1000" noProof="1">
                <a:ea typeface="MS PGothic" pitchFamily="34" charset="-128"/>
              </a:rPr>
              <a:t>and services are those that are set forth in the express warranty statements accompanying such products and services, if any. Nothing herein should be construed as constituting an additional warranty. </a:t>
            </a:r>
          </a:p>
          <a:p>
            <a:pPr eaLnBrk="1" hangingPunct="1">
              <a:spcBef>
                <a:spcPts val="1200"/>
              </a:spcBef>
            </a:pPr>
            <a:r>
              <a:rPr lang="fr-FR" altLang="fr-FR" sz="1000" noProof="1" smtClean="0">
                <a:ea typeface="MS PGothic" pitchFamily="34" charset="-128"/>
              </a:rPr>
              <a:t>SHARESAP </a:t>
            </a:r>
            <a:r>
              <a:rPr lang="fr-FR" altLang="fr-FR" sz="1000" noProof="1">
                <a:ea typeface="MS PGothic" pitchFamily="34" charset="-128"/>
              </a:rPr>
              <a:t>and other </a:t>
            </a:r>
            <a:r>
              <a:rPr lang="fr-FR" altLang="fr-FR" sz="1000" noProof="1" smtClean="0">
                <a:ea typeface="MS PGothic" pitchFamily="34" charset="-128"/>
              </a:rPr>
              <a:t>SHARESAP </a:t>
            </a:r>
            <a:r>
              <a:rPr lang="fr-FR" altLang="fr-FR" sz="1000" noProof="1">
                <a:ea typeface="MS PGothic" pitchFamily="34" charset="-128"/>
              </a:rPr>
              <a:t>products and services mentioned herein as well as their respective logos are trademarks or registered trademarks of </a:t>
            </a:r>
            <a:r>
              <a:rPr lang="fr-FR" altLang="fr-FR" sz="1000" noProof="1" smtClean="0">
                <a:ea typeface="MS PGothic" pitchFamily="34" charset="-128"/>
              </a:rPr>
              <a:t>SHARESAP </a:t>
            </a:r>
            <a:r>
              <a:rPr lang="fr-FR" altLang="fr-FR" sz="1000" noProof="1">
                <a:ea typeface="MS PGothic" pitchFamily="34" charset="-128"/>
              </a:rPr>
              <a:t>in </a:t>
            </a:r>
            <a:r>
              <a:rPr lang="fr-FR" altLang="fr-FR" sz="1000" noProof="1" smtClean="0">
                <a:ea typeface="MS PGothic" pitchFamily="34" charset="-128"/>
              </a:rPr>
              <a:t>France and </a:t>
            </a:r>
            <a:r>
              <a:rPr lang="fr-FR" altLang="fr-FR" sz="1000" noProof="1">
                <a:ea typeface="MS PGothic" pitchFamily="34" charset="-128"/>
              </a:rPr>
              <a:t>other countries.  </a:t>
            </a:r>
            <a:br>
              <a:rPr lang="fr-FR" altLang="fr-FR" sz="1000" noProof="1">
                <a:ea typeface="MS PGothic" pitchFamily="34" charset="-128"/>
              </a:rPr>
            </a:br>
            <a:r>
              <a:rPr lang="fr-FR" altLang="fr-FR" sz="1000" noProof="1">
                <a:ea typeface="MS PGothic" pitchFamily="34" charset="-128"/>
              </a:rPr>
              <a:t>Please see </a:t>
            </a:r>
            <a:r>
              <a:rPr lang="fr-FR" altLang="fr-FR" sz="1000" noProof="1">
                <a:ea typeface="MS PGothic" pitchFamily="34" charset="-128"/>
                <a:hlinkClick r:id="rId2"/>
              </a:rPr>
              <a:t>http://</a:t>
            </a:r>
            <a:r>
              <a:rPr lang="fr-FR" altLang="fr-FR" sz="1000" noProof="1" smtClean="0">
                <a:ea typeface="MS PGothic" pitchFamily="34" charset="-128"/>
                <a:hlinkClick r:id="rId2"/>
              </a:rPr>
              <a:t>www.sharesap,com</a:t>
            </a:r>
            <a:r>
              <a:rPr lang="fr-FR" altLang="fr-FR" sz="1000" noProof="1" smtClean="0">
                <a:ea typeface="MS PGothic" pitchFamily="34" charset="-128"/>
              </a:rPr>
              <a:t> for </a:t>
            </a:r>
            <a:r>
              <a:rPr lang="fr-FR" altLang="fr-FR" sz="1000" noProof="1">
                <a:ea typeface="MS PGothic" pitchFamily="34" charset="-128"/>
              </a:rPr>
              <a:t>additional trademark information and notices.</a:t>
            </a:r>
          </a:p>
        </p:txBody>
      </p:sp>
    </p:spTree>
    <p:extLst>
      <p:ext uri="{BB962C8B-B14F-4D97-AF65-F5344CB8AC3E}">
        <p14:creationId xmlns:p14="http://schemas.microsoft.com/office/powerpoint/2010/main" val="14057872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sz="1400"/>
            </a:lvl1pPr>
            <a:extLst/>
          </a:lstStyle>
          <a:p>
            <a:r>
              <a:rPr lang="fr-FR" dirty="0" smtClean="0"/>
              <a:t>Cliquez pour modifier le style du titre</a:t>
            </a:r>
            <a:endParaRPr lang="en-US" dirty="0"/>
          </a:p>
        </p:txBody>
      </p:sp>
      <p:sp>
        <p:nvSpPr>
          <p:cNvPr id="3" name="Espace réservé du contenu 2"/>
          <p:cNvSpPr>
            <a:spLocks noGrp="1"/>
          </p:cNvSpPr>
          <p:nvPr>
            <p:ph idx="1"/>
          </p:nvPr>
        </p:nvSpPr>
        <p:spPr/>
        <p:txBody>
          <a:bodyPr/>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F584DF5B-E999-4EE9-823A-71DFB6DDEFF0}" type="datetime1">
              <a:rPr lang="fr-FR" smtClean="0"/>
              <a:t>30/10/2013</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62B3A145-B4E2-4219-A370-C1A1C232B7E4}" type="slidenum">
              <a:rPr lang="en-GB"/>
              <a:pPr>
                <a:defRPr/>
              </a:pPr>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4" name="Forme libre 3"/>
          <p:cNvSpPr>
            <a:spLocks/>
          </p:cNvSpPr>
          <p:nvPr/>
        </p:nvSpPr>
        <p:spPr bwMode="auto">
          <a:xfrm>
            <a:off x="4829175" y="1073150"/>
            <a:ext cx="4321175"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a:defRPr/>
            </a:pPr>
            <a:endParaRPr lang="en-US"/>
          </a:p>
        </p:txBody>
      </p:sp>
      <p:sp>
        <p:nvSpPr>
          <p:cNvPr id="5" name="Forme libre 4"/>
          <p:cNvSpPr>
            <a:spLocks/>
          </p:cNvSpPr>
          <p:nvPr/>
        </p:nvSpPr>
        <p:spPr bwMode="auto">
          <a:xfrm>
            <a:off x="374650" y="0"/>
            <a:ext cx="5513388" cy="6615113"/>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a:defRPr/>
            </a:pPr>
            <a:endParaRPr lang="en-US"/>
          </a:p>
        </p:txBody>
      </p:sp>
      <p:sp>
        <p:nvSpPr>
          <p:cNvPr id="6" name="Forme libre 5"/>
          <p:cNvSpPr>
            <a:spLocks/>
          </p:cNvSpPr>
          <p:nvPr/>
        </p:nvSpPr>
        <p:spPr bwMode="auto">
          <a:xfrm rot="5236414">
            <a:off x="4461669" y="1483519"/>
            <a:ext cx="4114800" cy="1189038"/>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Forme libre 6"/>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Forme libre 7"/>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9" name="Forme libre 8"/>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0" name="Forme libre 9"/>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1" name="Forme libre 10"/>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Forme libre 11"/>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3" name="Forme libre 12"/>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Forme libre 13"/>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5" name="Forme libre 14"/>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6" name="Forme libre 15"/>
          <p:cNvSpPr>
            <a:spLocks/>
          </p:cNvSpPr>
          <p:nvPr/>
        </p:nvSpPr>
        <p:spPr bwMode="auto">
          <a:xfrm>
            <a:off x="366713"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7" name="Forme libre 16"/>
          <p:cNvSpPr>
            <a:spLocks/>
          </p:cNvSpPr>
          <p:nvPr/>
        </p:nvSpPr>
        <p:spPr bwMode="auto">
          <a:xfrm>
            <a:off x="366713"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8" name="Forme libre 17"/>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9" name="Rectangle 18"/>
          <p:cNvSpPr/>
          <p:nvPr/>
        </p:nvSpPr>
        <p:spPr>
          <a:xfrm>
            <a:off x="363538" y="401638"/>
            <a:ext cx="8504237"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0" name="Rectangle 19"/>
          <p:cNvSpPr/>
          <p:nvPr/>
        </p:nvSpPr>
        <p:spPr>
          <a:xfrm flipH="1">
            <a:off x="371475" y="681038"/>
            <a:ext cx="2698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1" name="Rectangle 20"/>
          <p:cNvSpPr/>
          <p:nvPr/>
        </p:nvSpPr>
        <p:spPr>
          <a:xfrm flipH="1">
            <a:off x="411163" y="681038"/>
            <a:ext cx="2698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2" name="Rectangle 21"/>
          <p:cNvSpPr/>
          <p:nvPr/>
        </p:nvSpPr>
        <p:spPr>
          <a:xfrm flipH="1">
            <a:off x="447675"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3" name="Rectangle 22"/>
          <p:cNvSpPr/>
          <p:nvPr/>
        </p:nvSpPr>
        <p:spPr>
          <a:xfrm flipH="1">
            <a:off x="476250"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4" name="Rectangle 23"/>
          <p:cNvSpPr/>
          <p:nvPr/>
        </p:nvSpPr>
        <p:spPr>
          <a:xfrm>
            <a:off x="500063" y="681038"/>
            <a:ext cx="36512"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3" name="Espace réservé du texte 2"/>
          <p:cNvSpPr>
            <a:spLocks noGrp="1"/>
          </p:cNvSpPr>
          <p:nvPr>
            <p:ph type="body" idx="1"/>
          </p:nvPr>
        </p:nvSpPr>
        <p:spPr>
          <a:xfrm>
            <a:off x="706902" y="1351672"/>
            <a:ext cx="5718048" cy="977486"/>
          </a:xfrm>
        </p:spPr>
        <p:txBody>
          <a:bodyPr lIns="82296" bIns="0"/>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fr-FR" smtClean="0"/>
              <a:t>Cliquez pour modifier les styles du texte du masque</a:t>
            </a:r>
          </a:p>
        </p:txBody>
      </p:sp>
      <p:sp>
        <p:nvSpPr>
          <p:cNvPr id="2" name="Titr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lang="fr-FR" smtClean="0"/>
              <a:t>Cliquez pour modifier le style du titre</a:t>
            </a:r>
            <a:endParaRPr lang="en-US"/>
          </a:p>
        </p:txBody>
      </p:sp>
      <p:sp>
        <p:nvSpPr>
          <p:cNvPr id="25" name="Espace réservé de la date 3"/>
          <p:cNvSpPr>
            <a:spLocks noGrp="1"/>
          </p:cNvSpPr>
          <p:nvPr>
            <p:ph type="dt" sz="half" idx="10"/>
          </p:nvPr>
        </p:nvSpPr>
        <p:spPr/>
        <p:txBody>
          <a:bodyPr/>
          <a:lstStyle>
            <a:lvl1pPr>
              <a:defRPr/>
            </a:lvl1pPr>
            <a:extLst/>
          </a:lstStyle>
          <a:p>
            <a:pPr>
              <a:defRPr/>
            </a:pPr>
            <a:fld id="{7CFB2221-F228-4AFC-9D0F-D1ECE79DA5C2}" type="datetime1">
              <a:rPr lang="fr-FR" smtClean="0"/>
              <a:t>30/10/2013</a:t>
            </a:fld>
            <a:endParaRPr lang="en-GB"/>
          </a:p>
        </p:txBody>
      </p:sp>
      <p:sp>
        <p:nvSpPr>
          <p:cNvPr id="26" name="Espace réservé du pied de page 4"/>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27" name="Espace réservé du numéro de diapositive 5"/>
          <p:cNvSpPr>
            <a:spLocks noGrp="1"/>
          </p:cNvSpPr>
          <p:nvPr>
            <p:ph type="sldNum" sz="quarter" idx="12"/>
          </p:nvPr>
        </p:nvSpPr>
        <p:spPr/>
        <p:txBody>
          <a:bodyPr/>
          <a:lstStyle>
            <a:lvl1pPr>
              <a:defRPr/>
            </a:lvl1pPr>
            <a:extLst/>
          </a:lstStyle>
          <a:p>
            <a:pPr>
              <a:defRPr/>
            </a:pPr>
            <a:fld id="{A7355192-DF09-4BD9-B57F-C608D0B63F00}" type="slidenum">
              <a:rPr lang="en-GB"/>
              <a:pPr>
                <a:defRPr/>
              </a:pPr>
              <a:t>‹N°›</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512064"/>
            <a:ext cx="8229600" cy="914400"/>
          </a:xfrm>
        </p:spPr>
        <p:txBody>
          <a:bodyPr/>
          <a:lstStyle>
            <a:extLst/>
          </a:lstStyle>
          <a:p>
            <a:r>
              <a:rPr lang="fr-FR" smtClean="0"/>
              <a:t>Cliquez pour modifier le style du titre</a:t>
            </a:r>
            <a:endParaRPr lang="en-US"/>
          </a:p>
        </p:txBody>
      </p:sp>
      <p:sp>
        <p:nvSpPr>
          <p:cNvPr id="3" name="Espace réservé du contenu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4"/>
          <p:cNvSpPr>
            <a:spLocks noGrp="1"/>
          </p:cNvSpPr>
          <p:nvPr>
            <p:ph type="dt" sz="half" idx="10"/>
          </p:nvPr>
        </p:nvSpPr>
        <p:spPr/>
        <p:txBody>
          <a:bodyPr/>
          <a:lstStyle>
            <a:lvl1pPr>
              <a:defRPr/>
            </a:lvl1pPr>
            <a:extLst/>
          </a:lstStyle>
          <a:p>
            <a:pPr>
              <a:defRPr/>
            </a:pPr>
            <a:fld id="{1522A7D3-39A1-4F42-AA87-472C361B84E6}" type="datetime1">
              <a:rPr lang="fr-FR" smtClean="0"/>
              <a:t>30/10/2013</a:t>
            </a:fld>
            <a:endParaRPr lang="en-GB"/>
          </a:p>
        </p:txBody>
      </p:sp>
      <p:sp>
        <p:nvSpPr>
          <p:cNvPr id="6" name="Espace réservé du pied de page 5"/>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p:txBody>
          <a:bodyPr/>
          <a:lstStyle>
            <a:lvl1pPr>
              <a:defRPr/>
            </a:lvl1pPr>
            <a:extLst/>
          </a:lstStyle>
          <a:p>
            <a:pPr>
              <a:defRPr/>
            </a:pPr>
            <a:fld id="{4FC222FB-AC7C-437D-9A55-AFB1B2A78910}" type="slidenum">
              <a:rPr lang="en-GB"/>
              <a:pPr>
                <a:defRPr/>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7" name="Rectangle 6"/>
          <p:cNvSpPr/>
          <p:nvPr/>
        </p:nvSpPr>
        <p:spPr>
          <a:xfrm>
            <a:off x="0" y="401638"/>
            <a:ext cx="8867775"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Rectangle 7"/>
          <p:cNvSpPr/>
          <p:nvPr/>
        </p:nvSpPr>
        <p:spPr>
          <a:xfrm>
            <a:off x="87313" y="681038"/>
            <a:ext cx="460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9" name="Rectangle 8"/>
          <p:cNvSpPr/>
          <p:nvPr/>
        </p:nvSpPr>
        <p:spPr>
          <a:xfrm>
            <a:off x="47625" y="681038"/>
            <a:ext cx="26988"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0" name="Rectangle 9"/>
          <p:cNvSpPr/>
          <p:nvPr/>
        </p:nvSpPr>
        <p:spPr>
          <a:xfrm>
            <a:off x="28575"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Rectangle 10"/>
          <p:cNvSpPr/>
          <p:nvPr/>
        </p:nvSpPr>
        <p:spPr>
          <a:xfrm>
            <a:off x="0"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2" name="Rectangle 11"/>
          <p:cNvSpPr/>
          <p:nvPr/>
        </p:nvSpPr>
        <p:spPr>
          <a:xfrm flipH="1">
            <a:off x="149225"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3" name="Rectangle 12"/>
          <p:cNvSpPr/>
          <p:nvPr/>
        </p:nvSpPr>
        <p:spPr>
          <a:xfrm flipH="1">
            <a:off x="188913"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4" name="Rectangle 13"/>
          <p:cNvSpPr/>
          <p:nvPr/>
        </p:nvSpPr>
        <p:spPr>
          <a:xfrm flipH="1">
            <a:off x="227013"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5" name="Rectangle 14"/>
          <p:cNvSpPr/>
          <p:nvPr/>
        </p:nvSpPr>
        <p:spPr>
          <a:xfrm flipH="1">
            <a:off x="255588" y="681038"/>
            <a:ext cx="79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6" name="Rectangle 15"/>
          <p:cNvSpPr/>
          <p:nvPr/>
        </p:nvSpPr>
        <p:spPr>
          <a:xfrm>
            <a:off x="279400" y="681038"/>
            <a:ext cx="36513"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 name="Titre 1"/>
          <p:cNvSpPr>
            <a:spLocks noGrp="1"/>
          </p:cNvSpPr>
          <p:nvPr>
            <p:ph type="title"/>
          </p:nvPr>
        </p:nvSpPr>
        <p:spPr>
          <a:xfrm>
            <a:off x="504824" y="512064"/>
            <a:ext cx="7772400" cy="914400"/>
          </a:xfrm>
        </p:spPr>
        <p:txBody>
          <a:bodyPr/>
          <a:lstStyle>
            <a:lvl1pPr>
              <a:defRPr sz="4000"/>
            </a:lvl1pPr>
            <a:extLst/>
          </a:lstStyle>
          <a:p>
            <a:r>
              <a:rPr lang="fr-FR" smtClean="0"/>
              <a:t>Cliquez pour modifier le style du titre</a:t>
            </a:r>
            <a:endParaRPr lang="en-US"/>
          </a:p>
        </p:txBody>
      </p:sp>
      <p:sp>
        <p:nvSpPr>
          <p:cNvPr id="3" name="Espace réservé du texte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fr-FR" smtClean="0"/>
              <a:t>Cliquez pour modifier les styles du texte du masque</a:t>
            </a:r>
          </a:p>
        </p:txBody>
      </p:sp>
      <p:sp>
        <p:nvSpPr>
          <p:cNvPr id="4" name="Espace réservé du texte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fr-FR" smtClean="0"/>
              <a:t>Cliquez pour modifier les styles du texte du masque</a:t>
            </a:r>
          </a:p>
        </p:txBody>
      </p:sp>
      <p:sp>
        <p:nvSpPr>
          <p:cNvPr id="5" name="Espace réservé du contenu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contenu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7" name="Espace réservé de la date 6"/>
          <p:cNvSpPr>
            <a:spLocks noGrp="1"/>
          </p:cNvSpPr>
          <p:nvPr>
            <p:ph type="dt" sz="half" idx="10"/>
          </p:nvPr>
        </p:nvSpPr>
        <p:spPr/>
        <p:txBody>
          <a:bodyPr/>
          <a:lstStyle>
            <a:lvl1pPr>
              <a:defRPr/>
            </a:lvl1pPr>
            <a:extLst/>
          </a:lstStyle>
          <a:p>
            <a:pPr>
              <a:defRPr/>
            </a:pPr>
            <a:fld id="{F8539055-6C7A-48EE-A9FD-289446DB8733}" type="datetime1">
              <a:rPr lang="fr-FR" smtClean="0"/>
              <a:t>30/10/2013</a:t>
            </a:fld>
            <a:endParaRPr lang="en-GB"/>
          </a:p>
        </p:txBody>
      </p:sp>
      <p:sp>
        <p:nvSpPr>
          <p:cNvPr id="18" name="Espace réservé du pied de page 7"/>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19" name="Espace réservé du numéro de diapositive 8"/>
          <p:cNvSpPr>
            <a:spLocks noGrp="1"/>
          </p:cNvSpPr>
          <p:nvPr>
            <p:ph type="sldNum" sz="quarter" idx="12"/>
          </p:nvPr>
        </p:nvSpPr>
        <p:spPr/>
        <p:txBody>
          <a:bodyPr/>
          <a:lstStyle>
            <a:lvl1pPr>
              <a:defRPr/>
            </a:lvl1pPr>
            <a:extLst/>
          </a:lstStyle>
          <a:p>
            <a:pPr>
              <a:defRPr/>
            </a:pPr>
            <a:fld id="{69F9972E-B32E-4B89-8BFC-FDC53D233070}" type="slidenum">
              <a:rPr lang="en-GB"/>
              <a:pPr>
                <a:defRPr/>
              </a:pPr>
              <a:t>‹N°›</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914400" y="512064"/>
            <a:ext cx="7772400" cy="914400"/>
          </a:xfrm>
        </p:spPr>
        <p:txBody>
          <a:bodyPr/>
          <a:lstStyle>
            <a:lvl1pPr>
              <a:defRPr sz="4000" cap="none" baseline="0"/>
            </a:lvl1pPr>
            <a:extLst/>
          </a:lstStyle>
          <a:p>
            <a:r>
              <a:rPr lang="fr-FR" smtClean="0"/>
              <a:t>Cliquez pour modifier le style du titre</a:t>
            </a:r>
            <a:endParaRPr lang="en-US"/>
          </a:p>
        </p:txBody>
      </p:sp>
      <p:sp>
        <p:nvSpPr>
          <p:cNvPr id="3" name="Espace réservé de la date 13"/>
          <p:cNvSpPr>
            <a:spLocks noGrp="1"/>
          </p:cNvSpPr>
          <p:nvPr>
            <p:ph type="dt" sz="half" idx="10"/>
          </p:nvPr>
        </p:nvSpPr>
        <p:spPr/>
        <p:txBody>
          <a:bodyPr/>
          <a:lstStyle>
            <a:lvl1pPr>
              <a:defRPr/>
            </a:lvl1pPr>
          </a:lstStyle>
          <a:p>
            <a:pPr>
              <a:defRPr/>
            </a:pPr>
            <a:fld id="{B18CDB7E-ACCE-4AA3-B3B1-9BD49D1F0DDE}" type="datetime1">
              <a:rPr lang="fr-FR" smtClean="0"/>
              <a:t>30/10/2013</a:t>
            </a:fld>
            <a:endParaRPr lang="en-GB"/>
          </a:p>
        </p:txBody>
      </p:sp>
      <p:sp>
        <p:nvSpPr>
          <p:cNvPr id="4"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5" name="Espace réservé du numéro de diapositive 22"/>
          <p:cNvSpPr>
            <a:spLocks noGrp="1"/>
          </p:cNvSpPr>
          <p:nvPr>
            <p:ph type="sldNum" sz="quarter" idx="12"/>
          </p:nvPr>
        </p:nvSpPr>
        <p:spPr/>
        <p:txBody>
          <a:bodyPr/>
          <a:lstStyle>
            <a:lvl1pPr>
              <a:defRPr/>
            </a:lvl1pPr>
          </a:lstStyle>
          <a:p>
            <a:pPr>
              <a:defRPr/>
            </a:pPr>
            <a:fld id="{70F45BB4-B74E-439A-BEC8-D69268510359}" type="slidenum">
              <a:rPr lang="en-GB"/>
              <a:pPr>
                <a:defRPr/>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extLst/>
          </a:lstStyle>
          <a:p>
            <a:pPr>
              <a:defRPr/>
            </a:pPr>
            <a:fld id="{F9373BE0-16DE-4D7A-B11C-4D7BB1992534}" type="datetime1">
              <a:rPr lang="fr-FR" smtClean="0"/>
              <a:t>30/10/2013</a:t>
            </a:fld>
            <a:endParaRPr lang="en-GB"/>
          </a:p>
        </p:txBody>
      </p:sp>
      <p:sp>
        <p:nvSpPr>
          <p:cNvPr id="3" name="Espace réservé du pied de page 2"/>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4" name="Espace réservé du numéro de diapositive 3"/>
          <p:cNvSpPr>
            <a:spLocks noGrp="1"/>
          </p:cNvSpPr>
          <p:nvPr>
            <p:ph type="sldNum" sz="quarter" idx="12"/>
          </p:nvPr>
        </p:nvSpPr>
        <p:spPr/>
        <p:txBody>
          <a:bodyPr/>
          <a:lstStyle>
            <a:lvl1pPr>
              <a:defRPr/>
            </a:lvl1pPr>
            <a:extLst/>
          </a:lstStyle>
          <a:p>
            <a:pPr>
              <a:defRPr/>
            </a:pPr>
            <a:fld id="{7647A7FA-854E-4A49-899C-BCAB66229742}" type="slidenum">
              <a:rPr lang="en-GB"/>
              <a:pPr>
                <a:defRPr/>
              </a:pPr>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273050"/>
            <a:ext cx="8229600" cy="1162050"/>
          </a:xfrm>
        </p:spPr>
        <p:txBody>
          <a:bodyPr anchor="ctr"/>
          <a:lstStyle>
            <a:lvl1pPr algn="l">
              <a:buNone/>
              <a:defRPr sz="3600" b="0"/>
            </a:lvl1pPr>
            <a:extLst/>
          </a:lstStyle>
          <a:p>
            <a:r>
              <a:rPr lang="fr-FR" smtClean="0"/>
              <a:t>Cliquez pour modifier le style du titre</a:t>
            </a:r>
            <a:endParaRPr lang="en-US"/>
          </a:p>
        </p:txBody>
      </p:sp>
      <p:sp>
        <p:nvSpPr>
          <p:cNvPr id="3" name="Espace réservé du texte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a:r>
              <a:rPr lang="fr-FR" smtClean="0"/>
              <a:t>Cliquez pour modifier les styles du texte du masque</a:t>
            </a:r>
          </a:p>
        </p:txBody>
      </p:sp>
      <p:sp>
        <p:nvSpPr>
          <p:cNvPr id="4" name="Espace réservé du contenu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13"/>
          <p:cNvSpPr>
            <a:spLocks noGrp="1"/>
          </p:cNvSpPr>
          <p:nvPr>
            <p:ph type="dt" sz="half" idx="10"/>
          </p:nvPr>
        </p:nvSpPr>
        <p:spPr/>
        <p:txBody>
          <a:bodyPr/>
          <a:lstStyle>
            <a:lvl1pPr>
              <a:defRPr/>
            </a:lvl1pPr>
          </a:lstStyle>
          <a:p>
            <a:pPr>
              <a:defRPr/>
            </a:pPr>
            <a:fld id="{0E06424F-C343-452D-9632-BC2DE3F0C1B9}" type="datetime1">
              <a:rPr lang="fr-FR" smtClean="0"/>
              <a:t>30/10/2013</a:t>
            </a:fld>
            <a:endParaRPr lang="en-GB"/>
          </a:p>
        </p:txBody>
      </p:sp>
      <p:sp>
        <p:nvSpPr>
          <p:cNvPr id="6"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7" name="Espace réservé du numéro de diapositive 22"/>
          <p:cNvSpPr>
            <a:spLocks noGrp="1"/>
          </p:cNvSpPr>
          <p:nvPr>
            <p:ph type="sldNum" sz="quarter" idx="12"/>
          </p:nvPr>
        </p:nvSpPr>
        <p:spPr/>
        <p:txBody>
          <a:bodyPr/>
          <a:lstStyle>
            <a:lvl1pPr>
              <a:defRPr/>
            </a:lvl1pPr>
          </a:lstStyle>
          <a:p>
            <a:pPr>
              <a:defRPr/>
            </a:pPr>
            <a:fld id="{13D82A1A-C33F-49D8-BA42-5C3ACFFC42A7}" type="slidenum">
              <a:rPr lang="en-GB"/>
              <a:pPr>
                <a:defRPr/>
              </a:pPr>
              <a:t>‹N°›</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5" name="Rectangle 4"/>
          <p:cNvSpPr/>
          <p:nvPr/>
        </p:nvSpPr>
        <p:spPr>
          <a:xfrm>
            <a:off x="368300" y="0"/>
            <a:ext cx="8777288" cy="1878013"/>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6" name="Connecteur droit 5"/>
          <p:cNvCxnSpPr/>
          <p:nvPr/>
        </p:nvCxnSpPr>
        <p:spPr>
          <a:xfrm flipV="1">
            <a:off x="363538" y="1884363"/>
            <a:ext cx="8782050"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7" name="Groupe 19"/>
          <p:cNvGrpSpPr>
            <a:grpSpLocks/>
          </p:cNvGrpSpPr>
          <p:nvPr/>
        </p:nvGrpSpPr>
        <p:grpSpPr bwMode="auto">
          <a:xfrm rot="5400000">
            <a:off x="8515351" y="1219200"/>
            <a:ext cx="131762" cy="128587"/>
            <a:chOff x="6668087" y="1297746"/>
            <a:chExt cx="161840" cy="156602"/>
          </a:xfrm>
        </p:grpSpPr>
        <p:cxnSp>
          <p:nvCxnSpPr>
            <p:cNvPr id="8" name="Connecteur droit 7"/>
            <p:cNvCxnSpPr/>
            <p:nvPr/>
          </p:nvCxnSpPr>
          <p:spPr>
            <a:xfrm rot="16200000">
              <a:off x="6663593" y="1288707"/>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cteur droit 9"/>
            <p:cNvCxnSpPr/>
            <p:nvPr/>
          </p:nvCxnSpPr>
          <p:spPr>
            <a:xfrm rot="5400000" flipH="1">
              <a:off x="6744513" y="1287732"/>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1" name="Groupe 25"/>
          <p:cNvGrpSpPr>
            <a:grpSpLocks/>
          </p:cNvGrpSpPr>
          <p:nvPr/>
        </p:nvGrpSpPr>
        <p:grpSpPr bwMode="auto">
          <a:xfrm rot="5400000">
            <a:off x="8667751" y="1371600"/>
            <a:ext cx="131762" cy="128587"/>
            <a:chOff x="6668087" y="1297746"/>
            <a:chExt cx="161840" cy="156602"/>
          </a:xfrm>
        </p:grpSpPr>
        <p:cxnSp>
          <p:nvCxnSpPr>
            <p:cNvPr id="12" name="Connecteur droit 11"/>
            <p:cNvCxnSpPr/>
            <p:nvPr/>
          </p:nvCxnSpPr>
          <p:spPr>
            <a:xfrm rot="16200000">
              <a:off x="6663593" y="1288707"/>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Connecteur droit 12"/>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 name="Connecteur droit 13"/>
            <p:cNvCxnSpPr/>
            <p:nvPr/>
          </p:nvCxnSpPr>
          <p:spPr>
            <a:xfrm rot="5400000" flipH="1">
              <a:off x="6744513" y="1287732"/>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5" name="Groupe 29"/>
          <p:cNvGrpSpPr>
            <a:grpSpLocks/>
          </p:cNvGrpSpPr>
          <p:nvPr/>
        </p:nvGrpSpPr>
        <p:grpSpPr bwMode="auto">
          <a:xfrm rot="5400000">
            <a:off x="8320087" y="1474788"/>
            <a:ext cx="131763" cy="128588"/>
            <a:chOff x="6668087" y="1297746"/>
            <a:chExt cx="161840" cy="156602"/>
          </a:xfrm>
        </p:grpSpPr>
        <p:cxnSp>
          <p:nvCxnSpPr>
            <p:cNvPr id="16" name="Connecteur droit 15"/>
            <p:cNvCxnSpPr/>
            <p:nvPr/>
          </p:nvCxnSpPr>
          <p:spPr>
            <a:xfrm rot="16200000">
              <a:off x="6663592" y="1288707"/>
              <a:ext cx="88934"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Connecteur droit 16"/>
            <p:cNvCxnSpPr/>
            <p:nvPr/>
          </p:nvCxnSpPr>
          <p:spPr>
            <a:xfrm rot="16200000" flipV="1">
              <a:off x="6685198" y="1391513"/>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rot="5400000" flipH="1">
              <a:off x="6744512" y="1287732"/>
              <a:ext cx="88934"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re 1"/>
          <p:cNvSpPr>
            <a:spLocks noGrp="1"/>
          </p:cNvSpPr>
          <p:nvPr>
            <p:ph type="title"/>
          </p:nvPr>
        </p:nvSpPr>
        <p:spPr bwMode="grayWhite">
          <a:xfrm>
            <a:off x="914400" y="441251"/>
            <a:ext cx="6858000" cy="701749"/>
          </a:xfrm>
        </p:spPr>
        <p:txBody>
          <a:bodyPr anchor="b"/>
          <a:lstStyle>
            <a:lvl1pPr algn="l">
              <a:buNone/>
              <a:defRPr sz="2100" b="0"/>
            </a:lvl1pPr>
            <a:extLst/>
          </a:lstStyle>
          <a:p>
            <a:r>
              <a:rPr lang="fr-FR" smtClean="0"/>
              <a:t>Cliquez pour modifier le style du titre</a:t>
            </a:r>
            <a:endParaRPr lang="en-US"/>
          </a:p>
        </p:txBody>
      </p:sp>
      <p:sp>
        <p:nvSpPr>
          <p:cNvPr id="3" name="Espace réservé pour une image  2"/>
          <p:cNvSpPr>
            <a:spLocks noGrp="1"/>
          </p:cNvSpPr>
          <p:nvPr>
            <p:ph type="pic" idx="1"/>
          </p:nvPr>
        </p:nvSpPr>
        <p:spPr>
          <a:xfrm>
            <a:off x="368032" y="1893781"/>
            <a:ext cx="8778240" cy="4960144"/>
          </a:xfrm>
          <a:solidFill>
            <a:schemeClr val="bg2"/>
          </a:solidFill>
        </p:spPr>
        <p:txBody>
          <a:bodyPr>
            <a:normAutofit/>
          </a:bodyPr>
          <a:lstStyle>
            <a:lvl1pPr marL="0" indent="0">
              <a:buNone/>
              <a:defRPr sz="3200"/>
            </a:lvl1pPr>
            <a:extLst/>
          </a:lstStyle>
          <a:p>
            <a:pPr lvl="0"/>
            <a:r>
              <a:rPr lang="fr-FR" noProof="0" smtClean="0"/>
              <a:t>Cliquez sur l'icône pour ajouter une image</a:t>
            </a:r>
            <a:endParaRPr lang="en-US" noProof="0"/>
          </a:p>
        </p:txBody>
      </p:sp>
      <p:sp>
        <p:nvSpPr>
          <p:cNvPr id="4" name="Espace réservé du texte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a:r>
              <a:rPr lang="fr-FR" smtClean="0"/>
              <a:t>Cliquez pour modifier les styles du texte du masque</a:t>
            </a:r>
          </a:p>
        </p:txBody>
      </p:sp>
      <p:sp>
        <p:nvSpPr>
          <p:cNvPr id="19" name="Espace réservé de la date 4"/>
          <p:cNvSpPr>
            <a:spLocks noGrp="1"/>
          </p:cNvSpPr>
          <p:nvPr>
            <p:ph type="dt" sz="half" idx="10"/>
          </p:nvPr>
        </p:nvSpPr>
        <p:spPr>
          <a:xfrm>
            <a:off x="6477000" y="55563"/>
            <a:ext cx="2133600" cy="365125"/>
          </a:xfrm>
        </p:spPr>
        <p:txBody>
          <a:bodyPr/>
          <a:lstStyle>
            <a:lvl1pPr>
              <a:defRPr/>
            </a:lvl1pPr>
            <a:extLst/>
          </a:lstStyle>
          <a:p>
            <a:pPr>
              <a:defRPr/>
            </a:pPr>
            <a:fld id="{43A12D69-1F0D-4570-A8B2-778E6FC2EC62}" type="datetime1">
              <a:rPr lang="fr-FR" smtClean="0"/>
              <a:t>30/10/2013</a:t>
            </a:fld>
            <a:endParaRPr lang="en-GB"/>
          </a:p>
        </p:txBody>
      </p:sp>
      <p:sp>
        <p:nvSpPr>
          <p:cNvPr id="20" name="Espace réservé du pied de page 5"/>
          <p:cNvSpPr>
            <a:spLocks noGrp="1"/>
          </p:cNvSpPr>
          <p:nvPr>
            <p:ph type="ftr" sz="quarter" idx="11"/>
          </p:nvPr>
        </p:nvSpPr>
        <p:spPr>
          <a:xfrm>
            <a:off x="914400" y="55563"/>
            <a:ext cx="5562600" cy="365125"/>
          </a:xfrm>
        </p:spPr>
        <p:txBody>
          <a:bodyPr/>
          <a:lstStyle>
            <a:lvl1pPr>
              <a:defRPr/>
            </a:lvl1pPr>
            <a:extLst/>
          </a:lstStyle>
          <a:p>
            <a:pPr>
              <a:defRPr/>
            </a:pPr>
            <a:r>
              <a:rPr lang="fr-FR" smtClean="0"/>
              <a:t>Sharesap.com®. Copyright©. Tous droits réservés. Par Mickael QUESNOT</a:t>
            </a:r>
            <a:endParaRPr lang="en-GB"/>
          </a:p>
        </p:txBody>
      </p:sp>
      <p:sp>
        <p:nvSpPr>
          <p:cNvPr id="21" name="Espace réservé du numéro de diapositive 6"/>
          <p:cNvSpPr>
            <a:spLocks noGrp="1"/>
          </p:cNvSpPr>
          <p:nvPr>
            <p:ph type="sldNum" sz="quarter" idx="12"/>
          </p:nvPr>
        </p:nvSpPr>
        <p:spPr>
          <a:xfrm>
            <a:off x="8610600" y="55563"/>
            <a:ext cx="457200" cy="365125"/>
          </a:xfrm>
        </p:spPr>
        <p:txBody>
          <a:bodyPr/>
          <a:lstStyle>
            <a:lvl1pPr>
              <a:defRPr/>
            </a:lvl1pPr>
            <a:extLst/>
          </a:lstStyle>
          <a:p>
            <a:pPr>
              <a:defRPr/>
            </a:pPr>
            <a:fld id="{79F1AE72-7784-4231-ACEA-49B0350CB2C9}" type="slidenum">
              <a:rPr lang="en-GB"/>
              <a:pPr>
                <a:defRPr/>
              </a:pPr>
              <a:t>‹N°›</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Rectangle 7"/>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9" name="Rectangle 8"/>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Rectangle 9"/>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Rectangle 10"/>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2" name="Rectangle 11"/>
          <p:cNvSpPr/>
          <p:nvPr/>
        </p:nvSpPr>
        <p:spPr>
          <a:xfrm>
            <a:off x="309563" y="681038"/>
            <a:ext cx="46037"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5" name="Rectangle 14"/>
          <p:cNvSpPr/>
          <p:nvPr/>
        </p:nvSpPr>
        <p:spPr>
          <a:xfrm>
            <a:off x="268288" y="681038"/>
            <a:ext cx="2857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6" name="Rectangle 15"/>
          <p:cNvSpPr/>
          <p:nvPr/>
        </p:nvSpPr>
        <p:spPr>
          <a:xfrm>
            <a:off x="249238" y="681038"/>
            <a:ext cx="952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7" name="Rectangle 16"/>
          <p:cNvSpPr/>
          <p:nvPr/>
        </p:nvSpPr>
        <p:spPr>
          <a:xfrm>
            <a:off x="222250" y="681038"/>
            <a:ext cx="7938"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2" name="Espace réservé du titre 21"/>
          <p:cNvSpPr>
            <a:spLocks noGrp="1"/>
          </p:cNvSpPr>
          <p:nvPr>
            <p:ph type="title"/>
          </p:nvPr>
        </p:nvSpPr>
        <p:spPr>
          <a:xfrm>
            <a:off x="914400" y="512763"/>
            <a:ext cx="7772400" cy="914400"/>
          </a:xfrm>
          <a:prstGeom prst="rect">
            <a:avLst/>
          </a:prstGeom>
        </p:spPr>
        <p:txBody>
          <a:bodyPr vert="horz" anchor="t">
            <a:noAutofit/>
          </a:bodyPr>
          <a:lstStyle>
            <a:extLst/>
          </a:lstStyle>
          <a:p>
            <a:r>
              <a:rPr lang="fr-FR" dirty="0" smtClean="0"/>
              <a:t>Cliquez pour modifier le style du titre</a:t>
            </a:r>
            <a:endParaRPr lang="en-US" dirty="0"/>
          </a:p>
        </p:txBody>
      </p:sp>
      <p:sp>
        <p:nvSpPr>
          <p:cNvPr id="1036" name="Espace réservé du texte 12"/>
          <p:cNvSpPr>
            <a:spLocks noGrp="1"/>
          </p:cNvSpPr>
          <p:nvPr>
            <p:ph type="body" idx="1"/>
          </p:nvPr>
        </p:nvSpPr>
        <p:spPr bwMode="auto">
          <a:xfrm>
            <a:off x="914400" y="178435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14" name="Espace réservé de la date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pPr>
              <a:defRPr/>
            </a:pPr>
            <a:fld id="{F0C21B87-E309-447E-B534-5AADD2997CC5}" type="datetime1">
              <a:rPr lang="fr-FR" smtClean="0"/>
              <a:t>30/10/2013</a:t>
            </a:fld>
            <a:endParaRPr lang="en-GB"/>
          </a:p>
        </p:txBody>
      </p:sp>
      <p:sp>
        <p:nvSpPr>
          <p:cNvPr id="3" name="Espace réservé du pied de page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pPr>
              <a:defRPr/>
            </a:pPr>
            <a:r>
              <a:rPr lang="fr-FR" smtClean="0"/>
              <a:t>Sharesap.com®. Copyright©. Tous droits réservés. Par Mickael QUESNOT</a:t>
            </a:r>
            <a:endParaRPr lang="en-GB"/>
          </a:p>
        </p:txBody>
      </p:sp>
      <p:sp>
        <p:nvSpPr>
          <p:cNvPr id="23" name="Espace réservé du numéro de diapositive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pPr>
              <a:defRPr/>
            </a:pPr>
            <a:fld id="{42CE6BC5-E280-4217-A4D4-7FCB0C000197}" type="slidenum">
              <a:rPr lang="en-GB"/>
              <a:pPr>
                <a:defRPr/>
              </a:pPr>
              <a:t>‹N°›</a:t>
            </a:fld>
            <a:endParaRPr lang="en-GB"/>
          </a:p>
        </p:txBody>
      </p:sp>
    </p:spTree>
  </p:cSld>
  <p:clrMap bg1="dk1" tx1="lt1" bg2="dk2" tx2="lt2" accent1="accent1" accent2="accent2" accent3="accent3" accent4="accent4" accent5="accent5" accent6="accent6" hlink="hlink" folHlink="folHlink"/>
  <p:sldLayoutIdLst>
    <p:sldLayoutId id="2147484123" r:id="rId1"/>
    <p:sldLayoutId id="2147484118" r:id="rId2"/>
    <p:sldLayoutId id="2147484124" r:id="rId3"/>
    <p:sldLayoutId id="2147484125" r:id="rId4"/>
    <p:sldLayoutId id="2147484126" r:id="rId5"/>
    <p:sldLayoutId id="2147484119" r:id="rId6"/>
    <p:sldLayoutId id="2147484127" r:id="rId7"/>
    <p:sldLayoutId id="2147484120" r:id="rId8"/>
    <p:sldLayoutId id="2147484128" r:id="rId9"/>
    <p:sldLayoutId id="2147484121" r:id="rId10"/>
    <p:sldLayoutId id="2147484122" r:id="rId11"/>
    <p:sldLayoutId id="2147484129" r:id="rId12"/>
  </p:sldLayoutIdLst>
  <p:hf sldNum="0" hdr="0" dt="0"/>
  <p:txStyles>
    <p:titleStyle>
      <a:lvl1pPr algn="l" rtl="0" eaLnBrk="0" fontAlgn="base" hangingPunct="0">
        <a:spcBef>
          <a:spcPct val="0"/>
        </a:spcBef>
        <a:spcAft>
          <a:spcPct val="0"/>
        </a:spcAft>
        <a:defRPr sz="1400" kern="1200" spc="-100">
          <a:solidFill>
            <a:srgbClr val="C1EEFF"/>
          </a:solidFill>
          <a:latin typeface="+mj-lt"/>
          <a:ea typeface="+mj-ea"/>
          <a:cs typeface="+mj-cs"/>
        </a:defRPr>
      </a:lvl1pPr>
      <a:lvl2pPr algn="l" rtl="0" eaLnBrk="0" fontAlgn="base" hangingPunct="0">
        <a:spcBef>
          <a:spcPct val="0"/>
        </a:spcBef>
        <a:spcAft>
          <a:spcPct val="0"/>
        </a:spcAft>
        <a:defRPr sz="1400">
          <a:solidFill>
            <a:srgbClr val="C1EEFF"/>
          </a:solidFill>
          <a:latin typeface="Consolas" pitchFamily="49" charset="0"/>
        </a:defRPr>
      </a:lvl2pPr>
      <a:lvl3pPr algn="l" rtl="0" eaLnBrk="0" fontAlgn="base" hangingPunct="0">
        <a:spcBef>
          <a:spcPct val="0"/>
        </a:spcBef>
        <a:spcAft>
          <a:spcPct val="0"/>
        </a:spcAft>
        <a:defRPr sz="1400">
          <a:solidFill>
            <a:srgbClr val="C1EEFF"/>
          </a:solidFill>
          <a:latin typeface="Consolas" pitchFamily="49" charset="0"/>
        </a:defRPr>
      </a:lvl3pPr>
      <a:lvl4pPr algn="l" rtl="0" eaLnBrk="0" fontAlgn="base" hangingPunct="0">
        <a:spcBef>
          <a:spcPct val="0"/>
        </a:spcBef>
        <a:spcAft>
          <a:spcPct val="0"/>
        </a:spcAft>
        <a:defRPr sz="1400">
          <a:solidFill>
            <a:srgbClr val="C1EEFF"/>
          </a:solidFill>
          <a:latin typeface="Consolas" pitchFamily="49" charset="0"/>
        </a:defRPr>
      </a:lvl4pPr>
      <a:lvl5pPr algn="l" rtl="0" eaLnBrk="0" fontAlgn="base" hangingPunct="0">
        <a:spcBef>
          <a:spcPct val="0"/>
        </a:spcBef>
        <a:spcAft>
          <a:spcPct val="0"/>
        </a:spcAft>
        <a:defRPr sz="1400">
          <a:solidFill>
            <a:srgbClr val="C1EEFF"/>
          </a:solidFill>
          <a:latin typeface="Consolas" pitchFamily="49" charset="0"/>
        </a:defRPr>
      </a:lvl5pPr>
      <a:lvl6pPr marL="457200" algn="l" rtl="0" fontAlgn="base">
        <a:spcBef>
          <a:spcPct val="0"/>
        </a:spcBef>
        <a:spcAft>
          <a:spcPct val="0"/>
        </a:spcAft>
        <a:defRPr sz="1400">
          <a:solidFill>
            <a:srgbClr val="C1EEFF"/>
          </a:solidFill>
          <a:latin typeface="Consolas" pitchFamily="49" charset="0"/>
        </a:defRPr>
      </a:lvl6pPr>
      <a:lvl7pPr marL="914400" algn="l" rtl="0" fontAlgn="base">
        <a:spcBef>
          <a:spcPct val="0"/>
        </a:spcBef>
        <a:spcAft>
          <a:spcPct val="0"/>
        </a:spcAft>
        <a:defRPr sz="1400">
          <a:solidFill>
            <a:srgbClr val="C1EEFF"/>
          </a:solidFill>
          <a:latin typeface="Consolas" pitchFamily="49" charset="0"/>
        </a:defRPr>
      </a:lvl7pPr>
      <a:lvl8pPr marL="1371600" algn="l" rtl="0" fontAlgn="base">
        <a:spcBef>
          <a:spcPct val="0"/>
        </a:spcBef>
        <a:spcAft>
          <a:spcPct val="0"/>
        </a:spcAft>
        <a:defRPr sz="1400">
          <a:solidFill>
            <a:srgbClr val="C1EEFF"/>
          </a:solidFill>
          <a:latin typeface="Consolas" pitchFamily="49" charset="0"/>
        </a:defRPr>
      </a:lvl8pPr>
      <a:lvl9pPr marL="1828800" algn="l" rtl="0" fontAlgn="base">
        <a:spcBef>
          <a:spcPct val="0"/>
        </a:spcBef>
        <a:spcAft>
          <a:spcPct val="0"/>
        </a:spcAft>
        <a:defRPr sz="1400">
          <a:solidFill>
            <a:srgbClr val="C1EEFF"/>
          </a:solidFill>
          <a:latin typeface="Consolas" pitchFamily="49" charset="0"/>
        </a:defRPr>
      </a:lvl9pPr>
      <a:extLst/>
    </p:titleStyle>
    <p:bodyStyle>
      <a:lvl1pPr marL="411163" indent="-342900" algn="l" rtl="0" eaLnBrk="0" fontAlgn="base" hangingPunct="0">
        <a:spcBef>
          <a:spcPts val="700"/>
        </a:spcBef>
        <a:spcAft>
          <a:spcPct val="0"/>
        </a:spcAft>
        <a:buClr>
          <a:schemeClr val="tx2"/>
        </a:buClr>
        <a:buSzPct val="95000"/>
        <a:buFont typeface="Wingdings" pitchFamily="2" charset="2"/>
        <a:buChar char=""/>
        <a:defRPr sz="3000" kern="1200">
          <a:solidFill>
            <a:schemeClr val="tx1"/>
          </a:solidFill>
          <a:latin typeface="+mn-lt"/>
          <a:ea typeface="+mn-ea"/>
          <a:cs typeface="+mn-cs"/>
        </a:defRPr>
      </a:lvl1pPr>
      <a:lvl2pPr marL="739775" indent="-285750" algn="l" rtl="0" eaLnBrk="0" fontAlgn="base" hangingPunct="0">
        <a:spcBef>
          <a:spcPct val="20000"/>
        </a:spcBef>
        <a:spcAft>
          <a:spcPct val="0"/>
        </a:spcAft>
        <a:buClr>
          <a:schemeClr val="accent2"/>
        </a:buClr>
        <a:buSzPct val="90000"/>
        <a:buFont typeface="Wingdings" pitchFamily="2" charset="2"/>
        <a:buChar char=""/>
        <a:defRPr sz="2600" kern="1200">
          <a:solidFill>
            <a:schemeClr val="tx1"/>
          </a:solidFill>
          <a:latin typeface="+mn-lt"/>
          <a:ea typeface="+mn-ea"/>
          <a:cs typeface="+mn-cs"/>
        </a:defRPr>
      </a:lvl2pPr>
      <a:lvl3pPr marL="995363"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260475" indent="-228600" algn="l" rtl="0" eaLnBrk="0" fontAlgn="base" hangingPunct="0">
        <a:spcBef>
          <a:spcPct val="20000"/>
        </a:spcBef>
        <a:spcAft>
          <a:spcPct val="0"/>
        </a:spcAft>
        <a:buClr>
          <a:srgbClr val="FEB80A"/>
        </a:buClr>
        <a:buFont typeface="Wingdings 3" pitchFamily="18" charset="2"/>
        <a:buChar char=""/>
        <a:defRPr sz="2200" kern="1200">
          <a:solidFill>
            <a:schemeClr val="tx1"/>
          </a:solidFill>
          <a:latin typeface="+mn-lt"/>
          <a:ea typeface="+mn-ea"/>
          <a:cs typeface="+mn-cs"/>
        </a:defRPr>
      </a:lvl4pPr>
      <a:lvl5pPr marL="1481138" indent="-209550" algn="l" rtl="0" eaLnBrk="0" fontAlgn="base" hangingPunct="0">
        <a:spcBef>
          <a:spcPct val="20000"/>
        </a:spcBef>
        <a:spcAft>
          <a:spcPct val="0"/>
        </a:spcAft>
        <a:buClr>
          <a:srgbClr val="FEB80A"/>
        </a:buClr>
        <a:buFont typeface="Wingdings 2"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help.sap.com/saphelp_erp2005/helpdata/FR/75/ee120555c811d189900000e8322d00/content.htm" TargetMode="Externa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help.sap.com/saphelp_erp2005/helpdata/FR/75/ee14a355c811d189900000e8322d00/content.htm" TargetMode="Externa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hyperlink" Target="http://help.sap.com/saphelp_erp2005/helpdata/FR/75/ee14a355c811d189900000e8322d00/content.htm" TargetMode="External"/><Relationship Id="rId2" Type="http://schemas.openxmlformats.org/officeDocument/2006/relationships/hyperlink" Target="http://help.sap.com/saphelp_erp2005/helpdata/FR/75/ee120555c811d189900000e8322d00/content.htm" TargetMode="External"/><Relationship Id="rId1" Type="http://schemas.openxmlformats.org/officeDocument/2006/relationships/slideLayout" Target="../slideLayouts/slideLayout2.xml"/><Relationship Id="rId4" Type="http://schemas.openxmlformats.org/officeDocument/2006/relationships/hyperlink" Target="http://help.sap.com/saphelp_erp2005/helpdata/FR/19/ad1d3a81a1e572e10000000a11405a/frameset.ht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ctrTitle"/>
          </p:nvPr>
        </p:nvSpPr>
        <p:spPr/>
        <p:txBody>
          <a:bodyPr/>
          <a:lstStyle/>
          <a:p>
            <a:pPr eaLnBrk="1" fontAlgn="auto" hangingPunct="1">
              <a:spcAft>
                <a:spcPts val="0"/>
              </a:spcAft>
              <a:defRPr/>
            </a:pPr>
            <a:r>
              <a:rPr lang="fr-FR" sz="2400" dirty="0" smtClean="0"/>
              <a:t>Commande d'achat</a:t>
            </a:r>
            <a:endParaRPr lang="fr-FR" sz="2400" dirty="0">
              <a:solidFill>
                <a:schemeClr val="tx2">
                  <a:satMod val="200000"/>
                </a:schemeClr>
              </a:solidFill>
            </a:endParaRPr>
          </a:p>
        </p:txBody>
      </p:sp>
      <p:sp>
        <p:nvSpPr>
          <p:cNvPr id="8198" name="Sous-titre 6"/>
          <p:cNvSpPr>
            <a:spLocks noGrp="1"/>
          </p:cNvSpPr>
          <p:nvPr>
            <p:ph type="subTitle" idx="1"/>
          </p:nvPr>
        </p:nvSpPr>
        <p:spPr>
          <a:xfrm>
            <a:off x="914400" y="2835275"/>
            <a:ext cx="7772400" cy="1508125"/>
          </a:xfrm>
        </p:spPr>
        <p:txBody>
          <a:bodyPr/>
          <a:lstStyle/>
          <a:p>
            <a:pPr eaLnBrk="1" hangingPunct="1">
              <a:spcBef>
                <a:spcPct val="0"/>
              </a:spcBef>
            </a:pPr>
            <a:r>
              <a:rPr lang="fr-FR" dirty="0" smtClean="0"/>
              <a:t>Achats Par Mickael QUESNOT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 quantité totale d'articles à livrer ou de services à effectuer définie dans le poste de commande d'achat peut être subdivisée, dans les échéances, en plusieurs quantités partielles avec les dates de livraison pertinentes.</a:t>
            </a:r>
            <a:br>
              <a:rPr lang="fr-FR"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21506" name="Picture 2"/>
          <p:cNvPicPr>
            <a:picLocks noGrp="1" noChangeAspect="1" noChangeArrowheads="1"/>
          </p:cNvPicPr>
          <p:nvPr>
            <p:ph idx="1"/>
          </p:nvPr>
        </p:nvPicPr>
        <p:blipFill>
          <a:blip r:embed="rId2" cstate="print"/>
          <a:srcRect/>
          <a:stretch>
            <a:fillRect/>
          </a:stretch>
        </p:blipFill>
        <p:spPr bwMode="auto">
          <a:xfrm>
            <a:off x="914400" y="2282698"/>
            <a:ext cx="7772400" cy="3575304"/>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Pour les postes de commande dépendant de sous-traitants, vous pouvez spécifier les matières ou les composants nécessaires à fournir au sous-traitant pour l’assemblage et le traitement en fonction de chaque date de livraison mentionnée.</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22531" name="Picture 3"/>
          <p:cNvPicPr>
            <a:picLocks noGrp="1" noChangeAspect="1" noChangeArrowheads="1"/>
          </p:cNvPicPr>
          <p:nvPr>
            <p:ph sz="half" idx="1"/>
          </p:nvPr>
        </p:nvPicPr>
        <p:blipFill>
          <a:blip r:embed="rId2" cstate="print"/>
          <a:srcRect/>
          <a:stretch>
            <a:fillRect/>
          </a:stretch>
        </p:blipFill>
        <p:spPr bwMode="auto">
          <a:xfrm>
            <a:off x="467543" y="1484784"/>
            <a:ext cx="4368807" cy="2880320"/>
          </a:xfrm>
          <a:prstGeom prst="rect">
            <a:avLst/>
          </a:prstGeom>
          <a:noFill/>
          <a:ln w="9525">
            <a:noFill/>
            <a:miter lim="800000"/>
            <a:headEnd/>
            <a:tailEnd/>
          </a:ln>
        </p:spPr>
      </p:pic>
      <p:pic>
        <p:nvPicPr>
          <p:cNvPr id="22532" name="Picture 4"/>
          <p:cNvPicPr>
            <a:picLocks noGrp="1" noChangeAspect="1" noChangeArrowheads="1"/>
          </p:cNvPicPr>
          <p:nvPr>
            <p:ph sz="half" idx="2"/>
          </p:nvPr>
        </p:nvPicPr>
        <p:blipFill>
          <a:blip r:embed="rId3" cstate="print"/>
          <a:srcRect/>
          <a:stretch>
            <a:fillRect/>
          </a:stretch>
        </p:blipFill>
        <p:spPr bwMode="auto">
          <a:xfrm>
            <a:off x="4932040" y="3789040"/>
            <a:ext cx="4038600" cy="2509473"/>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Un poste dont le type d'approvisionnement est «service externe» comprend un cahier des charges. Les niveaux hiérarchiques structurent le cahier des charges et les lignes de service déterminent la quantité commandée. </a:t>
            </a:r>
            <a:br>
              <a:rPr lang="fr-FR"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23554" name="Picture 2"/>
          <p:cNvPicPr>
            <a:picLocks noGrp="1" noChangeAspect="1" noChangeArrowheads="1"/>
          </p:cNvPicPr>
          <p:nvPr>
            <p:ph idx="1"/>
          </p:nvPr>
        </p:nvPicPr>
        <p:blipFill>
          <a:blip r:embed="rId2" cstate="print"/>
          <a:srcRect/>
          <a:stretch>
            <a:fillRect/>
          </a:stretch>
        </p:blipFill>
        <p:spPr bwMode="auto">
          <a:xfrm>
            <a:off x="1189434" y="1784350"/>
            <a:ext cx="7222331" cy="45720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b="1" dirty="0" smtClean="0"/>
              <a:t>Conditions</a:t>
            </a:r>
            <a:br>
              <a:rPr lang="fr-FR" b="1"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conditions peuvent s'appliquer aux différents niveaux suivants:</a:t>
            </a:r>
            <a:br>
              <a:rPr lang="fr-FR" dirty="0" smtClean="0"/>
            </a:br>
            <a:r>
              <a:rPr lang="fr-FR" dirty="0" smtClean="0"/>
              <a:t/>
            </a:r>
            <a:br>
              <a:rPr lang="fr-FR" dirty="0" smtClean="0"/>
            </a:br>
            <a:r>
              <a:rPr lang="fr-FR" dirty="0" smtClean="0"/>
              <a:t>●      la commande entière,</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026" name="Picture 2"/>
          <p:cNvPicPr>
            <a:picLocks noGrp="1" noChangeAspect="1" noChangeArrowheads="1"/>
          </p:cNvPicPr>
          <p:nvPr>
            <p:ph idx="1"/>
          </p:nvPr>
        </p:nvPicPr>
        <p:blipFill>
          <a:blip r:embed="rId2" cstate="print"/>
          <a:srcRect/>
          <a:stretch>
            <a:fillRect/>
          </a:stretch>
        </p:blipFill>
        <p:spPr bwMode="auto">
          <a:xfrm>
            <a:off x="1268149" y="1784350"/>
            <a:ext cx="7064901" cy="45720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le poste, à savoir l'article à fournir ou le cahiers des charges dans le cas des services,</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2050" name="Picture 2"/>
          <p:cNvPicPr>
            <a:picLocks noGrp="1" noChangeAspect="1" noChangeArrowheads="1"/>
          </p:cNvPicPr>
          <p:nvPr>
            <p:ph idx="1"/>
          </p:nvPr>
        </p:nvPicPr>
        <p:blipFill>
          <a:blip r:embed="rId2" cstate="print"/>
          <a:srcRect/>
          <a:stretch>
            <a:fillRect/>
          </a:stretch>
        </p:blipFill>
        <p:spPr bwMode="auto">
          <a:xfrm>
            <a:off x="1343783" y="1784350"/>
            <a:ext cx="6913633" cy="45720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à la ligne de service dans le cas de services individuels (tâches ou activités).</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3074" name="Picture 2"/>
          <p:cNvPicPr>
            <a:picLocks noGrp="1" noChangeAspect="1" noChangeArrowheads="1"/>
          </p:cNvPicPr>
          <p:nvPr>
            <p:ph sz="half" idx="1"/>
          </p:nvPr>
        </p:nvPicPr>
        <p:blipFill>
          <a:blip r:embed="rId2" cstate="print"/>
          <a:srcRect/>
          <a:stretch>
            <a:fillRect/>
          </a:stretch>
        </p:blipFill>
        <p:spPr bwMode="auto">
          <a:xfrm>
            <a:off x="465138" y="1903600"/>
            <a:ext cx="4038600" cy="4258887"/>
          </a:xfrm>
          <a:prstGeom prst="rect">
            <a:avLst/>
          </a:prstGeom>
          <a:noFill/>
          <a:ln w="9525">
            <a:noFill/>
            <a:miter lim="800000"/>
            <a:headEnd/>
            <a:tailEnd/>
          </a:ln>
        </p:spPr>
      </p:pic>
      <p:pic>
        <p:nvPicPr>
          <p:cNvPr id="3075" name="Picture 3"/>
          <p:cNvPicPr>
            <a:picLocks noGrp="1" noChangeAspect="1" noChangeArrowheads="1"/>
          </p:cNvPicPr>
          <p:nvPr>
            <p:ph sz="half" idx="2"/>
          </p:nvPr>
        </p:nvPicPr>
        <p:blipFill>
          <a:blip r:embed="rId3" cstate="print"/>
          <a:srcRect/>
          <a:stretch>
            <a:fillRect/>
          </a:stretch>
        </p:blipFill>
        <p:spPr bwMode="auto">
          <a:xfrm>
            <a:off x="4656138" y="2636455"/>
            <a:ext cx="4038600" cy="2793177"/>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fr-FR" b="1" dirty="0" smtClean="0"/>
              <a:t>Imputation</a:t>
            </a:r>
            <a:br>
              <a:rPr lang="fr-FR" b="1"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L’imputation permet de répartir les coûts sur plusieurs objets du Contrôle de gestion.</a:t>
            </a:r>
            <a:br>
              <a:rPr lang="fr-FR"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4098" name="Picture 2"/>
          <p:cNvPicPr>
            <a:picLocks noGrp="1" noChangeAspect="1" noChangeArrowheads="1"/>
          </p:cNvPicPr>
          <p:nvPr>
            <p:ph sz="half" idx="1"/>
          </p:nvPr>
        </p:nvPicPr>
        <p:blipFill>
          <a:blip r:embed="rId2" cstate="print"/>
          <a:srcRect/>
          <a:stretch>
            <a:fillRect/>
          </a:stretch>
        </p:blipFill>
        <p:spPr bwMode="auto">
          <a:xfrm>
            <a:off x="465138" y="1920831"/>
            <a:ext cx="4038600" cy="4224425"/>
          </a:xfrm>
          <a:prstGeom prst="rect">
            <a:avLst/>
          </a:prstGeom>
          <a:noFill/>
          <a:ln w="9525">
            <a:noFill/>
            <a:miter lim="800000"/>
            <a:headEnd/>
            <a:tailEnd/>
          </a:ln>
        </p:spPr>
      </p:pic>
      <p:sp>
        <p:nvSpPr>
          <p:cNvPr id="9" name="Flèche vers le bas 8"/>
          <p:cNvSpPr/>
          <p:nvPr/>
        </p:nvSpPr>
        <p:spPr>
          <a:xfrm rot="10800000">
            <a:off x="683568" y="3573016"/>
            <a:ext cx="504056" cy="6480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099" name="Picture 3"/>
          <p:cNvPicPr>
            <a:picLocks noGrp="1" noChangeAspect="1" noChangeArrowheads="1"/>
          </p:cNvPicPr>
          <p:nvPr>
            <p:ph sz="half" idx="2"/>
          </p:nvPr>
        </p:nvPicPr>
        <p:blipFill>
          <a:blip r:embed="rId3" cstate="print"/>
          <a:srcRect/>
          <a:stretch>
            <a:fillRect/>
          </a:stretch>
        </p:blipFill>
        <p:spPr bwMode="auto">
          <a:xfrm>
            <a:off x="4656138" y="2436097"/>
            <a:ext cx="4038600" cy="3193893"/>
          </a:xfrm>
          <a:prstGeom prst="rect">
            <a:avLst/>
          </a:prstGeom>
          <a:noFill/>
          <a:ln w="9525">
            <a:noFill/>
            <a:miter lim="800000"/>
            <a:headEnd/>
            <a:tailEnd/>
          </a:ln>
        </p:spPr>
      </p:pic>
      <p:sp>
        <p:nvSpPr>
          <p:cNvPr id="11" name="Flèche vers le bas 10"/>
          <p:cNvSpPr/>
          <p:nvPr/>
        </p:nvSpPr>
        <p:spPr>
          <a:xfrm rot="11212342">
            <a:off x="5257035" y="3888877"/>
            <a:ext cx="504056" cy="6480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fr-FR" b="1" dirty="0" smtClean="0"/>
              <a:t>Confirmations</a:t>
            </a:r>
            <a:br>
              <a:rPr lang="fr-FR" b="1"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800" y="4665091"/>
            <a:ext cx="4572000" cy="923330"/>
          </a:xfrm>
          <a:prstGeom prst="rect">
            <a:avLst/>
          </a:prstGeom>
        </p:spPr>
        <p:txBody>
          <a:bodyPr>
            <a:spAutoFit/>
          </a:bodyPr>
          <a:lstStyle/>
          <a:p>
            <a:r>
              <a:rPr lang="fr-FR" dirty="0"/>
              <a:t>Sharesap.com®. Copyright©. </a:t>
            </a:r>
            <a:r>
              <a:rPr lang="fr-FR" dirty="0" smtClean="0"/>
              <a:t>All </a:t>
            </a:r>
            <a:r>
              <a:rPr lang="fr-FR" dirty="0" err="1" smtClean="0"/>
              <a:t>rights</a:t>
            </a:r>
            <a:r>
              <a:rPr lang="fr-FR" dirty="0" smtClean="0"/>
              <a:t> </a:t>
            </a:r>
            <a:r>
              <a:rPr lang="fr-FR" dirty="0" err="1" smtClean="0"/>
              <a:t>reserved</a:t>
            </a:r>
            <a:r>
              <a:rPr lang="fr-FR" dirty="0" smtClean="0"/>
              <a:t>. </a:t>
            </a:r>
            <a:r>
              <a:rPr lang="fr-FR" dirty="0"/>
              <a:t>Par Mickael QUESNOT, Consultant SAP</a:t>
            </a:r>
            <a:endParaRPr lang="en-GB" dirty="0"/>
          </a:p>
        </p:txBody>
      </p:sp>
    </p:spTree>
    <p:extLst>
      <p:ext uri="{BB962C8B-B14F-4D97-AF65-F5344CB8AC3E}">
        <p14:creationId xmlns:p14="http://schemas.microsoft.com/office/powerpoint/2010/main" val="3151825194"/>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re 11"/>
          <p:cNvSpPr>
            <a:spLocks noGrp="1"/>
          </p:cNvSpPr>
          <p:nvPr>
            <p:ph type="title"/>
          </p:nvPr>
        </p:nvSpPr>
        <p:spPr/>
        <p:txBody>
          <a:bodyPr/>
          <a:lstStyle/>
          <a:p>
            <a:r>
              <a:rPr lang="fr-FR" dirty="0" smtClean="0"/>
              <a:t>Les fournisseurs peuvent envoyer des confirmations à l'organisation d'achats concernée pour indiquer s’ils peuvent respecter ou non les délais de livraison prévus.</a:t>
            </a:r>
            <a:br>
              <a:rPr lang="fr-FR"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5124" name="Picture 4"/>
          <p:cNvPicPr>
            <a:picLocks noGrp="1" noChangeAspect="1" noChangeArrowheads="1"/>
          </p:cNvPicPr>
          <p:nvPr>
            <p:ph idx="1"/>
          </p:nvPr>
        </p:nvPicPr>
        <p:blipFill>
          <a:blip r:embed="rId2" cstate="print"/>
          <a:srcRect/>
          <a:stretch>
            <a:fillRect/>
          </a:stretch>
        </p:blipFill>
        <p:spPr bwMode="auto">
          <a:xfrm>
            <a:off x="1111827" y="1784350"/>
            <a:ext cx="7377545" cy="4572000"/>
          </a:xfrm>
          <a:prstGeom prst="rect">
            <a:avLst/>
          </a:prstGeom>
          <a:noFill/>
          <a:ln w="9525">
            <a:noFill/>
            <a:miter lim="800000"/>
            <a:headEnd/>
            <a:tailEnd/>
          </a:ln>
        </p:spPr>
      </p:pic>
      <p:sp>
        <p:nvSpPr>
          <p:cNvPr id="15" name="Flèche droite 14"/>
          <p:cNvSpPr/>
          <p:nvPr/>
        </p:nvSpPr>
        <p:spPr>
          <a:xfrm>
            <a:off x="539552" y="3140968"/>
            <a:ext cx="504056" cy="6480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b="1" dirty="0" smtClean="0"/>
              <a:t>Historique de commande</a:t>
            </a:r>
            <a:br>
              <a:rPr lang="fr-FR" b="1"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transactions découlant d’une commande sont documentées poste par poste dans l'historique de commande</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6146" name="Picture 2"/>
          <p:cNvPicPr>
            <a:picLocks noGrp="1" noChangeAspect="1" noChangeArrowheads="1"/>
          </p:cNvPicPr>
          <p:nvPr>
            <p:ph idx="1"/>
          </p:nvPr>
        </p:nvPicPr>
        <p:blipFill>
          <a:blip r:embed="rId2" cstate="print"/>
          <a:srcRect/>
          <a:stretch>
            <a:fillRect/>
          </a:stretch>
        </p:blipFill>
        <p:spPr bwMode="auto">
          <a:xfrm>
            <a:off x="914400" y="2707996"/>
            <a:ext cx="7772400" cy="2724707"/>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Rôles partenaire</a:t>
            </a:r>
            <a:br>
              <a:rPr lang="fr-FR" b="1"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partenaires commerciaux peuvent jouer d’autres rôles que celui de fournisseur/destinataire de la commande (par ex.. le fournisseur de marchandises ou l'auteur de la facture).</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7172" name="Picture 4"/>
          <p:cNvPicPr>
            <a:picLocks noGrp="1" noChangeAspect="1" noChangeArrowheads="1"/>
          </p:cNvPicPr>
          <p:nvPr>
            <p:ph sz="half" idx="1"/>
          </p:nvPr>
        </p:nvPicPr>
        <p:blipFill>
          <a:blip r:embed="rId2" cstate="print"/>
          <a:srcRect/>
          <a:stretch>
            <a:fillRect/>
          </a:stretch>
        </p:blipFill>
        <p:spPr bwMode="auto">
          <a:xfrm>
            <a:off x="465138" y="2109901"/>
            <a:ext cx="4038600" cy="3846286"/>
          </a:xfrm>
          <a:prstGeom prst="rect">
            <a:avLst/>
          </a:prstGeom>
          <a:noFill/>
          <a:ln w="9525">
            <a:noFill/>
            <a:miter lim="800000"/>
            <a:headEnd/>
            <a:tailEnd/>
          </a:ln>
        </p:spPr>
      </p:pic>
      <p:pic>
        <p:nvPicPr>
          <p:cNvPr id="7173" name="Picture 5"/>
          <p:cNvPicPr>
            <a:picLocks noGrp="1" noChangeAspect="1" noChangeArrowheads="1"/>
          </p:cNvPicPr>
          <p:nvPr>
            <p:ph sz="half" idx="2"/>
          </p:nvPr>
        </p:nvPicPr>
        <p:blipFill>
          <a:blip r:embed="rId3" cstate="print"/>
          <a:srcRect/>
          <a:stretch>
            <a:fillRect/>
          </a:stretch>
        </p:blipFill>
        <p:spPr bwMode="auto">
          <a:xfrm>
            <a:off x="4656138" y="2031092"/>
            <a:ext cx="4038600" cy="4003904"/>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fr-FR" b="1" dirty="0" smtClean="0"/>
              <a:t>Division</a:t>
            </a:r>
            <a:br>
              <a:rPr lang="fr-FR" b="1"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Dans la commande, chaque poste est destiné à une certaine division. Chaque division appartient à une société à laquelle le fournisseur adresse sa facture.</a:t>
            </a:r>
            <a:br>
              <a:rPr lang="fr-FR"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8194" name="Picture 2"/>
          <p:cNvPicPr>
            <a:picLocks noGrp="1" noChangeAspect="1" noChangeArrowheads="1"/>
          </p:cNvPicPr>
          <p:nvPr>
            <p:ph sz="half" idx="1"/>
          </p:nvPr>
        </p:nvPicPr>
        <p:blipFill>
          <a:blip r:embed="rId2" cstate="print"/>
          <a:srcRect/>
          <a:stretch>
            <a:fillRect/>
          </a:stretch>
        </p:blipFill>
        <p:spPr bwMode="auto">
          <a:xfrm>
            <a:off x="465138" y="2410915"/>
            <a:ext cx="4038600" cy="3244258"/>
          </a:xfrm>
          <a:prstGeom prst="rect">
            <a:avLst/>
          </a:prstGeom>
          <a:noFill/>
          <a:ln w="9525">
            <a:noFill/>
            <a:miter lim="800000"/>
            <a:headEnd/>
            <a:tailEnd/>
          </a:ln>
        </p:spPr>
      </p:pic>
      <p:pic>
        <p:nvPicPr>
          <p:cNvPr id="8195" name="Picture 3"/>
          <p:cNvPicPr>
            <a:picLocks noGrp="1" noChangeAspect="1" noChangeArrowheads="1"/>
          </p:cNvPicPr>
          <p:nvPr>
            <p:ph sz="half" idx="2"/>
          </p:nvPr>
        </p:nvPicPr>
        <p:blipFill>
          <a:blip r:embed="rId3" cstate="print"/>
          <a:srcRect/>
          <a:stretch>
            <a:fillRect/>
          </a:stretch>
        </p:blipFill>
        <p:spPr bwMode="auto">
          <a:xfrm>
            <a:off x="4656138" y="2217555"/>
            <a:ext cx="4038600" cy="3630977"/>
          </a:xfrm>
          <a:prstGeom prst="rect">
            <a:avLst/>
          </a:prstGeom>
          <a:noFill/>
          <a:ln w="9525">
            <a:noFill/>
            <a:miter lim="800000"/>
            <a:headEnd/>
            <a:tailEnd/>
          </a:ln>
        </p:spPr>
      </p:pic>
      <p:sp>
        <p:nvSpPr>
          <p:cNvPr id="10" name="Flèche vers le bas 9"/>
          <p:cNvSpPr/>
          <p:nvPr/>
        </p:nvSpPr>
        <p:spPr>
          <a:xfrm rot="3498237">
            <a:off x="8386957" y="2828035"/>
            <a:ext cx="432048"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Textes</a:t>
            </a:r>
            <a:br>
              <a:rPr lang="fr-FR" b="1"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Vous pouvez saisir directement un texte dans une commande ou modifier des textes proposés par le système. Il existe deux types de textes:</a:t>
            </a:r>
            <a:br>
              <a:rPr lang="fr-FR" dirty="0" smtClean="0"/>
            </a:br>
            <a:r>
              <a:rPr lang="fr-FR" dirty="0" smtClean="0"/>
              <a:t/>
            </a:r>
            <a:br>
              <a:rPr lang="fr-FR" dirty="0" smtClean="0"/>
            </a:br>
            <a:r>
              <a:rPr lang="fr-FR" dirty="0" smtClean="0"/>
              <a:t>●      Textes de l'en-tête: s'appliquent à l'ensemble du document.</a:t>
            </a:r>
            <a:br>
              <a:rPr lang="fr-FR"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9219" name="Picture 3"/>
          <p:cNvPicPr>
            <a:picLocks noGrp="1" noChangeAspect="1" noChangeArrowheads="1"/>
          </p:cNvPicPr>
          <p:nvPr>
            <p:ph sz="half" idx="2"/>
          </p:nvPr>
        </p:nvPicPr>
        <p:blipFill>
          <a:blip r:embed="rId2" cstate="print"/>
          <a:srcRect/>
          <a:stretch>
            <a:fillRect/>
          </a:stretch>
        </p:blipFill>
        <p:spPr bwMode="auto">
          <a:xfrm>
            <a:off x="4656138" y="1835439"/>
            <a:ext cx="4038600" cy="4395209"/>
          </a:xfrm>
          <a:prstGeom prst="rect">
            <a:avLst/>
          </a:prstGeom>
          <a:noFill/>
          <a:ln w="9525">
            <a:noFill/>
            <a:miter lim="800000"/>
            <a:headEnd/>
            <a:tailEnd/>
          </a:ln>
        </p:spPr>
      </p:pic>
      <p:pic>
        <p:nvPicPr>
          <p:cNvPr id="9220" name="Picture 4"/>
          <p:cNvPicPr>
            <a:picLocks noGrp="1" noChangeAspect="1" noChangeArrowheads="1"/>
          </p:cNvPicPr>
          <p:nvPr>
            <p:ph sz="half" idx="1"/>
          </p:nvPr>
        </p:nvPicPr>
        <p:blipFill>
          <a:blip r:embed="rId3" cstate="print"/>
          <a:srcRect/>
          <a:stretch>
            <a:fillRect/>
          </a:stretch>
        </p:blipFill>
        <p:spPr bwMode="auto">
          <a:xfrm>
            <a:off x="545085" y="1770063"/>
            <a:ext cx="3878706" cy="4525962"/>
          </a:xfrm>
          <a:prstGeom prst="rect">
            <a:avLst/>
          </a:prstGeom>
          <a:noFill/>
          <a:ln w="9525">
            <a:noFill/>
            <a:miter lim="800000"/>
            <a:headEnd/>
            <a:tailEnd/>
          </a:ln>
        </p:spPr>
      </p:pic>
      <p:cxnSp>
        <p:nvCxnSpPr>
          <p:cNvPr id="13" name="Connecteur droit avec flèche 12"/>
          <p:cNvCxnSpPr/>
          <p:nvPr/>
        </p:nvCxnSpPr>
        <p:spPr>
          <a:xfrm rot="16200000" flipH="1">
            <a:off x="287524" y="1808820"/>
            <a:ext cx="720080" cy="216024"/>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Texte de poste: ne s'applique qu’au poste concerné.</a:t>
            </a:r>
            <a:br>
              <a:rPr lang="fr-FR"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0242" name="Picture 2"/>
          <p:cNvPicPr>
            <a:picLocks noGrp="1" noChangeAspect="1" noChangeArrowheads="1"/>
          </p:cNvPicPr>
          <p:nvPr>
            <p:ph sz="half" idx="1"/>
          </p:nvPr>
        </p:nvPicPr>
        <p:blipFill>
          <a:blip r:embed="rId2" cstate="print"/>
          <a:srcRect/>
          <a:stretch>
            <a:fillRect/>
          </a:stretch>
        </p:blipFill>
        <p:spPr bwMode="auto">
          <a:xfrm>
            <a:off x="465138" y="2131659"/>
            <a:ext cx="4038600" cy="3802769"/>
          </a:xfrm>
          <a:prstGeom prst="rect">
            <a:avLst/>
          </a:prstGeom>
          <a:noFill/>
          <a:ln w="9525">
            <a:noFill/>
            <a:miter lim="800000"/>
            <a:headEnd/>
            <a:tailEnd/>
          </a:ln>
        </p:spPr>
      </p:pic>
      <p:cxnSp>
        <p:nvCxnSpPr>
          <p:cNvPr id="10" name="Connecteur droit avec flèche 9"/>
          <p:cNvCxnSpPr/>
          <p:nvPr/>
        </p:nvCxnSpPr>
        <p:spPr>
          <a:xfrm rot="16200000" flipH="1">
            <a:off x="71500" y="2240868"/>
            <a:ext cx="648072" cy="288032"/>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pic>
        <p:nvPicPr>
          <p:cNvPr id="10243" name="Picture 3"/>
          <p:cNvPicPr>
            <a:picLocks noGrp="1" noChangeAspect="1" noChangeArrowheads="1"/>
          </p:cNvPicPr>
          <p:nvPr>
            <p:ph sz="half" idx="2"/>
          </p:nvPr>
        </p:nvPicPr>
        <p:blipFill>
          <a:blip r:embed="rId3" cstate="print"/>
          <a:srcRect/>
          <a:stretch>
            <a:fillRect/>
          </a:stretch>
        </p:blipFill>
        <p:spPr bwMode="auto">
          <a:xfrm>
            <a:off x="4656138" y="1830668"/>
            <a:ext cx="4038600" cy="4404752"/>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228600" y="381000"/>
            <a:ext cx="8634412" cy="5967412"/>
          </a:xfrm>
        </p:spPr>
        <p:txBody>
          <a:bodyPr>
            <a:noAutofit/>
          </a:bodyPr>
          <a:lstStyle/>
          <a:p>
            <a:pPr marL="493776" indent="-457200">
              <a:defRPr/>
            </a:pPr>
            <a:r>
              <a:rPr lang="fr-FR" sz="800" dirty="0" smtClean="0"/>
              <a:t>Si </a:t>
            </a:r>
            <a:r>
              <a:rPr lang="fr-FR" sz="800" dirty="0"/>
              <a:t>votre entreprise a besoin d'expertise SD, MM, WM, PS, </a:t>
            </a:r>
            <a:r>
              <a:rPr lang="fr-FR" sz="800" dirty="0" err="1"/>
              <a:t>Retail</a:t>
            </a:r>
            <a:r>
              <a:rPr lang="fr-FR" sz="800" dirty="0"/>
              <a:t>, HR… pour renforcer son centre de compétences,</a:t>
            </a:r>
          </a:p>
          <a:p>
            <a:pPr marL="493776" indent="-457200">
              <a:defRPr/>
            </a:pPr>
            <a:r>
              <a:rPr lang="fr-FR" sz="800" dirty="0" smtClean="0"/>
              <a:t>Si </a:t>
            </a:r>
            <a:r>
              <a:rPr lang="fr-FR" sz="800" dirty="0"/>
              <a:t>elle veut libérer son centre de compétences des réponses aux questions sur l'utilisation de SAP pour qu'il se concentre sur la maintenance évolutive,</a:t>
            </a:r>
          </a:p>
          <a:p>
            <a:pPr marL="493776" indent="-457200">
              <a:defRPr/>
            </a:pPr>
            <a:r>
              <a:rPr lang="fr-FR" sz="800" dirty="0" smtClean="0"/>
              <a:t> </a:t>
            </a:r>
            <a:r>
              <a:rPr lang="fr-FR" sz="800" dirty="0"/>
              <a:t>Si elle veut EXTERNALISER son centre de compétences,</a:t>
            </a:r>
          </a:p>
          <a:p>
            <a:pPr marL="493776" indent="-457200">
              <a:defRPr/>
            </a:pPr>
            <a:r>
              <a:rPr lang="fr-FR" sz="800" dirty="0" smtClean="0"/>
              <a:t>Si </a:t>
            </a:r>
            <a:r>
              <a:rPr lang="fr-FR" sz="800" dirty="0"/>
              <a:t>elle veut une Tierce Maintenance Applicative (TMA),</a:t>
            </a:r>
          </a:p>
          <a:p>
            <a:pPr marL="493776" indent="-457200">
              <a:defRPr/>
            </a:pPr>
            <a:r>
              <a:rPr lang="fr-FR" sz="800" dirty="0" smtClean="0"/>
              <a:t> </a:t>
            </a:r>
            <a:r>
              <a:rPr lang="fr-FR" sz="800" dirty="0"/>
              <a:t>Si elle veut former ses utilisateurs, ...</a:t>
            </a:r>
          </a:p>
          <a:p>
            <a:pPr marL="493776" indent="-457200">
              <a:defRPr/>
            </a:pPr>
            <a:r>
              <a:rPr lang="fr-FR" sz="800" dirty="0" smtClean="0"/>
              <a:t>SHARESAP </a:t>
            </a:r>
            <a:r>
              <a:rPr lang="fr-FR" sz="800" dirty="0"/>
              <a:t>peut répondre à l'ensemble de vos besoins avec le meilleur rapport qualité/prix du marché. </a:t>
            </a:r>
          </a:p>
          <a:p>
            <a:pPr marL="493776" indent="-457200">
              <a:defRPr/>
            </a:pPr>
            <a:r>
              <a:rPr lang="fr-FR" sz="800" dirty="0" smtClean="0"/>
              <a:t>SHARESAP </a:t>
            </a:r>
            <a:r>
              <a:rPr lang="fr-FR" sz="800" dirty="0"/>
              <a:t>dispose en autre de plusieurs plateaux de TMA dont un sur la NORMANDIE. SHARESAP a toutes les compétences pour vous satisfaire. </a:t>
            </a:r>
          </a:p>
          <a:p>
            <a:pPr marL="493776" indent="-457200">
              <a:defRPr/>
            </a:pPr>
            <a:r>
              <a:rPr lang="fr-FR" sz="800" dirty="0" smtClean="0"/>
              <a:t>Vous </a:t>
            </a:r>
            <a:r>
              <a:rPr lang="fr-FR" sz="800" dirty="0"/>
              <a:t>pouvez me contacter via la rubrique Contact ou sur mon adresse courriel </a:t>
            </a:r>
            <a:r>
              <a:rPr lang="fr-FR" sz="800" u="sng" dirty="0">
                <a:hlinkClick r:id="rId2"/>
              </a:rPr>
              <a:t>quesnot@sharesap.com</a:t>
            </a:r>
            <a:r>
              <a:rPr lang="fr-FR" sz="800" u="sng" dirty="0"/>
              <a:t>.</a:t>
            </a:r>
          </a:p>
          <a:p>
            <a:pPr marL="493776" indent="-457200">
              <a:defRPr/>
            </a:pPr>
            <a:r>
              <a:rPr lang="fr-FR" sz="800" dirty="0" smtClean="0"/>
              <a:t>Je </a:t>
            </a:r>
            <a:r>
              <a:rPr lang="fr-FR" sz="800" dirty="0"/>
              <a:t>recherche également un site partenaire ou un sponsor pour développer mon site. </a:t>
            </a:r>
            <a:endParaRPr lang="fr-FR" sz="800" dirty="0" smtClean="0"/>
          </a:p>
          <a:p>
            <a:pPr marL="493776" indent="-457200">
              <a:defRPr/>
            </a:pPr>
            <a:endParaRPr lang="fr-FR" sz="800" u="sng"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smtClean="0">
                <a:hlinkClick r:id="rId3"/>
              </a:rPr>
              <a:t>www.SHARESAP.com</a:t>
            </a:r>
            <a:r>
              <a:rPr lang="fr-FR" sz="800" dirty="0" smtClean="0"/>
              <a:t> </a:t>
            </a:r>
            <a:r>
              <a:rPr lang="fr-FR" sz="800" dirty="0"/>
              <a:t>et SHARESAP ne sont pas affiliés à SAP® AG ou à l'une de ses filiales</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a:t/>
            </a:r>
            <a:br>
              <a:rPr lang="fr-FR" sz="800" dirty="0"/>
            </a:br>
            <a:r>
              <a:rPr lang="fr-FR" sz="800" dirty="0"/>
              <a:t>SAP® est une marque déposée par SAP AG ainsi que les noms suivants : SAP ECC, ABAP, R/3</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smtClean="0"/>
          </a:p>
          <a:p>
            <a:pPr marL="457200" indent="-457200">
              <a:lnSpc>
                <a:spcPct val="80000"/>
              </a:lnSpc>
              <a:defRPr/>
            </a:pPr>
            <a:r>
              <a:rPr lang="fr-FR" sz="800" b="1" dirty="0" smtClean="0"/>
              <a:t>Toute </a:t>
            </a:r>
            <a:r>
              <a:rPr lang="fr-FR" sz="800" b="1" dirty="0"/>
              <a:t>représentation ou reproduction de mes guides , même partielle, par quelques procédés et à quelques fins que ce soit, est interdite sans mon autorisation écrite explicite.</a:t>
            </a:r>
          </a:p>
          <a:p>
            <a:pPr marL="457200" indent="-457200">
              <a:lnSpc>
                <a:spcPct val="80000"/>
              </a:lnSpc>
              <a:defRPr/>
            </a:pPr>
            <a:r>
              <a:rPr lang="fr-FR" sz="800" b="1" dirty="0" smtClean="0"/>
              <a:t>L'utilisation </a:t>
            </a:r>
            <a:r>
              <a:rPr lang="fr-FR" sz="800" b="1" dirty="0"/>
              <a:t>de mes documents est strictement réservée à un usage privé (article L122-5 du code de la Propriété intellectuelle).</a:t>
            </a:r>
            <a:br>
              <a:rPr lang="fr-FR" sz="800" b="1" dirty="0"/>
            </a:br>
            <a:endParaRPr lang="fr-FR" sz="800" b="1" dirty="0"/>
          </a:p>
          <a:p>
            <a:pPr marL="457200" indent="-457200">
              <a:lnSpc>
                <a:spcPct val="80000"/>
              </a:lnSpc>
              <a:defRPr/>
            </a:pPr>
            <a:r>
              <a:rPr lang="fr-FR" sz="800" b="1" dirty="0"/>
              <a:t>Pour tout autre usage, merci de me consulter préalablement. </a:t>
            </a:r>
            <a:br>
              <a:rPr lang="fr-FR" sz="800" b="1" dirty="0"/>
            </a:br>
            <a:endParaRPr lang="fr-FR" sz="800" b="1" dirty="0"/>
          </a:p>
          <a:p>
            <a:pPr marL="457200" indent="-457200">
              <a:lnSpc>
                <a:spcPct val="80000"/>
              </a:lnSpc>
              <a:defRPr/>
            </a:pPr>
            <a:r>
              <a:rPr lang="fr-FR" sz="800" b="1" dirty="0"/>
              <a:t>Je ne peux être accusé de contrefaçon ou de reproductions interdites pour les raisons suivantes : </a:t>
            </a:r>
            <a:br>
              <a:rPr lang="fr-FR" sz="800" b="1" dirty="0"/>
            </a:br>
            <a:endParaRPr lang="fr-FR" sz="800" b="1" dirty="0"/>
          </a:p>
          <a:p>
            <a:pPr marL="457200" indent="-457200">
              <a:lnSpc>
                <a:spcPct val="80000"/>
              </a:lnSpc>
              <a:defRPr/>
            </a:pPr>
            <a:endParaRPr lang="fr-FR" sz="800" dirty="0"/>
          </a:p>
          <a:p>
            <a:pPr marL="832104" lvl="1" indent="-457200">
              <a:lnSpc>
                <a:spcPct val="80000"/>
              </a:lnSpc>
              <a:defRPr/>
            </a:pPr>
            <a:r>
              <a:rPr lang="fr-FR" sz="800" b="1" dirty="0"/>
              <a:t>Mes guides utilisateurs et de paramétrage sont issus de mes connaissances personnelles et de sites web.</a:t>
            </a:r>
            <a:br>
              <a:rPr lang="fr-FR" sz="800" b="1" dirty="0"/>
            </a:br>
            <a:endParaRPr lang="fr-FR" sz="800" b="1" dirty="0"/>
          </a:p>
          <a:p>
            <a:pPr marL="832104" lvl="1" indent="-457200">
              <a:lnSpc>
                <a:spcPct val="80000"/>
              </a:lnSpc>
              <a:defRPr/>
            </a:pPr>
            <a:r>
              <a:rPr lang="fr-FR" sz="800" b="1" dirty="0"/>
              <a:t>Les noms des personnes et sites sont clairement énoncés.</a:t>
            </a:r>
            <a:r>
              <a:rPr lang="fr-FR" sz="800" dirty="0"/>
              <a:t/>
            </a:r>
            <a:br>
              <a:rPr lang="fr-FR" sz="800" dirty="0"/>
            </a:br>
            <a:endParaRPr lang="fr-FR" sz="800" dirty="0" smtClean="0"/>
          </a:p>
        </p:txBody>
      </p:sp>
      <p:sp>
        <p:nvSpPr>
          <p:cNvPr id="2" name="Espace réservé du pied de page 1"/>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extLst>
      <p:ext uri="{BB962C8B-B14F-4D97-AF65-F5344CB8AC3E}">
        <p14:creationId xmlns:p14="http://schemas.microsoft.com/office/powerpoint/2010/main" val="41172356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Dans le paramétrage relatif aux achats, vous définissez quels textes doivent apparaître sur les documents imprimés et dans quel ordre. </a:t>
            </a:r>
            <a:br>
              <a:rPr lang="fr-FR"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2291" name="Picture 3"/>
          <p:cNvPicPr>
            <a:picLocks noGrp="1" noChangeAspect="1" noChangeArrowheads="1"/>
          </p:cNvPicPr>
          <p:nvPr>
            <p:ph idx="1"/>
          </p:nvPr>
        </p:nvPicPr>
        <p:blipFill>
          <a:blip r:embed="rId2" cstate="print"/>
          <a:srcRect/>
          <a:stretch>
            <a:fillRect/>
          </a:stretch>
        </p:blipFill>
        <p:spPr bwMode="auto">
          <a:xfrm>
            <a:off x="914400" y="2424395"/>
            <a:ext cx="7772400" cy="3291909"/>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Chemin IMG (SPRO) : Définir les textes de la commande d'achat</a:t>
            </a: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1266" name="Picture 2"/>
          <p:cNvPicPr>
            <a:picLocks noGrp="1" noChangeAspect="1" noChangeArrowheads="1"/>
          </p:cNvPicPr>
          <p:nvPr>
            <p:ph sz="half" idx="1"/>
          </p:nvPr>
        </p:nvPicPr>
        <p:blipFill>
          <a:blip r:embed="rId2" cstate="print"/>
          <a:srcRect/>
          <a:stretch>
            <a:fillRect/>
          </a:stretch>
        </p:blipFill>
        <p:spPr bwMode="auto">
          <a:xfrm>
            <a:off x="504022" y="1770063"/>
            <a:ext cx="3960831" cy="4525962"/>
          </a:xfrm>
          <a:prstGeom prst="rect">
            <a:avLst/>
          </a:prstGeom>
          <a:noFill/>
          <a:ln w="9525">
            <a:noFill/>
            <a:miter lim="800000"/>
            <a:headEnd/>
            <a:tailEnd/>
          </a:ln>
        </p:spPr>
      </p:pic>
      <p:pic>
        <p:nvPicPr>
          <p:cNvPr id="11267" name="Picture 3"/>
          <p:cNvPicPr>
            <a:picLocks noGrp="1" noChangeAspect="1" noChangeArrowheads="1"/>
          </p:cNvPicPr>
          <p:nvPr>
            <p:ph sz="half" idx="2"/>
          </p:nvPr>
        </p:nvPicPr>
        <p:blipFill>
          <a:blip r:embed="rId3" cstate="print"/>
          <a:srcRect/>
          <a:stretch>
            <a:fillRect/>
          </a:stretch>
        </p:blipFill>
        <p:spPr bwMode="auto">
          <a:xfrm>
            <a:off x="4656138" y="2583052"/>
            <a:ext cx="4038600" cy="2899984"/>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Vous pouvez saisir plusieurs textes d'en-tête et de poste et les identifier au moyen de vos propres codes.</a:t>
            </a:r>
            <a:br>
              <a:rPr lang="fr-FR" dirty="0" smtClean="0"/>
            </a:br>
            <a:r>
              <a:rPr lang="fr-FR" dirty="0" smtClean="0"/>
              <a:t/>
            </a:r>
            <a:br>
              <a:rPr lang="fr-FR" dirty="0" smtClean="0"/>
            </a:br>
            <a:r>
              <a:rPr lang="fr-FR" b="1" dirty="0" smtClean="0"/>
              <a:t>Voir aussi le guide :</a:t>
            </a:r>
            <a:br>
              <a:rPr lang="fr-FR" b="1" dirty="0" smtClean="0"/>
            </a:br>
            <a:r>
              <a:rPr lang="fr-FR" u="sng" dirty="0" smtClean="0">
                <a:hlinkClick r:id="rId2" action="ppaction://hlinkfile"/>
              </a:rPr>
              <a:t>Saisie de texte, impression et transmission de documents sous forme de messages</a:t>
            </a:r>
            <a:r>
              <a:rPr lang="fr-FR" dirty="0" smtClean="0"/>
              <a:t/>
            </a:r>
            <a:br>
              <a:rPr lang="fr-FR"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3314" name="Picture 2"/>
          <p:cNvPicPr>
            <a:picLocks noGrp="1" noChangeAspect="1" noChangeArrowheads="1"/>
          </p:cNvPicPr>
          <p:nvPr>
            <p:ph sz="half" idx="1"/>
          </p:nvPr>
        </p:nvPicPr>
        <p:blipFill>
          <a:blip r:embed="rId3" cstate="print"/>
          <a:srcRect/>
          <a:stretch>
            <a:fillRect/>
          </a:stretch>
        </p:blipFill>
        <p:spPr bwMode="auto">
          <a:xfrm>
            <a:off x="465138" y="2327690"/>
            <a:ext cx="4038600" cy="3410708"/>
          </a:xfrm>
          <a:prstGeom prst="rect">
            <a:avLst/>
          </a:prstGeom>
          <a:noFill/>
          <a:ln w="9525">
            <a:noFill/>
            <a:miter lim="800000"/>
            <a:headEnd/>
            <a:tailEnd/>
          </a:ln>
        </p:spPr>
      </p:pic>
      <p:pic>
        <p:nvPicPr>
          <p:cNvPr id="13315" name="Picture 3"/>
          <p:cNvPicPr>
            <a:picLocks noGrp="1" noChangeAspect="1" noChangeArrowheads="1"/>
          </p:cNvPicPr>
          <p:nvPr>
            <p:ph sz="half" idx="2"/>
          </p:nvPr>
        </p:nvPicPr>
        <p:blipFill>
          <a:blip r:embed="rId4" cstate="print"/>
          <a:srcRect/>
          <a:stretch>
            <a:fillRect/>
          </a:stretch>
        </p:blipFill>
        <p:spPr bwMode="auto">
          <a:xfrm>
            <a:off x="4656138" y="2273729"/>
            <a:ext cx="4038600" cy="3518630"/>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fr-FR" b="1" dirty="0" smtClean="0"/>
              <a:t>Procédure de lancement</a:t>
            </a:r>
            <a:br>
              <a:rPr lang="fr-FR" b="1"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commandes d'achat peuvent être soumises à une procédure de lancement (ou de validation).</a:t>
            </a:r>
            <a:br>
              <a:rPr lang="fr-FR"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4338" name="Picture 2"/>
          <p:cNvPicPr>
            <a:picLocks noGrp="1" noChangeAspect="1" noChangeArrowheads="1"/>
          </p:cNvPicPr>
          <p:nvPr>
            <p:ph idx="1"/>
          </p:nvPr>
        </p:nvPicPr>
        <p:blipFill>
          <a:blip r:embed="rId2" cstate="print"/>
          <a:srcRect/>
          <a:stretch>
            <a:fillRect/>
          </a:stretch>
        </p:blipFill>
        <p:spPr bwMode="auto">
          <a:xfrm>
            <a:off x="914400" y="2271345"/>
            <a:ext cx="7772400" cy="359801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i="1" dirty="0" smtClean="0"/>
              <a:t>Remarque sur le terme «lancement»:</a:t>
            </a:r>
            <a:r>
              <a:rPr lang="fr-FR" i="1" dirty="0" smtClean="0"/>
              <a:t> Dans la fonction Achats de MM, ce terme est utilisé </a:t>
            </a:r>
            <a:r>
              <a:rPr lang="fr-FR" b="1" i="1" dirty="0" smtClean="0"/>
              <a:t>A)</a:t>
            </a:r>
            <a:r>
              <a:rPr lang="fr-FR" i="1" dirty="0" smtClean="0"/>
              <a:t> de manière générique pour faire allusion à différents types de documents de commande créés en référence à des contrats-cadres (il peut s'agir d'appels sur contrats émis en référence à des contrats ou d'appels sur programmes de livraisons -  types d'échéancier de programme de livraison créés en référence à des contrats-cadres et</a:t>
            </a: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5362" name="Picture 2"/>
          <p:cNvPicPr>
            <a:picLocks noGrp="1" noChangeAspect="1" noChangeArrowheads="1"/>
          </p:cNvPicPr>
          <p:nvPr>
            <p:ph sz="half" idx="1"/>
          </p:nvPr>
        </p:nvPicPr>
        <p:blipFill>
          <a:blip r:embed="rId2" cstate="print"/>
          <a:srcRect/>
          <a:stretch>
            <a:fillRect/>
          </a:stretch>
        </p:blipFill>
        <p:spPr bwMode="auto">
          <a:xfrm>
            <a:off x="465138" y="2087070"/>
            <a:ext cx="4038600" cy="3891947"/>
          </a:xfrm>
          <a:prstGeom prst="rect">
            <a:avLst/>
          </a:prstGeom>
          <a:noFill/>
          <a:ln w="9525">
            <a:noFill/>
            <a:miter lim="800000"/>
            <a:headEnd/>
            <a:tailEnd/>
          </a:ln>
        </p:spPr>
      </p:pic>
      <p:pic>
        <p:nvPicPr>
          <p:cNvPr id="15363" name="Picture 3"/>
          <p:cNvPicPr>
            <a:picLocks noGrp="1" noChangeAspect="1" noChangeArrowheads="1"/>
          </p:cNvPicPr>
          <p:nvPr>
            <p:ph sz="half" idx="2"/>
          </p:nvPr>
        </p:nvPicPr>
        <p:blipFill>
          <a:blip r:embed="rId3" cstate="print"/>
          <a:srcRect/>
          <a:stretch>
            <a:fillRect/>
          </a:stretch>
        </p:blipFill>
        <p:spPr bwMode="auto">
          <a:xfrm>
            <a:off x="4656138" y="2634733"/>
            <a:ext cx="4038600" cy="2796622"/>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i="1" dirty="0" smtClean="0"/>
              <a:t>B)</a:t>
            </a:r>
            <a:r>
              <a:rPr lang="fr-FR" i="1" dirty="0" smtClean="0"/>
              <a:t> (comme dans le cas présent) en relation avec une procédure d'autorisation d'achat ou d'approbation interne pour les documents d'achat. Dans les deux cas, ce terme est synonyme de «donner le feu vert» c’est-à-dire de poursuivre une action donnée (par exemple: il autorise le fournisseur à livrer une certaine quantité d’articles ou encore il donne le feu vert aux Achats pour créer ou émettre des commandes d’articles requises par un département utilisateur).</a:t>
            </a:r>
            <a:br>
              <a:rPr lang="fr-FR" i="1" dirty="0" smtClean="0"/>
            </a:br>
            <a:r>
              <a:rPr lang="fr-FR" i="1" dirty="0" smtClean="0"/>
              <a:t/>
            </a:r>
            <a:br>
              <a:rPr lang="fr-FR" i="1" dirty="0" smtClean="0"/>
            </a:br>
            <a:r>
              <a:rPr lang="fr-FR" b="1" dirty="0" smtClean="0"/>
              <a:t>Voir aussi le guide </a:t>
            </a:r>
            <a:r>
              <a:rPr lang="fr-FR" u="sng" dirty="0" smtClean="0">
                <a:hlinkClick r:id="rId2" action="ppaction://hlinkfile"/>
              </a:rPr>
              <a:t>Procédure de lancement</a:t>
            </a:r>
            <a:r>
              <a:rPr lang="fr-FR" dirty="0" smtClean="0"/>
              <a:t/>
            </a:r>
            <a:br>
              <a:rPr lang="fr-FR"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6386" name="Picture 2"/>
          <p:cNvPicPr>
            <a:picLocks noGrp="1" noChangeAspect="1" noChangeArrowheads="1"/>
          </p:cNvPicPr>
          <p:nvPr>
            <p:ph sz="half" idx="2"/>
          </p:nvPr>
        </p:nvPicPr>
        <p:blipFill>
          <a:blip r:embed="rId3" cstate="print"/>
          <a:srcRect/>
          <a:stretch>
            <a:fillRect/>
          </a:stretch>
        </p:blipFill>
        <p:spPr bwMode="auto">
          <a:xfrm>
            <a:off x="4656138" y="2583590"/>
            <a:ext cx="4038600" cy="2898908"/>
          </a:xfrm>
          <a:prstGeom prst="rect">
            <a:avLst/>
          </a:prstGeom>
          <a:noFill/>
          <a:ln w="9525">
            <a:noFill/>
            <a:miter lim="800000"/>
            <a:headEnd/>
            <a:tailEnd/>
          </a:ln>
        </p:spPr>
      </p:pic>
      <p:pic>
        <p:nvPicPr>
          <p:cNvPr id="16387" name="Picture 3"/>
          <p:cNvPicPr>
            <a:picLocks noGrp="1" noChangeAspect="1" noChangeArrowheads="1"/>
          </p:cNvPicPr>
          <p:nvPr>
            <p:ph sz="half" idx="1"/>
          </p:nvPr>
        </p:nvPicPr>
        <p:blipFill>
          <a:blip r:embed="rId4" cstate="print"/>
          <a:srcRect/>
          <a:stretch>
            <a:fillRect/>
          </a:stretch>
        </p:blipFill>
        <p:spPr bwMode="auto">
          <a:xfrm>
            <a:off x="465138" y="2605564"/>
            <a:ext cx="4038600" cy="2854960"/>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fr-FR" b="1" dirty="0" smtClean="0"/>
              <a:t>Gestion des vides</a:t>
            </a:r>
            <a:br>
              <a:rPr lang="fr-FR" b="1"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commandes d'achat peuvent également contenir des vides.</a:t>
            </a:r>
            <a:br>
              <a:rPr lang="fr-FR" dirty="0" smtClean="0"/>
            </a:br>
            <a:r>
              <a:rPr lang="fr-FR" dirty="0" smtClean="0"/>
              <a:t/>
            </a:r>
            <a:br>
              <a:rPr lang="fr-FR" dirty="0" smtClean="0"/>
            </a:br>
            <a:r>
              <a:rPr lang="fr-FR" dirty="0" smtClean="0"/>
              <a:t>Vous utilisez la composante </a:t>
            </a:r>
            <a:r>
              <a:rPr lang="fr-FR" i="1" dirty="0" smtClean="0"/>
              <a:t>Gestion des vides</a:t>
            </a:r>
            <a:r>
              <a:rPr lang="fr-FR" dirty="0" smtClean="0"/>
              <a:t> dans vos processus de gestion pour traiter l'acquisition des emballages consignés dont vous souhaitez mapper l'administration et les conditions de consigne. </a:t>
            </a:r>
            <a:br>
              <a:rPr lang="fr-FR" dirty="0" smtClean="0"/>
            </a:br>
            <a:r>
              <a:rPr lang="fr-FR" dirty="0" smtClean="0"/>
              <a:t/>
            </a:r>
            <a:br>
              <a:rPr lang="fr-FR" dirty="0" smtClean="0"/>
            </a:br>
            <a:r>
              <a:rPr lang="fr-FR" dirty="0" smtClean="0"/>
              <a:t>Voir aussi le guide </a:t>
            </a:r>
            <a:r>
              <a:rPr lang="fr-FR" b="1" dirty="0" smtClean="0"/>
              <a:t>Gestion des vides </a:t>
            </a:r>
            <a:r>
              <a:rPr lang="fr-FR" dirty="0" smtClean="0"/>
              <a:t/>
            </a:r>
            <a:br>
              <a:rPr lang="fr-FR"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7410" name="Picture 2"/>
          <p:cNvPicPr>
            <a:picLocks noGrp="1" noChangeAspect="1" noChangeArrowheads="1"/>
          </p:cNvPicPr>
          <p:nvPr>
            <p:ph sz="half" idx="1"/>
          </p:nvPr>
        </p:nvPicPr>
        <p:blipFill>
          <a:blip r:embed="rId2" cstate="print"/>
          <a:srcRect/>
          <a:stretch>
            <a:fillRect/>
          </a:stretch>
        </p:blipFill>
        <p:spPr bwMode="auto">
          <a:xfrm>
            <a:off x="465138" y="2406614"/>
            <a:ext cx="4038600" cy="3252859"/>
          </a:xfrm>
          <a:prstGeom prst="rect">
            <a:avLst/>
          </a:prstGeom>
          <a:noFill/>
          <a:ln w="9525">
            <a:noFill/>
            <a:miter lim="800000"/>
            <a:headEnd/>
            <a:tailEnd/>
          </a:ln>
        </p:spPr>
      </p:pic>
      <p:pic>
        <p:nvPicPr>
          <p:cNvPr id="17411" name="Picture 3"/>
          <p:cNvPicPr>
            <a:picLocks noGrp="1" noChangeAspect="1" noChangeArrowheads="1"/>
          </p:cNvPicPr>
          <p:nvPr>
            <p:ph sz="half" idx="2"/>
          </p:nvPr>
        </p:nvPicPr>
        <p:blipFill>
          <a:blip r:embed="rId3" cstate="print"/>
          <a:srcRect/>
          <a:stretch>
            <a:fillRect/>
          </a:stretch>
        </p:blipFill>
        <p:spPr bwMode="auto">
          <a:xfrm>
            <a:off x="4656138" y="1831507"/>
            <a:ext cx="4038600" cy="4403073"/>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title"/>
          </p:nvPr>
        </p:nvSpPr>
        <p:spPr/>
        <p:txBody>
          <a:bodyPr/>
          <a:lstStyle/>
          <a:p>
            <a:r>
              <a:rPr lang="fr-FR" dirty="0" smtClean="0"/>
              <a:t>Voir aussi les guides :</a:t>
            </a:r>
            <a:endParaRPr lang="fr-FR" dirty="0"/>
          </a:p>
        </p:txBody>
      </p:sp>
      <p:sp>
        <p:nvSpPr>
          <p:cNvPr id="10" name="Espace réservé du contenu 9"/>
          <p:cNvSpPr>
            <a:spLocks noGrp="1"/>
          </p:cNvSpPr>
          <p:nvPr>
            <p:ph idx="1"/>
          </p:nvPr>
        </p:nvSpPr>
        <p:spPr/>
        <p:txBody>
          <a:bodyPr/>
          <a:lstStyle/>
          <a:p>
            <a:r>
              <a:rPr lang="fr-FR" sz="1400" u="sng" dirty="0" smtClean="0">
                <a:hlinkClick r:id="rId2" action="ppaction://hlinkfile"/>
              </a:rPr>
              <a:t>Saisie de texte, impression et transmission de documents sous forme de messages</a:t>
            </a:r>
            <a:endParaRPr lang="fr-FR" sz="1400" dirty="0" smtClean="0"/>
          </a:p>
          <a:p>
            <a:r>
              <a:rPr lang="fr-FR" sz="1400" u="sng" dirty="0" smtClean="0">
                <a:hlinkClick r:id="rId3" action="ppaction://hlinkfile"/>
              </a:rPr>
              <a:t>Procédure de lancement</a:t>
            </a:r>
          </a:p>
          <a:p>
            <a:r>
              <a:rPr lang="fr-FR" sz="1400" u="sng" dirty="0" smtClean="0">
                <a:hlinkClick r:id="rId4" action="ppaction://hlinkfile"/>
              </a:rPr>
              <a:t>Gestion des vides</a:t>
            </a:r>
            <a:endParaRPr lang="fr-FR" sz="1400"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Définition</a:t>
            </a:r>
            <a:br>
              <a:rPr lang="fr-FR" b="1"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Ordre ou instruction officiellement émis par une organisation d'achats demandant à un fournisseur ou une division de livrer une certaine quantité de marchandises ou de services à une date donnée.</a:t>
            </a:r>
            <a:br>
              <a:rPr lang="fr-FR" dirty="0" smtClean="0"/>
            </a:br>
            <a:r>
              <a:rPr lang="fr-FR" dirty="0" smtClean="0"/>
              <a:t/>
            </a:r>
            <a:br>
              <a:rPr lang="fr-FR" dirty="0" smtClean="0"/>
            </a:br>
            <a:r>
              <a:rPr lang="fr-FR" dirty="0" smtClean="0"/>
              <a:t>Écran ME22</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24578" name="Picture 2"/>
          <p:cNvPicPr>
            <a:picLocks noGrp="1" noChangeAspect="1" noChangeArrowheads="1"/>
          </p:cNvPicPr>
          <p:nvPr>
            <p:ph idx="1"/>
          </p:nvPr>
        </p:nvPicPr>
        <p:blipFill>
          <a:blip r:embed="rId2" cstate="print"/>
          <a:srcRect/>
          <a:stretch>
            <a:fillRect/>
          </a:stretch>
        </p:blipFill>
        <p:spPr bwMode="auto">
          <a:xfrm>
            <a:off x="914400" y="2399052"/>
            <a:ext cx="7772400" cy="334259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b="1" dirty="0" smtClean="0"/>
              <a:t>Structure</a:t>
            </a:r>
            <a:br>
              <a:rPr lang="fr-FR" b="1"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Une commande d'achat est constituée d'un en-tête de document et de plusieurs postes.</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8434" name="Picture 2"/>
          <p:cNvPicPr>
            <a:picLocks noGrp="1" noChangeAspect="1" noChangeArrowheads="1"/>
          </p:cNvPicPr>
          <p:nvPr>
            <p:ph sz="half" idx="2"/>
          </p:nvPr>
        </p:nvPicPr>
        <p:blipFill>
          <a:blip r:embed="rId2" cstate="print"/>
          <a:srcRect/>
          <a:stretch>
            <a:fillRect/>
          </a:stretch>
        </p:blipFill>
        <p:spPr bwMode="auto">
          <a:xfrm>
            <a:off x="4656138" y="2584718"/>
            <a:ext cx="4038600" cy="2896651"/>
          </a:xfrm>
          <a:prstGeom prst="rect">
            <a:avLst/>
          </a:prstGeom>
          <a:noFill/>
          <a:ln w="9525">
            <a:noFill/>
            <a:miter lim="800000"/>
            <a:headEnd/>
            <a:tailEnd/>
          </a:ln>
        </p:spPr>
      </p:pic>
      <p:pic>
        <p:nvPicPr>
          <p:cNvPr id="18435" name="Picture 3"/>
          <p:cNvPicPr>
            <a:picLocks noGrp="1" noChangeAspect="1" noChangeArrowheads="1"/>
          </p:cNvPicPr>
          <p:nvPr>
            <p:ph sz="half" idx="1"/>
          </p:nvPr>
        </p:nvPicPr>
        <p:blipFill>
          <a:blip r:embed="rId3" cstate="print"/>
          <a:srcRect/>
          <a:stretch>
            <a:fillRect/>
          </a:stretch>
        </p:blipFill>
        <p:spPr bwMode="auto">
          <a:xfrm>
            <a:off x="465138" y="2047812"/>
            <a:ext cx="4038600" cy="3970464"/>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informations affichées dans l'en-tête se rapportent à la commande d'achat dans son ensemble. Par exemple, les conditions de paiement et les conditions de livraison sont définies dans l'en-tête.</a:t>
            </a:r>
            <a:br>
              <a:rPr lang="fr-FR"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9458" name="Picture 2"/>
          <p:cNvPicPr>
            <a:picLocks noGrp="1" noChangeAspect="1" noChangeArrowheads="1"/>
          </p:cNvPicPr>
          <p:nvPr>
            <p:ph sz="half" idx="2"/>
          </p:nvPr>
        </p:nvPicPr>
        <p:blipFill>
          <a:blip r:embed="rId2" cstate="print"/>
          <a:srcRect/>
          <a:stretch>
            <a:fillRect/>
          </a:stretch>
        </p:blipFill>
        <p:spPr bwMode="auto">
          <a:xfrm>
            <a:off x="4656138" y="2331625"/>
            <a:ext cx="4038600" cy="3402838"/>
          </a:xfrm>
          <a:prstGeom prst="rect">
            <a:avLst/>
          </a:prstGeom>
          <a:noFill/>
          <a:ln w="9525">
            <a:noFill/>
            <a:miter lim="800000"/>
            <a:headEnd/>
            <a:tailEnd/>
          </a:ln>
        </p:spPr>
      </p:pic>
      <p:pic>
        <p:nvPicPr>
          <p:cNvPr id="19459" name="Picture 3"/>
          <p:cNvPicPr>
            <a:picLocks noGrp="1" noChangeAspect="1" noChangeArrowheads="1"/>
          </p:cNvPicPr>
          <p:nvPr>
            <p:ph sz="half" idx="1"/>
          </p:nvPr>
        </p:nvPicPr>
        <p:blipFill>
          <a:blip r:embed="rId3" cstate="print"/>
          <a:srcRect/>
          <a:stretch>
            <a:fillRect/>
          </a:stretch>
        </p:blipFill>
        <p:spPr bwMode="auto">
          <a:xfrm>
            <a:off x="465138" y="2026247"/>
            <a:ext cx="4038600" cy="4013593"/>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332656"/>
            <a:ext cx="8229600" cy="1093808"/>
          </a:xfrm>
        </p:spPr>
        <p:txBody>
          <a:bodyPr/>
          <a:lstStyle/>
          <a:p>
            <a:r>
              <a:rPr lang="fr-FR" dirty="0" smtClean="0"/>
              <a:t>Un type d'approvisionnement est défini pour chacun des postes de document. Les types d'approvisionnement existants sont les suivants:</a:t>
            </a:r>
            <a:br>
              <a:rPr lang="fr-FR" dirty="0" smtClean="0"/>
            </a:br>
            <a:r>
              <a:rPr lang="fr-FR" dirty="0" smtClean="0"/>
              <a:t/>
            </a:r>
            <a:br>
              <a:rPr lang="fr-FR" dirty="0" smtClean="0"/>
            </a:br>
            <a:r>
              <a:rPr lang="fr-FR" dirty="0" smtClean="0"/>
              <a:t>●      Standard</a:t>
            </a:r>
            <a:br>
              <a:rPr lang="fr-FR" dirty="0" smtClean="0"/>
            </a:br>
            <a:r>
              <a:rPr lang="fr-FR" dirty="0" smtClean="0"/>
              <a:t>●      Sous-traitance</a:t>
            </a:r>
            <a:br>
              <a:rPr lang="fr-FR" dirty="0" smtClean="0"/>
            </a:br>
            <a:r>
              <a:rPr lang="fr-FR" dirty="0" smtClean="0"/>
              <a:t>●      Consignation</a:t>
            </a:r>
            <a:br>
              <a:rPr lang="fr-FR" dirty="0" smtClean="0"/>
            </a:br>
            <a:r>
              <a:rPr lang="fr-FR" dirty="0" smtClean="0"/>
              <a:t>●      Transfert physique</a:t>
            </a:r>
            <a:br>
              <a:rPr lang="fr-FR" dirty="0" smtClean="0"/>
            </a:br>
            <a:r>
              <a:rPr lang="fr-FR" dirty="0" smtClean="0"/>
              <a:t>●      Service externe</a:t>
            </a:r>
            <a:br>
              <a:rPr lang="fr-FR"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20483" name="Picture 3"/>
          <p:cNvPicPr>
            <a:picLocks noGrp="1" noChangeAspect="1" noChangeArrowheads="1"/>
          </p:cNvPicPr>
          <p:nvPr>
            <p:ph sz="half" idx="2"/>
          </p:nvPr>
        </p:nvPicPr>
        <p:blipFill>
          <a:blip r:embed="rId2" cstate="print"/>
          <a:srcRect/>
          <a:stretch>
            <a:fillRect/>
          </a:stretch>
        </p:blipFill>
        <p:spPr bwMode="auto">
          <a:xfrm>
            <a:off x="4946576" y="2162913"/>
            <a:ext cx="3748162" cy="4054432"/>
          </a:xfrm>
          <a:prstGeom prst="rect">
            <a:avLst/>
          </a:prstGeom>
          <a:noFill/>
          <a:ln w="9525">
            <a:noFill/>
            <a:miter lim="800000"/>
            <a:headEnd/>
            <a:tailEnd/>
          </a:ln>
        </p:spPr>
      </p:pic>
      <p:pic>
        <p:nvPicPr>
          <p:cNvPr id="20484" name="Picture 4"/>
          <p:cNvPicPr>
            <a:picLocks noGrp="1" noChangeAspect="1" noChangeArrowheads="1"/>
          </p:cNvPicPr>
          <p:nvPr>
            <p:ph sz="half" idx="1"/>
          </p:nvPr>
        </p:nvPicPr>
        <p:blipFill>
          <a:blip r:embed="rId3" cstate="print"/>
          <a:srcRect/>
          <a:stretch>
            <a:fillRect/>
          </a:stretch>
        </p:blipFill>
        <p:spPr bwMode="auto">
          <a:xfrm>
            <a:off x="465138" y="2307791"/>
            <a:ext cx="4038600" cy="3450505"/>
          </a:xfrm>
          <a:prstGeom prst="rect">
            <a:avLst/>
          </a:prstGeom>
          <a:noFill/>
          <a:ln w="9525">
            <a:noFill/>
            <a:miter lim="800000"/>
            <a:headEnd/>
            <a:tailEnd/>
          </a:ln>
        </p:spPr>
      </p:pic>
      <p:sp>
        <p:nvSpPr>
          <p:cNvPr id="12" name="Flèche vers le bas 11"/>
          <p:cNvSpPr/>
          <p:nvPr/>
        </p:nvSpPr>
        <p:spPr>
          <a:xfrm rot="10800000">
            <a:off x="611560" y="4869160"/>
            <a:ext cx="360040" cy="6480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étro">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é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é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lnDef>
      <a:spPr>
        <a:ln w="31750">
          <a:tailEnd type="arrow"/>
        </a:ln>
      </a:spPr>
      <a:bodyPr/>
      <a:lstStyle/>
      <a:style>
        <a:lnRef idx="1">
          <a:schemeClr val="accent2"/>
        </a:lnRef>
        <a:fillRef idx="0">
          <a:schemeClr val="accent2"/>
        </a:fillRef>
        <a:effectRef idx="0">
          <a:schemeClr val="accent2"/>
        </a:effectRef>
        <a:fontRef idx="minor">
          <a:schemeClr val="tx1"/>
        </a:fontRef>
      </a:style>
    </a:lnDef>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1116</TotalTime>
  <Words>1217</Words>
  <Application>Microsoft Office PowerPoint</Application>
  <PresentationFormat>Affichage à l'écran (4:3)</PresentationFormat>
  <Paragraphs>101</Paragraphs>
  <Slides>39</Slides>
  <Notes>1</Notes>
  <HiddenSlides>0</HiddenSlides>
  <MMClips>0</MMClips>
  <ScaleCrop>false</ScaleCrop>
  <HeadingPairs>
    <vt:vector size="4" baseType="variant">
      <vt:variant>
        <vt:lpstr>Thème</vt:lpstr>
      </vt:variant>
      <vt:variant>
        <vt:i4>1</vt:i4>
      </vt:variant>
      <vt:variant>
        <vt:lpstr>Titres des diapositives</vt:lpstr>
      </vt:variant>
      <vt:variant>
        <vt:i4>39</vt:i4>
      </vt:variant>
    </vt:vector>
  </HeadingPairs>
  <TitlesOfParts>
    <vt:vector size="40" baseType="lpstr">
      <vt:lpstr>Métro</vt:lpstr>
      <vt:lpstr>Commande d'achat</vt:lpstr>
      <vt:lpstr>Présentation PowerPoint</vt:lpstr>
      <vt:lpstr>Présentation PowerPoint</vt:lpstr>
      <vt:lpstr>Définition </vt:lpstr>
      <vt:lpstr>Ordre ou instruction officiellement émis par une organisation d'achats demandant à un fournisseur ou une division de livrer une certaine quantité de marchandises ou de services à une date donnée.  Écran ME22 </vt:lpstr>
      <vt:lpstr>Structure </vt:lpstr>
      <vt:lpstr>Une commande d'achat est constituée d'un en-tête de document et de plusieurs postes. </vt:lpstr>
      <vt:lpstr>Les informations affichées dans l'en-tête se rapportent à la commande d'achat dans son ensemble. Par exemple, les conditions de paiement et les conditions de livraison sont définies dans l'en-tête. </vt:lpstr>
      <vt:lpstr>Un type d'approvisionnement est défini pour chacun des postes de document. Les types d'approvisionnement existants sont les suivants:  ●      Standard ●      Sous-traitance ●      Consignation ●      Transfert physique ●      Service externe </vt:lpstr>
      <vt:lpstr>La quantité totale d'articles à livrer ou de services à effectuer définie dans le poste de commande d'achat peut être subdivisée, dans les échéances, en plusieurs quantités partielles avec les dates de livraison pertinentes. </vt:lpstr>
      <vt:lpstr>Pour les postes de commande dépendant de sous-traitants, vous pouvez spécifier les matières ou les composants nécessaires à fournir au sous-traitant pour l’assemblage et le traitement en fonction de chaque date de livraison mentionnée. </vt:lpstr>
      <vt:lpstr>Un poste dont le type d'approvisionnement est «service externe» comprend un cahier des charges. Les niveaux hiérarchiques structurent le cahier des charges et les lignes de service déterminent la quantité commandée.  </vt:lpstr>
      <vt:lpstr>Conditions </vt:lpstr>
      <vt:lpstr>Les conditions peuvent s'appliquer aux différents niveaux suivants:  ●      la commande entière, </vt:lpstr>
      <vt:lpstr>●      le poste, à savoir l'article à fournir ou le cahiers des charges dans le cas des services, </vt:lpstr>
      <vt:lpstr>●      à la ligne de service dans le cas de services individuels (tâches ou activités). </vt:lpstr>
      <vt:lpstr>Imputation </vt:lpstr>
      <vt:lpstr>L’imputation permet de répartir les coûts sur plusieurs objets du Contrôle de gestion. </vt:lpstr>
      <vt:lpstr>Confirmations </vt:lpstr>
      <vt:lpstr>Les fournisseurs peuvent envoyer des confirmations à l'organisation d'achats concernée pour indiquer s’ils peuvent respecter ou non les délais de livraison prévus. </vt:lpstr>
      <vt:lpstr>Historique de commande </vt:lpstr>
      <vt:lpstr>Les transactions découlant d’une commande sont documentées poste par poste dans l'historique de commande</vt:lpstr>
      <vt:lpstr>Rôles partenaire </vt:lpstr>
      <vt:lpstr>Les partenaires commerciaux peuvent jouer d’autres rôles que celui de fournisseur/destinataire de la commande (par ex.. le fournisseur de marchandises ou l'auteur de la facture). </vt:lpstr>
      <vt:lpstr>Division </vt:lpstr>
      <vt:lpstr>Dans la commande, chaque poste est destiné à une certaine division. Chaque division appartient à une société à laquelle le fournisseur adresse sa facture. </vt:lpstr>
      <vt:lpstr>Textes </vt:lpstr>
      <vt:lpstr>Vous pouvez saisir directement un texte dans une commande ou modifier des textes proposés par le système. Il existe deux types de textes:  ●      Textes de l'en-tête: s'appliquent à l'ensemble du document. </vt:lpstr>
      <vt:lpstr>●      Texte de poste: ne s'applique qu’au poste concerné. </vt:lpstr>
      <vt:lpstr>Dans le paramétrage relatif aux achats, vous définissez quels textes doivent apparaître sur les documents imprimés et dans quel ordre.  </vt:lpstr>
      <vt:lpstr>Chemin IMG (SPRO) : Définir les textes de la commande d'achat</vt:lpstr>
      <vt:lpstr>Vous pouvez saisir plusieurs textes d'en-tête et de poste et les identifier au moyen de vos propres codes.  Voir aussi le guide : Saisie de texte, impression et transmission de documents sous forme de messages </vt:lpstr>
      <vt:lpstr>Procédure de lancement </vt:lpstr>
      <vt:lpstr>Les commandes d'achat peuvent être soumises à une procédure de lancement (ou de validation). </vt:lpstr>
      <vt:lpstr>Remarque sur le terme «lancement»: Dans la fonction Achats de MM, ce terme est utilisé A) de manière générique pour faire allusion à différents types de documents de commande créés en référence à des contrats-cadres (il peut s'agir d'appels sur contrats émis en référence à des contrats ou d'appels sur programmes de livraisons -  types d'échéancier de programme de livraison créés en référence à des contrats-cadres et</vt:lpstr>
      <vt:lpstr>B) (comme dans le cas présent) en relation avec une procédure d'autorisation d'achat ou d'approbation interne pour les documents d'achat. Dans les deux cas, ce terme est synonyme de «donner le feu vert» c’est-à-dire de poursuivre une action donnée (par exemple: il autorise le fournisseur à livrer une certaine quantité d’articles ou encore il donne le feu vert aux Achats pour créer ou émettre des commandes d’articles requises par un département utilisateur).  Voir aussi le guide Procédure de lancement </vt:lpstr>
      <vt:lpstr>Gestion des vides </vt:lpstr>
      <vt:lpstr>Les commandes d'achat peuvent également contenir des vides.  Vous utilisez la composante Gestion des vides dans vos processus de gestion pour traiter l'acquisition des emballages consignés dont vous souhaitez mapper l'administration et les conditions de consigne.   Voir aussi le guide Gestion des vides  </vt:lpstr>
      <vt:lpstr>Voir aussi les guides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cp:lastModifiedBy>QUESNOT, Mickael</cp:lastModifiedBy>
  <cp:revision>94</cp:revision>
  <dcterms:modified xsi:type="dcterms:W3CDTF">2013-10-30T08:46:48Z</dcterms:modified>
</cp:coreProperties>
</file>