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61" r:id="rId1"/>
  </p:sldMasterIdLst>
  <p:notesMasterIdLst>
    <p:notesMasterId r:id="rId28"/>
  </p:notesMasterIdLst>
  <p:handoutMasterIdLst>
    <p:handoutMasterId r:id="rId29"/>
  </p:handoutMasterIdLst>
  <p:sldIdLst>
    <p:sldId id="256" r:id="rId2"/>
    <p:sldId id="290" r:id="rId3"/>
    <p:sldId id="291" r:id="rId4"/>
    <p:sldId id="274" r:id="rId5"/>
    <p:sldId id="283" r:id="rId6"/>
    <p:sldId id="284" r:id="rId7"/>
    <p:sldId id="275" r:id="rId8"/>
    <p:sldId id="285" r:id="rId9"/>
    <p:sldId id="282" r:id="rId10"/>
    <p:sldId id="262" r:id="rId11"/>
    <p:sldId id="271" r:id="rId12"/>
    <p:sldId id="286" r:id="rId13"/>
    <p:sldId id="278" r:id="rId14"/>
    <p:sldId id="287" r:id="rId15"/>
    <p:sldId id="279" r:id="rId16"/>
    <p:sldId id="265" r:id="rId17"/>
    <p:sldId id="280" r:id="rId18"/>
    <p:sldId id="281" r:id="rId19"/>
    <p:sldId id="288" r:id="rId20"/>
    <p:sldId id="266" r:id="rId21"/>
    <p:sldId id="267" r:id="rId22"/>
    <p:sldId id="268" r:id="rId23"/>
    <p:sldId id="270" r:id="rId24"/>
    <p:sldId id="272" r:id="rId25"/>
    <p:sldId id="273" r:id="rId26"/>
    <p:sldId id="289" r:id="rId27"/>
  </p:sldIdLst>
  <p:sldSz cx="9144000" cy="6858000" type="screen4x3"/>
  <p:notesSz cx="9832975" cy="6662738"/>
  <p:defaultTextStyle>
    <a:defPPr>
      <a:defRPr lang="fr-FR"/>
    </a:defPPr>
    <a:lvl1pPr algn="l" rtl="0" eaLnBrk="0" fontAlgn="base" hangingPunct="0">
      <a:spcBef>
        <a:spcPct val="0"/>
      </a:spcBef>
      <a:spcAft>
        <a:spcPct val="0"/>
      </a:spcAft>
      <a:defRPr sz="1600" kern="1200">
        <a:solidFill>
          <a:schemeClr val="tx1"/>
        </a:solidFill>
        <a:latin typeface="Arial" charset="0"/>
        <a:ea typeface="+mn-ea"/>
        <a:cs typeface="+mn-cs"/>
      </a:defRPr>
    </a:lvl1pPr>
    <a:lvl2pPr marL="457200" algn="l" rtl="0" eaLnBrk="0" fontAlgn="base" hangingPunct="0">
      <a:spcBef>
        <a:spcPct val="0"/>
      </a:spcBef>
      <a:spcAft>
        <a:spcPct val="0"/>
      </a:spcAft>
      <a:defRPr sz="1600" kern="1200">
        <a:solidFill>
          <a:schemeClr val="tx1"/>
        </a:solidFill>
        <a:latin typeface="Arial" charset="0"/>
        <a:ea typeface="+mn-ea"/>
        <a:cs typeface="+mn-cs"/>
      </a:defRPr>
    </a:lvl2pPr>
    <a:lvl3pPr marL="914400" algn="l" rtl="0" eaLnBrk="0" fontAlgn="base" hangingPunct="0">
      <a:spcBef>
        <a:spcPct val="0"/>
      </a:spcBef>
      <a:spcAft>
        <a:spcPct val="0"/>
      </a:spcAft>
      <a:defRPr sz="1600" kern="1200">
        <a:solidFill>
          <a:schemeClr val="tx1"/>
        </a:solidFill>
        <a:latin typeface="Arial" charset="0"/>
        <a:ea typeface="+mn-ea"/>
        <a:cs typeface="+mn-cs"/>
      </a:defRPr>
    </a:lvl3pPr>
    <a:lvl4pPr marL="1371600" algn="l" rtl="0" eaLnBrk="0" fontAlgn="base" hangingPunct="0">
      <a:spcBef>
        <a:spcPct val="0"/>
      </a:spcBef>
      <a:spcAft>
        <a:spcPct val="0"/>
      </a:spcAft>
      <a:defRPr sz="1600" kern="1200">
        <a:solidFill>
          <a:schemeClr val="tx1"/>
        </a:solidFill>
        <a:latin typeface="Arial" charset="0"/>
        <a:ea typeface="+mn-ea"/>
        <a:cs typeface="+mn-cs"/>
      </a:defRPr>
    </a:lvl4pPr>
    <a:lvl5pPr marL="1828800" algn="l" rtl="0" eaLnBrk="0" fontAlgn="base" hangingPunct="0">
      <a:spcBef>
        <a:spcPct val="0"/>
      </a:spcBef>
      <a:spcAft>
        <a:spcPct val="0"/>
      </a:spcAft>
      <a:defRPr sz="1600" kern="1200">
        <a:solidFill>
          <a:schemeClr val="tx1"/>
        </a:solidFill>
        <a:latin typeface="Arial" charset="0"/>
        <a:ea typeface="+mn-ea"/>
        <a:cs typeface="+mn-cs"/>
      </a:defRPr>
    </a:lvl5pPr>
    <a:lvl6pPr marL="2286000" algn="l" defTabSz="914400" rtl="0" eaLnBrk="1" latinLnBrk="0" hangingPunct="1">
      <a:defRPr sz="1600" kern="1200">
        <a:solidFill>
          <a:schemeClr val="tx1"/>
        </a:solidFill>
        <a:latin typeface="Arial" charset="0"/>
        <a:ea typeface="+mn-ea"/>
        <a:cs typeface="+mn-cs"/>
      </a:defRPr>
    </a:lvl6pPr>
    <a:lvl7pPr marL="2743200" algn="l" defTabSz="914400" rtl="0" eaLnBrk="1" latinLnBrk="0" hangingPunct="1">
      <a:defRPr sz="1600" kern="1200">
        <a:solidFill>
          <a:schemeClr val="tx1"/>
        </a:solidFill>
        <a:latin typeface="Arial" charset="0"/>
        <a:ea typeface="+mn-ea"/>
        <a:cs typeface="+mn-cs"/>
      </a:defRPr>
    </a:lvl7pPr>
    <a:lvl8pPr marL="3200400" algn="l" defTabSz="914400" rtl="0" eaLnBrk="1" latinLnBrk="0" hangingPunct="1">
      <a:defRPr sz="1600" kern="1200">
        <a:solidFill>
          <a:schemeClr val="tx1"/>
        </a:solidFill>
        <a:latin typeface="Arial" charset="0"/>
        <a:ea typeface="+mn-ea"/>
        <a:cs typeface="+mn-cs"/>
      </a:defRPr>
    </a:lvl8pPr>
    <a:lvl9pPr marL="3657600" algn="l" defTabSz="914400" rtl="0" eaLnBrk="1" latinLnBrk="0" hangingPunct="1">
      <a:defRPr sz="16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0000CC"/>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CC0000"/>
    <a:srgbClr val="FFFFCC"/>
    <a:srgbClr val="FF99FF"/>
    <a:srgbClr val="FFFF99"/>
    <a:srgbClr val="CCFF33"/>
    <a:srgbClr val="CCECFF"/>
    <a:srgbClr val="000099"/>
    <a:srgbClr val="00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69805" autoAdjust="0"/>
  </p:normalViewPr>
  <p:slideViewPr>
    <p:cSldViewPr>
      <p:cViewPr>
        <p:scale>
          <a:sx n="60" d="100"/>
          <a:sy n="60" d="100"/>
        </p:scale>
        <p:origin x="-1656" y="-78"/>
      </p:cViewPr>
      <p:guideLst>
        <p:guide orient="horz" pos="2160"/>
        <p:guide pos="2880"/>
      </p:guideLst>
    </p:cSldViewPr>
  </p:slideViewPr>
  <p:notesTextViewPr>
    <p:cViewPr>
      <p:scale>
        <a:sx n="1" d="1"/>
        <a:sy n="1" d="1"/>
      </p:scale>
      <p:origin x="0" y="0"/>
    </p:cViewPr>
  </p:notesTextViewPr>
  <p:sorterViewPr>
    <p:cViewPr>
      <p:scale>
        <a:sx n="66" d="100"/>
        <a:sy n="66" d="100"/>
      </p:scale>
      <p:origin x="0" y="3078"/>
    </p:cViewPr>
  </p:sorterViewPr>
  <p:notesViewPr>
    <p:cSldViewPr>
      <p:cViewPr varScale="1">
        <p:scale>
          <a:sx n="72" d="100"/>
          <a:sy n="72" d="100"/>
        </p:scale>
        <p:origin x="-714" y="-78"/>
      </p:cViewPr>
      <p:guideLst>
        <p:guide orient="horz" pos="2099"/>
        <p:guide pos="3096"/>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1588" y="6350"/>
            <a:ext cx="4260851" cy="3127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9050" tIns="0" rIns="19050" bIns="0" numCol="1" anchor="t" anchorCtr="0" compatLnSpc="1">
            <a:prstTxWarp prst="textNoShape">
              <a:avLst/>
            </a:prstTxWarp>
          </a:bodyPr>
          <a:lstStyle>
            <a:lvl1pPr defTabSz="746125">
              <a:defRPr sz="1000" i="1">
                <a:solidFill>
                  <a:schemeClr val="tx2"/>
                </a:solidFill>
              </a:defRPr>
            </a:lvl1pPr>
          </a:lstStyle>
          <a:p>
            <a:endParaRPr lang="fr-FR" altLang="fr-FR"/>
          </a:p>
        </p:txBody>
      </p:sp>
      <p:sp>
        <p:nvSpPr>
          <p:cNvPr id="3075" name="Rectangle 3"/>
          <p:cNvSpPr>
            <a:spLocks noGrp="1" noChangeArrowheads="1"/>
          </p:cNvSpPr>
          <p:nvPr>
            <p:ph type="dt" sz="quarter" idx="1"/>
          </p:nvPr>
        </p:nvSpPr>
        <p:spPr bwMode="auto">
          <a:xfrm>
            <a:off x="5570538" y="6350"/>
            <a:ext cx="4262437" cy="3127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9050" tIns="0" rIns="19050" bIns="0" numCol="1" anchor="t" anchorCtr="0" compatLnSpc="1">
            <a:prstTxWarp prst="textNoShape">
              <a:avLst/>
            </a:prstTxWarp>
          </a:bodyPr>
          <a:lstStyle>
            <a:lvl1pPr algn="r" defTabSz="746125">
              <a:defRPr sz="1000" i="1">
                <a:solidFill>
                  <a:schemeClr val="tx2"/>
                </a:solidFill>
              </a:defRPr>
            </a:lvl1pPr>
          </a:lstStyle>
          <a:p>
            <a:endParaRPr lang="fr-FR" altLang="fr-FR"/>
          </a:p>
        </p:txBody>
      </p:sp>
      <p:sp>
        <p:nvSpPr>
          <p:cNvPr id="3076" name="Rectangle 4"/>
          <p:cNvSpPr>
            <a:spLocks noGrp="1" noChangeArrowheads="1"/>
          </p:cNvSpPr>
          <p:nvPr>
            <p:ph type="ftr" sz="quarter" idx="2"/>
          </p:nvPr>
        </p:nvSpPr>
        <p:spPr bwMode="auto">
          <a:xfrm>
            <a:off x="-1588" y="6343650"/>
            <a:ext cx="4260851" cy="3127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9050" tIns="0" rIns="19050" bIns="0" numCol="1" anchor="b" anchorCtr="0" compatLnSpc="1">
            <a:prstTxWarp prst="textNoShape">
              <a:avLst/>
            </a:prstTxWarp>
          </a:bodyPr>
          <a:lstStyle>
            <a:lvl1pPr defTabSz="746125">
              <a:defRPr sz="1000" i="1">
                <a:solidFill>
                  <a:schemeClr val="tx2"/>
                </a:solidFill>
              </a:defRPr>
            </a:lvl1pPr>
          </a:lstStyle>
          <a:p>
            <a:r>
              <a:rPr lang="fr-FR" altLang="fr-FR"/>
              <a:t>IBM Global Service/Offre SAP </a:t>
            </a:r>
          </a:p>
        </p:txBody>
      </p:sp>
      <p:sp>
        <p:nvSpPr>
          <p:cNvPr id="3077" name="Rectangle 5"/>
          <p:cNvSpPr>
            <a:spLocks noGrp="1" noChangeArrowheads="1"/>
          </p:cNvSpPr>
          <p:nvPr>
            <p:ph type="sldNum" sz="quarter" idx="3"/>
          </p:nvPr>
        </p:nvSpPr>
        <p:spPr bwMode="auto">
          <a:xfrm>
            <a:off x="5570538" y="6343650"/>
            <a:ext cx="4262437" cy="3127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9050" tIns="0" rIns="19050" bIns="0" numCol="1" anchor="b" anchorCtr="0" compatLnSpc="1">
            <a:prstTxWarp prst="textNoShape">
              <a:avLst/>
            </a:prstTxWarp>
          </a:bodyPr>
          <a:lstStyle>
            <a:lvl1pPr algn="r" defTabSz="746125">
              <a:defRPr sz="1000" i="1">
                <a:solidFill>
                  <a:schemeClr val="tx2"/>
                </a:solidFill>
              </a:defRPr>
            </a:lvl1pPr>
          </a:lstStyle>
          <a:p>
            <a:fld id="{99B1869F-A855-4FBE-917B-D7AE972354D9}" type="slidenum">
              <a:rPr lang="fr-FR" altLang="fr-FR"/>
              <a:pPr/>
              <a:t>‹N°›</a:t>
            </a:fld>
            <a:endParaRPr lang="fr-FR" altLang="fr-FR"/>
          </a:p>
        </p:txBody>
      </p:sp>
    </p:spTree>
    <p:extLst>
      <p:ext uri="{BB962C8B-B14F-4D97-AF65-F5344CB8AC3E}">
        <p14:creationId xmlns:p14="http://schemas.microsoft.com/office/powerpoint/2010/main" val="242653455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1588" y="6350"/>
            <a:ext cx="4260851" cy="3127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9050" tIns="0" rIns="19050" bIns="0" numCol="1" anchor="t" anchorCtr="0" compatLnSpc="1">
            <a:prstTxWarp prst="textNoShape">
              <a:avLst/>
            </a:prstTxWarp>
          </a:bodyPr>
          <a:lstStyle>
            <a:lvl1pPr defTabSz="746125">
              <a:defRPr sz="1000" i="1">
                <a:latin typeface="Times New Roman" charset="0"/>
              </a:defRPr>
            </a:lvl1pPr>
          </a:lstStyle>
          <a:p>
            <a:endParaRPr lang="fr-FR" altLang="fr-FR"/>
          </a:p>
        </p:txBody>
      </p:sp>
      <p:sp>
        <p:nvSpPr>
          <p:cNvPr id="2051" name="Rectangle 3"/>
          <p:cNvSpPr>
            <a:spLocks noGrp="1" noChangeArrowheads="1"/>
          </p:cNvSpPr>
          <p:nvPr>
            <p:ph type="dt" idx="1"/>
          </p:nvPr>
        </p:nvSpPr>
        <p:spPr bwMode="auto">
          <a:xfrm>
            <a:off x="5570538" y="6350"/>
            <a:ext cx="4262437" cy="3127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9050" tIns="0" rIns="19050" bIns="0" numCol="1" anchor="t" anchorCtr="0" compatLnSpc="1">
            <a:prstTxWarp prst="textNoShape">
              <a:avLst/>
            </a:prstTxWarp>
          </a:bodyPr>
          <a:lstStyle>
            <a:lvl1pPr algn="r" defTabSz="746125">
              <a:defRPr sz="1000" i="1">
                <a:latin typeface="Times New Roman" charset="0"/>
              </a:defRPr>
            </a:lvl1pPr>
          </a:lstStyle>
          <a:p>
            <a:endParaRPr lang="fr-FR" altLang="fr-FR"/>
          </a:p>
        </p:txBody>
      </p:sp>
      <p:sp>
        <p:nvSpPr>
          <p:cNvPr id="2052" name="Rectangle 4"/>
          <p:cNvSpPr>
            <a:spLocks noGrp="1" noChangeArrowheads="1"/>
          </p:cNvSpPr>
          <p:nvPr>
            <p:ph type="ftr" sz="quarter" idx="4"/>
          </p:nvPr>
        </p:nvSpPr>
        <p:spPr bwMode="auto">
          <a:xfrm>
            <a:off x="-1588" y="6343650"/>
            <a:ext cx="4260851" cy="3127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9050" tIns="0" rIns="19050" bIns="0" numCol="1" anchor="b" anchorCtr="0" compatLnSpc="1">
            <a:prstTxWarp prst="textNoShape">
              <a:avLst/>
            </a:prstTxWarp>
          </a:bodyPr>
          <a:lstStyle>
            <a:lvl1pPr defTabSz="746125">
              <a:defRPr sz="1000" i="1">
                <a:latin typeface="Times New Roman" charset="0"/>
              </a:defRPr>
            </a:lvl1pPr>
          </a:lstStyle>
          <a:p>
            <a:r>
              <a:rPr lang="fr-FR" altLang="fr-FR"/>
              <a:t>IBM Global Service/Offre SAP </a:t>
            </a:r>
          </a:p>
        </p:txBody>
      </p:sp>
      <p:sp>
        <p:nvSpPr>
          <p:cNvPr id="2053" name="Rectangle 5"/>
          <p:cNvSpPr>
            <a:spLocks noGrp="1" noChangeArrowheads="1"/>
          </p:cNvSpPr>
          <p:nvPr>
            <p:ph type="sldNum" sz="quarter" idx="5"/>
          </p:nvPr>
        </p:nvSpPr>
        <p:spPr bwMode="auto">
          <a:xfrm>
            <a:off x="5570538" y="6343650"/>
            <a:ext cx="4262437" cy="3127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9050" tIns="0" rIns="19050" bIns="0" numCol="1" anchor="b" anchorCtr="0" compatLnSpc="1">
            <a:prstTxWarp prst="textNoShape">
              <a:avLst/>
            </a:prstTxWarp>
          </a:bodyPr>
          <a:lstStyle>
            <a:lvl1pPr algn="r" defTabSz="746125">
              <a:defRPr sz="1000" i="1">
                <a:latin typeface="Times New Roman" charset="0"/>
              </a:defRPr>
            </a:lvl1pPr>
          </a:lstStyle>
          <a:p>
            <a:fld id="{D518BA65-0668-4A46-A5BE-5DC6925308C3}" type="slidenum">
              <a:rPr lang="fr-FR" altLang="fr-FR"/>
              <a:pPr/>
              <a:t>‹N°›</a:t>
            </a:fld>
            <a:endParaRPr lang="fr-FR" altLang="fr-FR"/>
          </a:p>
        </p:txBody>
      </p:sp>
      <p:sp>
        <p:nvSpPr>
          <p:cNvPr id="2054" name="Rectangle 6"/>
          <p:cNvSpPr>
            <a:spLocks noChangeArrowheads="1" noTextEdit="1"/>
          </p:cNvSpPr>
          <p:nvPr>
            <p:ph type="sldImg" idx="2"/>
          </p:nvPr>
        </p:nvSpPr>
        <p:spPr bwMode="auto">
          <a:xfrm>
            <a:off x="2900363" y="581025"/>
            <a:ext cx="4029075" cy="3021013"/>
          </a:xfrm>
          <a:prstGeom prst="rect">
            <a:avLst/>
          </a:prstGeom>
          <a:noFill/>
          <a:ln w="12700">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grpSp>
        <p:nvGrpSpPr>
          <p:cNvPr id="2065" name="Group 17"/>
          <p:cNvGrpSpPr>
            <a:grpSpLocks/>
          </p:cNvGrpSpPr>
          <p:nvPr/>
        </p:nvGrpSpPr>
        <p:grpSpPr bwMode="auto">
          <a:xfrm>
            <a:off x="531813" y="3898900"/>
            <a:ext cx="8753475" cy="1998663"/>
            <a:chOff x="227" y="3624"/>
            <a:chExt cx="3736" cy="1858"/>
          </a:xfrm>
        </p:grpSpPr>
        <p:sp>
          <p:nvSpPr>
            <p:cNvPr id="2055" name="Line 7"/>
            <p:cNvSpPr>
              <a:spLocks noChangeShapeType="1"/>
            </p:cNvSpPr>
            <p:nvPr/>
          </p:nvSpPr>
          <p:spPr bwMode="auto">
            <a:xfrm flipH="1">
              <a:off x="227" y="3624"/>
              <a:ext cx="3736" cy="0"/>
            </a:xfrm>
            <a:prstGeom prst="line">
              <a:avLst/>
            </a:prstGeom>
            <a:noFill/>
            <a:ln w="12700">
              <a:solidFill>
                <a:srgbClr val="CECECE"/>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2056" name="Line 8"/>
            <p:cNvSpPr>
              <a:spLocks noChangeShapeType="1"/>
            </p:cNvSpPr>
            <p:nvPr/>
          </p:nvSpPr>
          <p:spPr bwMode="auto">
            <a:xfrm flipH="1">
              <a:off x="227" y="3830"/>
              <a:ext cx="3736" cy="0"/>
            </a:xfrm>
            <a:prstGeom prst="line">
              <a:avLst/>
            </a:prstGeom>
            <a:noFill/>
            <a:ln w="12700">
              <a:solidFill>
                <a:srgbClr val="CECECE"/>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2057" name="Line 9"/>
            <p:cNvSpPr>
              <a:spLocks noChangeShapeType="1"/>
            </p:cNvSpPr>
            <p:nvPr/>
          </p:nvSpPr>
          <p:spPr bwMode="auto">
            <a:xfrm flipH="1">
              <a:off x="227" y="4037"/>
              <a:ext cx="3736" cy="0"/>
            </a:xfrm>
            <a:prstGeom prst="line">
              <a:avLst/>
            </a:prstGeom>
            <a:noFill/>
            <a:ln w="12700">
              <a:solidFill>
                <a:srgbClr val="CECECE"/>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2058" name="Line 10"/>
            <p:cNvSpPr>
              <a:spLocks noChangeShapeType="1"/>
            </p:cNvSpPr>
            <p:nvPr/>
          </p:nvSpPr>
          <p:spPr bwMode="auto">
            <a:xfrm flipH="1">
              <a:off x="227" y="4244"/>
              <a:ext cx="3736" cy="0"/>
            </a:xfrm>
            <a:prstGeom prst="line">
              <a:avLst/>
            </a:prstGeom>
            <a:noFill/>
            <a:ln w="12700">
              <a:solidFill>
                <a:srgbClr val="CECECE"/>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2059" name="Line 11"/>
            <p:cNvSpPr>
              <a:spLocks noChangeShapeType="1"/>
            </p:cNvSpPr>
            <p:nvPr/>
          </p:nvSpPr>
          <p:spPr bwMode="auto">
            <a:xfrm flipH="1">
              <a:off x="227" y="4450"/>
              <a:ext cx="3736" cy="0"/>
            </a:xfrm>
            <a:prstGeom prst="line">
              <a:avLst/>
            </a:prstGeom>
            <a:noFill/>
            <a:ln w="12700">
              <a:solidFill>
                <a:srgbClr val="CECECE"/>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2060" name="Line 12"/>
            <p:cNvSpPr>
              <a:spLocks noChangeShapeType="1"/>
            </p:cNvSpPr>
            <p:nvPr/>
          </p:nvSpPr>
          <p:spPr bwMode="auto">
            <a:xfrm flipH="1">
              <a:off x="227" y="4656"/>
              <a:ext cx="3736" cy="0"/>
            </a:xfrm>
            <a:prstGeom prst="line">
              <a:avLst/>
            </a:prstGeom>
            <a:noFill/>
            <a:ln w="12700">
              <a:solidFill>
                <a:srgbClr val="CECECE"/>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2061" name="Line 13"/>
            <p:cNvSpPr>
              <a:spLocks noChangeShapeType="1"/>
            </p:cNvSpPr>
            <p:nvPr/>
          </p:nvSpPr>
          <p:spPr bwMode="auto">
            <a:xfrm flipH="1">
              <a:off x="227" y="4862"/>
              <a:ext cx="3736" cy="0"/>
            </a:xfrm>
            <a:prstGeom prst="line">
              <a:avLst/>
            </a:prstGeom>
            <a:noFill/>
            <a:ln w="12700">
              <a:solidFill>
                <a:srgbClr val="CECECE"/>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2062" name="Line 14"/>
            <p:cNvSpPr>
              <a:spLocks noChangeShapeType="1"/>
            </p:cNvSpPr>
            <p:nvPr/>
          </p:nvSpPr>
          <p:spPr bwMode="auto">
            <a:xfrm flipH="1">
              <a:off x="227" y="5070"/>
              <a:ext cx="3736" cy="0"/>
            </a:xfrm>
            <a:prstGeom prst="line">
              <a:avLst/>
            </a:prstGeom>
            <a:noFill/>
            <a:ln w="12700">
              <a:solidFill>
                <a:srgbClr val="CECECE"/>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2063" name="Line 15"/>
            <p:cNvSpPr>
              <a:spLocks noChangeShapeType="1"/>
            </p:cNvSpPr>
            <p:nvPr/>
          </p:nvSpPr>
          <p:spPr bwMode="auto">
            <a:xfrm flipH="1">
              <a:off x="227" y="5276"/>
              <a:ext cx="3736" cy="0"/>
            </a:xfrm>
            <a:prstGeom prst="line">
              <a:avLst/>
            </a:prstGeom>
            <a:noFill/>
            <a:ln w="12700">
              <a:solidFill>
                <a:srgbClr val="CECECE"/>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2064" name="Line 16"/>
            <p:cNvSpPr>
              <a:spLocks noChangeShapeType="1"/>
            </p:cNvSpPr>
            <p:nvPr/>
          </p:nvSpPr>
          <p:spPr bwMode="auto">
            <a:xfrm flipH="1">
              <a:off x="227" y="5482"/>
              <a:ext cx="3736" cy="0"/>
            </a:xfrm>
            <a:prstGeom prst="line">
              <a:avLst/>
            </a:prstGeom>
            <a:noFill/>
            <a:ln w="12700">
              <a:solidFill>
                <a:srgbClr val="CECECE"/>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grpSp>
    </p:spTree>
    <p:extLst>
      <p:ext uri="{BB962C8B-B14F-4D97-AF65-F5344CB8AC3E}">
        <p14:creationId xmlns:p14="http://schemas.microsoft.com/office/powerpoint/2010/main" val="3044654869"/>
      </p:ext>
    </p:extLst>
  </p:cSld>
  <p:clrMap bg1="lt1" tx1="dk1" bg2="lt2" tx2="dk2" accent1="accent1" accent2="accent2" accent3="accent3" accent4="accent4" accent5="accent5" accent6="accent6" hlink="hlink" folHlink="folHlink"/>
  <p:hf hdr="0" dt="0"/>
  <p:notesStyle>
    <a:lvl1pPr algn="l" defTabSz="762000" rtl="0" eaLnBrk="0" fontAlgn="base" hangingPunct="0">
      <a:spcBef>
        <a:spcPct val="30000"/>
      </a:spcBef>
      <a:spcAft>
        <a:spcPct val="0"/>
      </a:spcAft>
      <a:defRPr sz="1200" kern="1200">
        <a:solidFill>
          <a:schemeClr val="tx1"/>
        </a:solidFill>
        <a:latin typeface="Times New Roman" charset="0"/>
        <a:ea typeface="+mn-ea"/>
        <a:cs typeface="+mn-cs"/>
      </a:defRPr>
    </a:lvl1pPr>
    <a:lvl2pPr marL="457200" algn="l" defTabSz="762000" rtl="0" eaLnBrk="0" fontAlgn="base" hangingPunct="0">
      <a:spcBef>
        <a:spcPct val="30000"/>
      </a:spcBef>
      <a:spcAft>
        <a:spcPct val="0"/>
      </a:spcAft>
      <a:defRPr sz="1200" kern="1200">
        <a:solidFill>
          <a:schemeClr val="tx1"/>
        </a:solidFill>
        <a:latin typeface="Times New Roman" charset="0"/>
        <a:ea typeface="+mn-ea"/>
        <a:cs typeface="+mn-cs"/>
      </a:defRPr>
    </a:lvl2pPr>
    <a:lvl3pPr marL="914400" algn="l" defTabSz="762000" rtl="0" eaLnBrk="0" fontAlgn="base" hangingPunct="0">
      <a:spcBef>
        <a:spcPct val="30000"/>
      </a:spcBef>
      <a:spcAft>
        <a:spcPct val="0"/>
      </a:spcAft>
      <a:defRPr sz="1200" kern="1200">
        <a:solidFill>
          <a:schemeClr val="tx1"/>
        </a:solidFill>
        <a:latin typeface="Times New Roman" charset="0"/>
        <a:ea typeface="+mn-ea"/>
        <a:cs typeface="+mn-cs"/>
      </a:defRPr>
    </a:lvl3pPr>
    <a:lvl4pPr marL="1371600" algn="l" defTabSz="762000" rtl="0" eaLnBrk="0" fontAlgn="base" hangingPunct="0">
      <a:spcBef>
        <a:spcPct val="30000"/>
      </a:spcBef>
      <a:spcAft>
        <a:spcPct val="0"/>
      </a:spcAft>
      <a:defRPr sz="1200" kern="1200">
        <a:solidFill>
          <a:schemeClr val="tx1"/>
        </a:solidFill>
        <a:latin typeface="Times New Roman" charset="0"/>
        <a:ea typeface="+mn-ea"/>
        <a:cs typeface="+mn-cs"/>
      </a:defRPr>
    </a:lvl4pPr>
    <a:lvl5pPr marL="1828800" algn="l" defTabSz="762000" rtl="0" eaLnBrk="0" fontAlgn="base" hangingPunct="0">
      <a:spcBef>
        <a:spcPct val="30000"/>
      </a:spcBef>
      <a:spcAft>
        <a:spcPct val="0"/>
      </a:spcAft>
      <a:defRPr sz="1200" kern="1200">
        <a:solidFill>
          <a:schemeClr val="tx1"/>
        </a:solidFill>
        <a:latin typeface="Times New Roman"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4"/>
          <p:cNvSpPr>
            <a:spLocks noGrp="1" noChangeArrowheads="1"/>
          </p:cNvSpPr>
          <p:nvPr>
            <p:ph type="ftr" sz="quarter" idx="4"/>
          </p:nvPr>
        </p:nvSpPr>
        <p:spPr>
          <a:ln/>
        </p:spPr>
        <p:txBody>
          <a:bodyPr/>
          <a:lstStyle/>
          <a:p>
            <a:r>
              <a:rPr lang="fr-FR" altLang="fr-FR"/>
              <a:t>IBM Global Service/Offre SAP </a:t>
            </a:r>
          </a:p>
        </p:txBody>
      </p:sp>
      <p:sp>
        <p:nvSpPr>
          <p:cNvPr id="7" name="Rectangle 5"/>
          <p:cNvSpPr>
            <a:spLocks noGrp="1" noChangeArrowheads="1"/>
          </p:cNvSpPr>
          <p:nvPr>
            <p:ph type="sldNum" sz="quarter" idx="5"/>
          </p:nvPr>
        </p:nvSpPr>
        <p:spPr>
          <a:ln/>
        </p:spPr>
        <p:txBody>
          <a:bodyPr/>
          <a:lstStyle/>
          <a:p>
            <a:fld id="{B8166E33-D767-4669-986E-FE404EDEA8F7}" type="slidenum">
              <a:rPr lang="fr-FR" altLang="fr-FR"/>
              <a:pPr/>
              <a:t>1</a:t>
            </a:fld>
            <a:endParaRPr lang="fr-FR" altLang="fr-FR"/>
          </a:p>
        </p:txBody>
      </p:sp>
      <p:sp>
        <p:nvSpPr>
          <p:cNvPr id="5122" name="Rectangle 2"/>
          <p:cNvSpPr>
            <a:spLocks noChangeArrowheads="1" noTextEdit="1"/>
          </p:cNvSpPr>
          <p:nvPr>
            <p:ph type="sldImg"/>
          </p:nvPr>
        </p:nvSpPr>
        <p:spPr>
          <a:xfrm>
            <a:off x="2901950" y="581025"/>
            <a:ext cx="4027488" cy="3021013"/>
          </a:xfrm>
          <a:ln cap="flat"/>
        </p:spPr>
      </p:sp>
      <p:sp>
        <p:nvSpPr>
          <p:cNvPr id="5123" name="Rectangle 3"/>
          <p:cNvSpPr>
            <a:spLocks noGrp="1" noChangeArrowheads="1"/>
          </p:cNvSpPr>
          <p:nvPr>
            <p:ph type="body" idx="1"/>
          </p:nvPr>
        </p:nvSpPr>
        <p:spPr bwMode="auto">
          <a:xfrm>
            <a:off x="530225" y="3744913"/>
            <a:ext cx="8658225" cy="2425700"/>
          </a:xfrm>
          <a:prstGeom prst="rect">
            <a:avLst/>
          </a:prstGeom>
          <a:solidFill>
            <a:schemeClr val="bg1"/>
          </a:solidFill>
          <a:ln/>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p>
            <a:pPr algn="just"/>
            <a:r>
              <a:rPr lang="fr-FR" altLang="fr-FR" dirty="0"/>
              <a:t>LES OBJECTIFS DES TROIS JOURS DE FORMATION</a:t>
            </a:r>
          </a:p>
          <a:p>
            <a:pPr algn="just"/>
            <a:r>
              <a:rPr lang="fr-FR" altLang="fr-FR" dirty="0"/>
              <a:t>Il s’agit d’appréhender un flux standard de ventes dans SAP, avec toutes les connaissances sur le fonctionnement de SAP que cela suppose :</a:t>
            </a:r>
          </a:p>
          <a:p>
            <a:pPr algn="just"/>
            <a:r>
              <a:rPr lang="fr-FR" altLang="fr-FR" dirty="0"/>
              <a:t>	- l’ergonomie de SAP R/3,</a:t>
            </a:r>
          </a:p>
          <a:p>
            <a:pPr algn="just"/>
            <a:r>
              <a:rPr lang="fr-FR" altLang="fr-FR" dirty="0"/>
              <a:t>	- les structures organisationnelles de SAP,</a:t>
            </a:r>
          </a:p>
          <a:p>
            <a:pPr algn="just"/>
            <a:r>
              <a:rPr lang="fr-FR" altLang="fr-FR" dirty="0"/>
              <a:t>	- les données de base à gérer,</a:t>
            </a:r>
          </a:p>
          <a:p>
            <a:pPr algn="just"/>
            <a:r>
              <a:rPr lang="fr-FR" altLang="fr-FR" dirty="0"/>
              <a:t>	- les concepts de flux nécessaires.</a:t>
            </a:r>
          </a:p>
          <a:p>
            <a:pPr algn="just"/>
            <a:r>
              <a:rPr lang="fr-FR" altLang="fr-FR" dirty="0"/>
              <a:t>A l’issue des trois jours, les participants seront en mesure de comprendre les principes régissant le progiciel et particulièrement le module SD, et de pouvoir suivre et analyser un flux de ventes depuis une demande d’offre émise par le client jusqu’à la facturation. Les participants pourront ainsi évaluer les possibilités fonctionnelles du module SD. </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4"/>
          <p:cNvSpPr>
            <a:spLocks noGrp="1" noChangeArrowheads="1"/>
          </p:cNvSpPr>
          <p:nvPr>
            <p:ph type="ftr" sz="quarter" idx="4"/>
          </p:nvPr>
        </p:nvSpPr>
        <p:spPr>
          <a:ln/>
        </p:spPr>
        <p:txBody>
          <a:bodyPr/>
          <a:lstStyle/>
          <a:p>
            <a:r>
              <a:rPr lang="fr-FR" altLang="fr-FR"/>
              <a:t>IBM Global Service/Offre SAP </a:t>
            </a:r>
          </a:p>
        </p:txBody>
      </p:sp>
      <p:sp>
        <p:nvSpPr>
          <p:cNvPr id="7" name="Rectangle 5"/>
          <p:cNvSpPr>
            <a:spLocks noGrp="1" noChangeArrowheads="1"/>
          </p:cNvSpPr>
          <p:nvPr>
            <p:ph type="sldNum" sz="quarter" idx="5"/>
          </p:nvPr>
        </p:nvSpPr>
        <p:spPr>
          <a:ln/>
        </p:spPr>
        <p:txBody>
          <a:bodyPr/>
          <a:lstStyle/>
          <a:p>
            <a:fld id="{85CCF569-BB4C-4366-98D9-393D96ECD298}" type="slidenum">
              <a:rPr lang="fr-FR" altLang="fr-FR"/>
              <a:pPr/>
              <a:t>17</a:t>
            </a:fld>
            <a:endParaRPr lang="fr-FR" altLang="fr-FR"/>
          </a:p>
        </p:txBody>
      </p:sp>
      <p:sp>
        <p:nvSpPr>
          <p:cNvPr id="185346" name="Rectangle 2"/>
          <p:cNvSpPr>
            <a:spLocks noChangeArrowheads="1" noTextEdit="1"/>
          </p:cNvSpPr>
          <p:nvPr>
            <p:ph type="sldImg"/>
          </p:nvPr>
        </p:nvSpPr>
        <p:spPr>
          <a:ln/>
        </p:spPr>
      </p:sp>
      <p:sp>
        <p:nvSpPr>
          <p:cNvPr id="185347" name="Rectangle 3"/>
          <p:cNvSpPr>
            <a:spLocks noGrp="1" noChangeArrowheads="1"/>
          </p:cNvSpPr>
          <p:nvPr>
            <p:ph type="body" idx="1"/>
          </p:nvPr>
        </p:nvSpPr>
        <p:spPr bwMode="auto">
          <a:xfrm>
            <a:off x="1295400" y="3200400"/>
            <a:ext cx="7239000" cy="2971800"/>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ltLang="fr-F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4"/>
          <p:cNvSpPr>
            <a:spLocks noGrp="1" noChangeArrowheads="1"/>
          </p:cNvSpPr>
          <p:nvPr>
            <p:ph type="ftr" sz="quarter" idx="4"/>
          </p:nvPr>
        </p:nvSpPr>
        <p:spPr>
          <a:ln/>
        </p:spPr>
        <p:txBody>
          <a:bodyPr/>
          <a:lstStyle/>
          <a:p>
            <a:r>
              <a:rPr lang="fr-FR" altLang="fr-FR"/>
              <a:t>IBM Global Service/Offre SAP </a:t>
            </a:r>
          </a:p>
        </p:txBody>
      </p:sp>
      <p:sp>
        <p:nvSpPr>
          <p:cNvPr id="7" name="Rectangle 5"/>
          <p:cNvSpPr>
            <a:spLocks noGrp="1" noChangeArrowheads="1"/>
          </p:cNvSpPr>
          <p:nvPr>
            <p:ph type="sldNum" sz="quarter" idx="5"/>
          </p:nvPr>
        </p:nvSpPr>
        <p:spPr>
          <a:ln/>
        </p:spPr>
        <p:txBody>
          <a:bodyPr/>
          <a:lstStyle/>
          <a:p>
            <a:fld id="{6E8245CA-403A-4069-917C-E18564F6C239}" type="slidenum">
              <a:rPr lang="fr-FR" altLang="fr-FR"/>
              <a:pPr/>
              <a:t>19</a:t>
            </a:fld>
            <a:endParaRPr lang="fr-FR" altLang="fr-FR"/>
          </a:p>
        </p:txBody>
      </p:sp>
      <p:sp>
        <p:nvSpPr>
          <p:cNvPr id="200706" name="Rectangle 2"/>
          <p:cNvSpPr>
            <a:spLocks noChangeArrowheads="1" noTextEdit="1"/>
          </p:cNvSpPr>
          <p:nvPr>
            <p:ph type="sldImg"/>
          </p:nvPr>
        </p:nvSpPr>
        <p:spPr>
          <a:xfrm>
            <a:off x="2901950" y="581025"/>
            <a:ext cx="4027488" cy="3021013"/>
          </a:xfrm>
          <a:ln/>
        </p:spPr>
      </p:sp>
      <p:sp>
        <p:nvSpPr>
          <p:cNvPr id="200707" name="Rectangle 3"/>
          <p:cNvSpPr>
            <a:spLocks noGrp="1" noChangeArrowheads="1"/>
          </p:cNvSpPr>
          <p:nvPr>
            <p:ph type="body" idx="1"/>
          </p:nvPr>
        </p:nvSpPr>
        <p:spPr bwMode="auto">
          <a:xfrm>
            <a:off x="1349375" y="3149600"/>
            <a:ext cx="7197725" cy="2994025"/>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14400">
              <a:spcBef>
                <a:spcPct val="0"/>
              </a:spcBef>
            </a:pPr>
            <a:endParaRPr lang="fr-FR" altLang="fr-FR" sz="240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4"/>
          <p:cNvSpPr>
            <a:spLocks noGrp="1" noChangeArrowheads="1"/>
          </p:cNvSpPr>
          <p:nvPr>
            <p:ph type="ftr" sz="quarter" idx="4"/>
          </p:nvPr>
        </p:nvSpPr>
        <p:spPr>
          <a:ln/>
        </p:spPr>
        <p:txBody>
          <a:bodyPr/>
          <a:lstStyle/>
          <a:p>
            <a:r>
              <a:rPr lang="fr-FR" altLang="fr-FR"/>
              <a:t>IBM Global Service/Offre SAP </a:t>
            </a:r>
          </a:p>
        </p:txBody>
      </p:sp>
      <p:sp>
        <p:nvSpPr>
          <p:cNvPr id="7" name="Rectangle 5"/>
          <p:cNvSpPr>
            <a:spLocks noGrp="1" noChangeArrowheads="1"/>
          </p:cNvSpPr>
          <p:nvPr>
            <p:ph type="sldNum" sz="quarter" idx="5"/>
          </p:nvPr>
        </p:nvSpPr>
        <p:spPr>
          <a:ln/>
        </p:spPr>
        <p:txBody>
          <a:bodyPr/>
          <a:lstStyle/>
          <a:p>
            <a:fld id="{AFB33A82-B1C9-4757-848E-91BC8A8A75D5}" type="slidenum">
              <a:rPr lang="fr-FR" altLang="fr-FR"/>
              <a:pPr/>
              <a:t>20</a:t>
            </a:fld>
            <a:endParaRPr lang="fr-FR" altLang="fr-FR"/>
          </a:p>
        </p:txBody>
      </p:sp>
      <p:sp>
        <p:nvSpPr>
          <p:cNvPr id="152578" name="Rectangle 1026"/>
          <p:cNvSpPr>
            <a:spLocks noChangeArrowheads="1" noTextEdit="1"/>
          </p:cNvSpPr>
          <p:nvPr>
            <p:ph type="sldImg"/>
          </p:nvPr>
        </p:nvSpPr>
        <p:spPr>
          <a:xfrm>
            <a:off x="2901950" y="581025"/>
            <a:ext cx="4027488" cy="3021013"/>
          </a:xfrm>
          <a:ln/>
        </p:spPr>
      </p:sp>
      <p:sp>
        <p:nvSpPr>
          <p:cNvPr id="152579" name="Rectangle 1027"/>
          <p:cNvSpPr>
            <a:spLocks noGrp="1" noChangeArrowheads="1"/>
          </p:cNvSpPr>
          <p:nvPr>
            <p:ph type="body" idx="1"/>
          </p:nvPr>
        </p:nvSpPr>
        <p:spPr bwMode="auto">
          <a:xfrm>
            <a:off x="1349375" y="3149600"/>
            <a:ext cx="7197725" cy="2994025"/>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14400">
              <a:spcBef>
                <a:spcPct val="0"/>
              </a:spcBef>
            </a:pPr>
            <a:endParaRPr lang="fr-FR" altLang="fr-FR" sz="240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4"/>
          <p:cNvSpPr>
            <a:spLocks noGrp="1" noChangeArrowheads="1"/>
          </p:cNvSpPr>
          <p:nvPr>
            <p:ph type="ftr" sz="quarter" idx="4"/>
          </p:nvPr>
        </p:nvSpPr>
        <p:spPr>
          <a:ln/>
        </p:spPr>
        <p:txBody>
          <a:bodyPr/>
          <a:lstStyle/>
          <a:p>
            <a:r>
              <a:rPr lang="fr-FR" altLang="fr-FR"/>
              <a:t>IBM Global Service/Offre SAP </a:t>
            </a:r>
          </a:p>
        </p:txBody>
      </p:sp>
      <p:sp>
        <p:nvSpPr>
          <p:cNvPr id="7" name="Rectangle 5"/>
          <p:cNvSpPr>
            <a:spLocks noGrp="1" noChangeArrowheads="1"/>
          </p:cNvSpPr>
          <p:nvPr>
            <p:ph type="sldNum" sz="quarter" idx="5"/>
          </p:nvPr>
        </p:nvSpPr>
        <p:spPr>
          <a:ln/>
        </p:spPr>
        <p:txBody>
          <a:bodyPr/>
          <a:lstStyle/>
          <a:p>
            <a:fld id="{C57390A6-EA3A-4C0E-BE0F-484773A62F59}" type="slidenum">
              <a:rPr lang="fr-FR" altLang="fr-FR"/>
              <a:pPr/>
              <a:t>21</a:t>
            </a:fld>
            <a:endParaRPr lang="fr-FR" altLang="fr-FR"/>
          </a:p>
        </p:txBody>
      </p:sp>
      <p:sp>
        <p:nvSpPr>
          <p:cNvPr id="154626" name="Rectangle 1026"/>
          <p:cNvSpPr>
            <a:spLocks noChangeArrowheads="1" noTextEdit="1"/>
          </p:cNvSpPr>
          <p:nvPr>
            <p:ph type="sldImg"/>
          </p:nvPr>
        </p:nvSpPr>
        <p:spPr>
          <a:xfrm>
            <a:off x="2901950" y="581025"/>
            <a:ext cx="4027488" cy="3021013"/>
          </a:xfrm>
          <a:ln/>
        </p:spPr>
      </p:sp>
      <p:sp>
        <p:nvSpPr>
          <p:cNvPr id="154627" name="Rectangle 1027"/>
          <p:cNvSpPr>
            <a:spLocks noGrp="1" noChangeArrowheads="1"/>
          </p:cNvSpPr>
          <p:nvPr>
            <p:ph type="body" idx="1"/>
          </p:nvPr>
        </p:nvSpPr>
        <p:spPr bwMode="auto">
          <a:xfrm>
            <a:off x="1349375" y="3149600"/>
            <a:ext cx="7197725" cy="2994025"/>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14400">
              <a:spcBef>
                <a:spcPct val="0"/>
              </a:spcBef>
            </a:pPr>
            <a:endParaRPr lang="fr-FR" altLang="fr-FR" sz="240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4"/>
          <p:cNvSpPr>
            <a:spLocks noGrp="1" noChangeArrowheads="1"/>
          </p:cNvSpPr>
          <p:nvPr>
            <p:ph type="ftr" sz="quarter" idx="4"/>
          </p:nvPr>
        </p:nvSpPr>
        <p:spPr>
          <a:ln/>
        </p:spPr>
        <p:txBody>
          <a:bodyPr/>
          <a:lstStyle/>
          <a:p>
            <a:r>
              <a:rPr lang="fr-FR" altLang="fr-FR"/>
              <a:t>IBM Global Service/Offre SAP </a:t>
            </a:r>
          </a:p>
        </p:txBody>
      </p:sp>
      <p:sp>
        <p:nvSpPr>
          <p:cNvPr id="7" name="Rectangle 5"/>
          <p:cNvSpPr>
            <a:spLocks noGrp="1" noChangeArrowheads="1"/>
          </p:cNvSpPr>
          <p:nvPr>
            <p:ph type="sldNum" sz="quarter" idx="5"/>
          </p:nvPr>
        </p:nvSpPr>
        <p:spPr>
          <a:ln/>
        </p:spPr>
        <p:txBody>
          <a:bodyPr/>
          <a:lstStyle/>
          <a:p>
            <a:fld id="{E60DCE50-308F-409C-ACD4-F7D51734E240}" type="slidenum">
              <a:rPr lang="fr-FR" altLang="fr-FR"/>
              <a:pPr/>
              <a:t>22</a:t>
            </a:fld>
            <a:endParaRPr lang="fr-FR" altLang="fr-FR"/>
          </a:p>
        </p:txBody>
      </p:sp>
      <p:sp>
        <p:nvSpPr>
          <p:cNvPr id="156674" name="Rectangle 1026"/>
          <p:cNvSpPr>
            <a:spLocks noChangeArrowheads="1" noTextEdit="1"/>
          </p:cNvSpPr>
          <p:nvPr>
            <p:ph type="sldImg"/>
          </p:nvPr>
        </p:nvSpPr>
        <p:spPr>
          <a:xfrm>
            <a:off x="2901950" y="581025"/>
            <a:ext cx="4027488" cy="3021013"/>
          </a:xfrm>
          <a:ln/>
        </p:spPr>
      </p:sp>
      <p:sp>
        <p:nvSpPr>
          <p:cNvPr id="156675" name="Rectangle 1027"/>
          <p:cNvSpPr>
            <a:spLocks noGrp="1" noChangeArrowheads="1"/>
          </p:cNvSpPr>
          <p:nvPr>
            <p:ph type="body" idx="1"/>
          </p:nvPr>
        </p:nvSpPr>
        <p:spPr bwMode="auto">
          <a:xfrm>
            <a:off x="1349375" y="3149600"/>
            <a:ext cx="7197725" cy="2994025"/>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14400">
              <a:spcBef>
                <a:spcPct val="0"/>
              </a:spcBef>
            </a:pPr>
            <a:endParaRPr lang="fr-FR" altLang="fr-FR" sz="240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4"/>
          <p:cNvSpPr>
            <a:spLocks noGrp="1" noChangeArrowheads="1"/>
          </p:cNvSpPr>
          <p:nvPr>
            <p:ph type="ftr" sz="quarter" idx="4"/>
          </p:nvPr>
        </p:nvSpPr>
        <p:spPr>
          <a:ln/>
        </p:spPr>
        <p:txBody>
          <a:bodyPr/>
          <a:lstStyle/>
          <a:p>
            <a:r>
              <a:rPr lang="fr-FR" altLang="fr-FR"/>
              <a:t>IBM Global Service/Offre SAP </a:t>
            </a:r>
          </a:p>
        </p:txBody>
      </p:sp>
      <p:sp>
        <p:nvSpPr>
          <p:cNvPr id="7" name="Rectangle 5"/>
          <p:cNvSpPr>
            <a:spLocks noGrp="1" noChangeArrowheads="1"/>
          </p:cNvSpPr>
          <p:nvPr>
            <p:ph type="sldNum" sz="quarter" idx="5"/>
          </p:nvPr>
        </p:nvSpPr>
        <p:spPr>
          <a:ln/>
        </p:spPr>
        <p:txBody>
          <a:bodyPr/>
          <a:lstStyle/>
          <a:p>
            <a:fld id="{25DE915B-7BA9-4323-BB65-C39D9244AC53}" type="slidenum">
              <a:rPr lang="fr-FR" altLang="fr-FR"/>
              <a:pPr/>
              <a:t>26</a:t>
            </a:fld>
            <a:endParaRPr lang="fr-FR" altLang="fr-FR"/>
          </a:p>
        </p:txBody>
      </p:sp>
      <p:sp>
        <p:nvSpPr>
          <p:cNvPr id="202754" name="Rectangle 2"/>
          <p:cNvSpPr>
            <a:spLocks noChangeArrowheads="1" noTextEdit="1"/>
          </p:cNvSpPr>
          <p:nvPr>
            <p:ph type="sldImg"/>
          </p:nvPr>
        </p:nvSpPr>
        <p:spPr>
          <a:xfrm>
            <a:off x="2901950" y="581025"/>
            <a:ext cx="4027488" cy="3021013"/>
          </a:xfrm>
          <a:ln/>
        </p:spPr>
      </p:sp>
      <p:sp>
        <p:nvSpPr>
          <p:cNvPr id="202755" name="Rectangle 3"/>
          <p:cNvSpPr>
            <a:spLocks noGrp="1" noChangeArrowheads="1"/>
          </p:cNvSpPr>
          <p:nvPr>
            <p:ph type="body" idx="1"/>
          </p:nvPr>
        </p:nvSpPr>
        <p:spPr bwMode="auto">
          <a:xfrm>
            <a:off x="1349375" y="3149600"/>
            <a:ext cx="7197725" cy="2994025"/>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14400">
              <a:spcBef>
                <a:spcPct val="0"/>
              </a:spcBef>
            </a:pPr>
            <a:endParaRPr lang="fr-FR" altLang="fr-FR" sz="24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5"/>
          </p:nvPr>
        </p:nvSpPr>
        <p:spPr/>
        <p:txBody>
          <a:bodyPr/>
          <a:lstStyle/>
          <a:p>
            <a:pPr>
              <a:defRPr/>
            </a:pPr>
            <a:fld id="{CA1BE8E9-7BE6-4049-83A7-45FCCB5DF123}" type="slidenum">
              <a:rPr lang="de-DE" smtClean="0"/>
              <a:pPr>
                <a:defRPr/>
              </a:pPr>
              <a:t>2</a:t>
            </a:fld>
            <a:endParaRPr lang="de-DE" dirty="0"/>
          </a:p>
        </p:txBody>
      </p:sp>
      <p:sp>
        <p:nvSpPr>
          <p:cNvPr id="23555" name="Slide Image Placeholder 14"/>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6" name="Notes Placeholder 15"/>
          <p:cNvSpPr>
            <a:spLocks noGrp="1"/>
          </p:cNvSpPr>
          <p:nvPr>
            <p:ph type="body" idx="1"/>
          </p:nvPr>
        </p:nvSpPr>
        <p:spPr bwMode="auto">
          <a:xfrm>
            <a:off x="983298" y="3164801"/>
            <a:ext cx="7866380" cy="299823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fr-FR"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4"/>
          <p:cNvSpPr>
            <a:spLocks noGrp="1" noChangeArrowheads="1"/>
          </p:cNvSpPr>
          <p:nvPr>
            <p:ph type="ftr" sz="quarter" idx="4"/>
          </p:nvPr>
        </p:nvSpPr>
        <p:spPr>
          <a:ln/>
        </p:spPr>
        <p:txBody>
          <a:bodyPr/>
          <a:lstStyle/>
          <a:p>
            <a:r>
              <a:rPr lang="fr-FR" altLang="fr-FR"/>
              <a:t>IBM Global Service/Offre SAP </a:t>
            </a:r>
          </a:p>
        </p:txBody>
      </p:sp>
      <p:sp>
        <p:nvSpPr>
          <p:cNvPr id="7" name="Rectangle 5"/>
          <p:cNvSpPr>
            <a:spLocks noGrp="1" noChangeArrowheads="1"/>
          </p:cNvSpPr>
          <p:nvPr>
            <p:ph type="sldNum" sz="quarter" idx="5"/>
          </p:nvPr>
        </p:nvSpPr>
        <p:spPr>
          <a:ln/>
        </p:spPr>
        <p:txBody>
          <a:bodyPr/>
          <a:lstStyle/>
          <a:p>
            <a:fld id="{A6DD8991-23A8-435E-A0A1-6AFE357AFDB0}" type="slidenum">
              <a:rPr lang="fr-FR" altLang="fr-FR"/>
              <a:pPr/>
              <a:t>5</a:t>
            </a:fld>
            <a:endParaRPr lang="fr-FR" altLang="fr-FR"/>
          </a:p>
        </p:txBody>
      </p:sp>
      <p:sp>
        <p:nvSpPr>
          <p:cNvPr id="190466" name="Rectangle 3074"/>
          <p:cNvSpPr>
            <a:spLocks noChangeArrowheads="1" noTextEdit="1"/>
          </p:cNvSpPr>
          <p:nvPr>
            <p:ph type="sldImg"/>
          </p:nvPr>
        </p:nvSpPr>
        <p:spPr>
          <a:xfrm>
            <a:off x="2901950" y="581025"/>
            <a:ext cx="4027488" cy="3021013"/>
          </a:xfrm>
          <a:ln/>
        </p:spPr>
      </p:sp>
      <p:sp>
        <p:nvSpPr>
          <p:cNvPr id="190467" name="Rectangle 3075"/>
          <p:cNvSpPr>
            <a:spLocks noGrp="1" noChangeArrowheads="1"/>
          </p:cNvSpPr>
          <p:nvPr>
            <p:ph type="body" idx="1"/>
          </p:nvPr>
        </p:nvSpPr>
        <p:spPr bwMode="auto">
          <a:xfrm>
            <a:off x="1349375" y="3149600"/>
            <a:ext cx="7197725" cy="2994025"/>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14400">
              <a:spcBef>
                <a:spcPct val="0"/>
              </a:spcBef>
            </a:pPr>
            <a:endParaRPr lang="fr-FR" altLang="fr-FR" sz="24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4"/>
          <p:cNvSpPr>
            <a:spLocks noGrp="1" noChangeArrowheads="1"/>
          </p:cNvSpPr>
          <p:nvPr>
            <p:ph type="ftr" sz="quarter" idx="4"/>
          </p:nvPr>
        </p:nvSpPr>
        <p:spPr>
          <a:ln/>
        </p:spPr>
        <p:txBody>
          <a:bodyPr/>
          <a:lstStyle/>
          <a:p>
            <a:r>
              <a:rPr lang="fr-FR" altLang="fr-FR"/>
              <a:t>IBM Global Service/Offre SAP </a:t>
            </a:r>
          </a:p>
        </p:txBody>
      </p:sp>
      <p:sp>
        <p:nvSpPr>
          <p:cNvPr id="7" name="Rectangle 5"/>
          <p:cNvSpPr>
            <a:spLocks noGrp="1" noChangeArrowheads="1"/>
          </p:cNvSpPr>
          <p:nvPr>
            <p:ph type="sldNum" sz="quarter" idx="5"/>
          </p:nvPr>
        </p:nvSpPr>
        <p:spPr>
          <a:ln/>
        </p:spPr>
        <p:txBody>
          <a:bodyPr/>
          <a:lstStyle/>
          <a:p>
            <a:fld id="{7EA6DAAE-D1F4-46CE-B92D-F5E7D322E06B}" type="slidenum">
              <a:rPr lang="fr-FR" altLang="fr-FR"/>
              <a:pPr/>
              <a:t>6</a:t>
            </a:fld>
            <a:endParaRPr lang="fr-FR" altLang="fr-FR"/>
          </a:p>
        </p:txBody>
      </p:sp>
      <p:sp>
        <p:nvSpPr>
          <p:cNvPr id="192514" name="Rectangle 2050"/>
          <p:cNvSpPr>
            <a:spLocks noChangeArrowheads="1" noTextEdit="1"/>
          </p:cNvSpPr>
          <p:nvPr>
            <p:ph type="sldImg"/>
          </p:nvPr>
        </p:nvSpPr>
        <p:spPr>
          <a:xfrm>
            <a:off x="2901950" y="581025"/>
            <a:ext cx="4027488" cy="3021013"/>
          </a:xfrm>
          <a:ln/>
        </p:spPr>
      </p:sp>
      <p:sp>
        <p:nvSpPr>
          <p:cNvPr id="192515" name="Rectangle 2051"/>
          <p:cNvSpPr>
            <a:spLocks noGrp="1" noChangeArrowheads="1"/>
          </p:cNvSpPr>
          <p:nvPr>
            <p:ph type="body" idx="1"/>
          </p:nvPr>
        </p:nvSpPr>
        <p:spPr bwMode="auto">
          <a:xfrm>
            <a:off x="1349375" y="3149600"/>
            <a:ext cx="7197725" cy="2994025"/>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14400">
              <a:spcBef>
                <a:spcPct val="0"/>
              </a:spcBef>
            </a:pPr>
            <a:endParaRPr lang="fr-FR" altLang="fr-FR" sz="24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4"/>
          <p:cNvSpPr>
            <a:spLocks noGrp="1" noChangeArrowheads="1"/>
          </p:cNvSpPr>
          <p:nvPr>
            <p:ph type="ftr" sz="quarter" idx="4"/>
          </p:nvPr>
        </p:nvSpPr>
        <p:spPr>
          <a:ln/>
        </p:spPr>
        <p:txBody>
          <a:bodyPr/>
          <a:lstStyle/>
          <a:p>
            <a:r>
              <a:rPr lang="fr-FR" altLang="fr-FR"/>
              <a:t>IBM Global Service/Offre SAP </a:t>
            </a:r>
          </a:p>
        </p:txBody>
      </p:sp>
      <p:sp>
        <p:nvSpPr>
          <p:cNvPr id="7" name="Rectangle 5"/>
          <p:cNvSpPr>
            <a:spLocks noGrp="1" noChangeArrowheads="1"/>
          </p:cNvSpPr>
          <p:nvPr>
            <p:ph type="sldNum" sz="quarter" idx="5"/>
          </p:nvPr>
        </p:nvSpPr>
        <p:spPr>
          <a:ln/>
        </p:spPr>
        <p:txBody>
          <a:bodyPr/>
          <a:lstStyle/>
          <a:p>
            <a:fld id="{2BC3EC1F-7926-4851-8620-F003223E374D}" type="slidenum">
              <a:rPr lang="fr-FR" altLang="fr-FR"/>
              <a:pPr/>
              <a:t>8</a:t>
            </a:fld>
            <a:endParaRPr lang="fr-FR" altLang="fr-FR"/>
          </a:p>
        </p:txBody>
      </p:sp>
      <p:sp>
        <p:nvSpPr>
          <p:cNvPr id="194562" name="Rectangle 4098"/>
          <p:cNvSpPr>
            <a:spLocks noChangeArrowheads="1" noTextEdit="1"/>
          </p:cNvSpPr>
          <p:nvPr>
            <p:ph type="sldImg"/>
          </p:nvPr>
        </p:nvSpPr>
        <p:spPr>
          <a:xfrm>
            <a:off x="2901950" y="581025"/>
            <a:ext cx="4027488" cy="3021013"/>
          </a:xfrm>
          <a:ln/>
        </p:spPr>
      </p:sp>
      <p:sp>
        <p:nvSpPr>
          <p:cNvPr id="194563" name="Rectangle 4099"/>
          <p:cNvSpPr>
            <a:spLocks noGrp="1" noChangeArrowheads="1"/>
          </p:cNvSpPr>
          <p:nvPr>
            <p:ph type="body" idx="1"/>
          </p:nvPr>
        </p:nvSpPr>
        <p:spPr bwMode="auto">
          <a:xfrm>
            <a:off x="1349375" y="3149600"/>
            <a:ext cx="7197725" cy="2994025"/>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14400">
              <a:spcBef>
                <a:spcPct val="0"/>
              </a:spcBef>
            </a:pPr>
            <a:endParaRPr lang="fr-FR" altLang="fr-FR" sz="240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4"/>
          <p:cNvSpPr>
            <a:spLocks noGrp="1" noChangeArrowheads="1"/>
          </p:cNvSpPr>
          <p:nvPr>
            <p:ph type="ftr" sz="quarter" idx="4"/>
          </p:nvPr>
        </p:nvSpPr>
        <p:spPr>
          <a:ln/>
        </p:spPr>
        <p:txBody>
          <a:bodyPr/>
          <a:lstStyle/>
          <a:p>
            <a:r>
              <a:rPr lang="fr-FR" altLang="fr-FR"/>
              <a:t>IBM Global Service/Offre SAP </a:t>
            </a:r>
          </a:p>
        </p:txBody>
      </p:sp>
      <p:sp>
        <p:nvSpPr>
          <p:cNvPr id="7" name="Rectangle 5"/>
          <p:cNvSpPr>
            <a:spLocks noGrp="1" noChangeArrowheads="1"/>
          </p:cNvSpPr>
          <p:nvPr>
            <p:ph type="sldNum" sz="quarter" idx="5"/>
          </p:nvPr>
        </p:nvSpPr>
        <p:spPr>
          <a:ln/>
        </p:spPr>
        <p:txBody>
          <a:bodyPr/>
          <a:lstStyle/>
          <a:p>
            <a:fld id="{B8AFBD58-2CDF-4DD1-8F93-47675631C4A6}" type="slidenum">
              <a:rPr lang="fr-FR" altLang="fr-FR"/>
              <a:pPr/>
              <a:t>9</a:t>
            </a:fld>
            <a:endParaRPr lang="fr-FR" altLang="fr-FR"/>
          </a:p>
        </p:txBody>
      </p:sp>
      <p:sp>
        <p:nvSpPr>
          <p:cNvPr id="188418" name="Rectangle 2050"/>
          <p:cNvSpPr>
            <a:spLocks noChangeArrowheads="1" noTextEdit="1"/>
          </p:cNvSpPr>
          <p:nvPr>
            <p:ph type="sldImg"/>
          </p:nvPr>
        </p:nvSpPr>
        <p:spPr>
          <a:xfrm>
            <a:off x="2901950" y="581025"/>
            <a:ext cx="4027488" cy="3021013"/>
          </a:xfrm>
          <a:ln/>
        </p:spPr>
      </p:sp>
      <p:sp>
        <p:nvSpPr>
          <p:cNvPr id="188419" name="Rectangle 2051"/>
          <p:cNvSpPr>
            <a:spLocks noGrp="1" noChangeArrowheads="1"/>
          </p:cNvSpPr>
          <p:nvPr>
            <p:ph type="body" idx="1"/>
          </p:nvPr>
        </p:nvSpPr>
        <p:spPr bwMode="auto">
          <a:xfrm>
            <a:off x="1349375" y="3149600"/>
            <a:ext cx="7197725" cy="2994025"/>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14400">
              <a:spcBef>
                <a:spcPct val="0"/>
              </a:spcBef>
            </a:pPr>
            <a:endParaRPr lang="fr-FR" altLang="fr-FR" sz="240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4"/>
          <p:cNvSpPr>
            <a:spLocks noGrp="1" noChangeArrowheads="1"/>
          </p:cNvSpPr>
          <p:nvPr>
            <p:ph type="ftr" sz="quarter" idx="4"/>
          </p:nvPr>
        </p:nvSpPr>
        <p:spPr>
          <a:ln/>
        </p:spPr>
        <p:txBody>
          <a:bodyPr/>
          <a:lstStyle/>
          <a:p>
            <a:r>
              <a:rPr lang="fr-FR" altLang="fr-FR"/>
              <a:t>IBM Global Service/Offre SAP </a:t>
            </a:r>
          </a:p>
        </p:txBody>
      </p:sp>
      <p:sp>
        <p:nvSpPr>
          <p:cNvPr id="7" name="Rectangle 5"/>
          <p:cNvSpPr>
            <a:spLocks noGrp="1" noChangeArrowheads="1"/>
          </p:cNvSpPr>
          <p:nvPr>
            <p:ph type="sldNum" sz="quarter" idx="5"/>
          </p:nvPr>
        </p:nvSpPr>
        <p:spPr>
          <a:ln/>
        </p:spPr>
        <p:txBody>
          <a:bodyPr/>
          <a:lstStyle/>
          <a:p>
            <a:fld id="{EAEB7518-999E-42BA-9C11-AB0BA3F60D96}" type="slidenum">
              <a:rPr lang="fr-FR" altLang="fr-FR"/>
              <a:pPr/>
              <a:t>11</a:t>
            </a:fld>
            <a:endParaRPr lang="fr-FR" altLang="fr-FR"/>
          </a:p>
        </p:txBody>
      </p:sp>
      <p:sp>
        <p:nvSpPr>
          <p:cNvPr id="161794" name="Rectangle 2"/>
          <p:cNvSpPr>
            <a:spLocks noChangeArrowheads="1" noTextEdit="1"/>
          </p:cNvSpPr>
          <p:nvPr>
            <p:ph type="sldImg"/>
          </p:nvPr>
        </p:nvSpPr>
        <p:spPr>
          <a:ln/>
        </p:spPr>
      </p:sp>
      <p:sp>
        <p:nvSpPr>
          <p:cNvPr id="161795" name="Rectangle 3"/>
          <p:cNvSpPr>
            <a:spLocks noGrp="1" noChangeArrowheads="1"/>
          </p:cNvSpPr>
          <p:nvPr>
            <p:ph type="body" idx="1"/>
          </p:nvPr>
        </p:nvSpPr>
        <p:spPr bwMode="auto">
          <a:xfrm>
            <a:off x="1295400" y="3200400"/>
            <a:ext cx="7239000" cy="2971800"/>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ltLang="fr-F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4"/>
          <p:cNvSpPr>
            <a:spLocks noGrp="1" noChangeArrowheads="1"/>
          </p:cNvSpPr>
          <p:nvPr>
            <p:ph type="ftr" sz="quarter" idx="4"/>
          </p:nvPr>
        </p:nvSpPr>
        <p:spPr>
          <a:ln/>
        </p:spPr>
        <p:txBody>
          <a:bodyPr/>
          <a:lstStyle/>
          <a:p>
            <a:r>
              <a:rPr lang="fr-FR" altLang="fr-FR"/>
              <a:t>IBM Global Service/Offre SAP </a:t>
            </a:r>
          </a:p>
        </p:txBody>
      </p:sp>
      <p:sp>
        <p:nvSpPr>
          <p:cNvPr id="7" name="Rectangle 5"/>
          <p:cNvSpPr>
            <a:spLocks noGrp="1" noChangeArrowheads="1"/>
          </p:cNvSpPr>
          <p:nvPr>
            <p:ph type="sldNum" sz="quarter" idx="5"/>
          </p:nvPr>
        </p:nvSpPr>
        <p:spPr>
          <a:ln/>
        </p:spPr>
        <p:txBody>
          <a:bodyPr/>
          <a:lstStyle/>
          <a:p>
            <a:fld id="{F4189658-4456-45AC-943C-624FEC6D6620}" type="slidenum">
              <a:rPr lang="fr-FR" altLang="fr-FR"/>
              <a:pPr/>
              <a:t>13</a:t>
            </a:fld>
            <a:endParaRPr lang="fr-FR" altLang="fr-FR"/>
          </a:p>
        </p:txBody>
      </p:sp>
      <p:sp>
        <p:nvSpPr>
          <p:cNvPr id="181250" name="Rectangle 1026"/>
          <p:cNvSpPr>
            <a:spLocks noChangeArrowheads="1" noTextEdit="1"/>
          </p:cNvSpPr>
          <p:nvPr>
            <p:ph type="sldImg"/>
          </p:nvPr>
        </p:nvSpPr>
        <p:spPr>
          <a:ln/>
        </p:spPr>
      </p:sp>
      <p:sp>
        <p:nvSpPr>
          <p:cNvPr id="181251" name="Rectangle 1027"/>
          <p:cNvSpPr>
            <a:spLocks noGrp="1" noChangeArrowheads="1"/>
          </p:cNvSpPr>
          <p:nvPr>
            <p:ph type="body" idx="1"/>
          </p:nvPr>
        </p:nvSpPr>
        <p:spPr bwMode="auto">
          <a:xfrm>
            <a:off x="1295400" y="3200400"/>
            <a:ext cx="7239000" cy="2971800"/>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ltLang="fr-F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4"/>
          <p:cNvSpPr>
            <a:spLocks noGrp="1" noChangeArrowheads="1"/>
          </p:cNvSpPr>
          <p:nvPr>
            <p:ph type="ftr" sz="quarter" idx="4"/>
          </p:nvPr>
        </p:nvSpPr>
        <p:spPr>
          <a:ln/>
        </p:spPr>
        <p:txBody>
          <a:bodyPr/>
          <a:lstStyle/>
          <a:p>
            <a:r>
              <a:rPr lang="fr-FR" altLang="fr-FR"/>
              <a:t>IBM Global Service/Offre SAP </a:t>
            </a:r>
          </a:p>
        </p:txBody>
      </p:sp>
      <p:sp>
        <p:nvSpPr>
          <p:cNvPr id="7" name="Rectangle 5"/>
          <p:cNvSpPr>
            <a:spLocks noGrp="1" noChangeArrowheads="1"/>
          </p:cNvSpPr>
          <p:nvPr>
            <p:ph type="sldNum" sz="quarter" idx="5"/>
          </p:nvPr>
        </p:nvSpPr>
        <p:spPr>
          <a:ln/>
        </p:spPr>
        <p:txBody>
          <a:bodyPr/>
          <a:lstStyle/>
          <a:p>
            <a:fld id="{AA84E6CF-D15C-41DC-8A2D-E49A73ED934A}" type="slidenum">
              <a:rPr lang="fr-FR" altLang="fr-FR"/>
              <a:pPr/>
              <a:t>15</a:t>
            </a:fld>
            <a:endParaRPr lang="fr-FR" altLang="fr-FR"/>
          </a:p>
        </p:txBody>
      </p:sp>
      <p:sp>
        <p:nvSpPr>
          <p:cNvPr id="183298" name="Rectangle 2"/>
          <p:cNvSpPr>
            <a:spLocks noChangeArrowheads="1" noTextEdit="1"/>
          </p:cNvSpPr>
          <p:nvPr>
            <p:ph type="sldImg"/>
          </p:nvPr>
        </p:nvSpPr>
        <p:spPr>
          <a:ln/>
        </p:spPr>
      </p:sp>
      <p:sp>
        <p:nvSpPr>
          <p:cNvPr id="183299" name="Rectangle 3"/>
          <p:cNvSpPr>
            <a:spLocks noGrp="1" noChangeArrowheads="1"/>
          </p:cNvSpPr>
          <p:nvPr>
            <p:ph type="body" idx="1"/>
          </p:nvPr>
        </p:nvSpPr>
        <p:spPr bwMode="auto">
          <a:xfrm>
            <a:off x="1295400" y="3200400"/>
            <a:ext cx="7239000" cy="2971800"/>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ltLang="fr-F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hyperlink" Target="http://www.sharesap,com/" TargetMode="Externa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hyperlink" Target="http://www.sharesap,com/" TargetMode="Externa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grpSp>
        <p:nvGrpSpPr>
          <p:cNvPr id="43" name="Group 42"/>
          <p:cNvGrpSpPr/>
          <p:nvPr/>
        </p:nvGrpSpPr>
        <p:grpSpPr>
          <a:xfrm>
            <a:off x="-382404" y="0"/>
            <a:ext cx="9932332" cy="6858000"/>
            <a:chOff x="-382404" y="0"/>
            <a:chExt cx="9932332" cy="6858000"/>
          </a:xfrm>
        </p:grpSpPr>
        <p:grpSp>
          <p:nvGrpSpPr>
            <p:cNvPr id="44" name="Group 44"/>
            <p:cNvGrpSpPr/>
            <p:nvPr/>
          </p:nvGrpSpPr>
          <p:grpSpPr>
            <a:xfrm>
              <a:off x="0" y="0"/>
              <a:ext cx="9144000" cy="6858000"/>
              <a:chOff x="0" y="0"/>
              <a:chExt cx="9144000" cy="6858000"/>
            </a:xfrm>
          </p:grpSpPr>
          <p:grpSp>
            <p:nvGrpSpPr>
              <p:cNvPr id="70" name="Group 4"/>
              <p:cNvGrpSpPr/>
              <p:nvPr/>
            </p:nvGrpSpPr>
            <p:grpSpPr>
              <a:xfrm>
                <a:off x="0" y="0"/>
                <a:ext cx="2514600" cy="6858000"/>
                <a:chOff x="0" y="0"/>
                <a:chExt cx="2514600" cy="6858000"/>
              </a:xfrm>
            </p:grpSpPr>
            <p:sp>
              <p:nvSpPr>
                <p:cNvPr id="115" name="Rectangle 11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6"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1" name="Group 5"/>
              <p:cNvGrpSpPr/>
              <p:nvPr/>
            </p:nvGrpSpPr>
            <p:grpSpPr>
              <a:xfrm>
                <a:off x="422910" y="0"/>
                <a:ext cx="2514600" cy="6858000"/>
                <a:chOff x="0" y="0"/>
                <a:chExt cx="2514600" cy="6858000"/>
              </a:xfrm>
            </p:grpSpPr>
            <p:sp>
              <p:nvSpPr>
                <p:cNvPr id="85" name="Rectangle 8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11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Rectangle 80"/>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5" name="Freeform 44"/>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Freeform 50"/>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Freeform 51"/>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3" name="Hexagon 52"/>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exagon 54"/>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Hexagon 56"/>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Freeform 57"/>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xagon 58"/>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exagon 60"/>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Freeform 67"/>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Freeform 68"/>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p:cNvSpPr/>
          <p:nvPr/>
        </p:nvSpPr>
        <p:spPr>
          <a:xfrm>
            <a:off x="4649096" y="-21511"/>
            <a:ext cx="3505200" cy="231288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4733365" y="2708476"/>
            <a:ext cx="3313355" cy="1702160"/>
          </a:xfrm>
        </p:spPr>
        <p:txBody>
          <a:bodyPr>
            <a:normAutofit/>
          </a:bodyPr>
          <a:lstStyle>
            <a:lvl1pPr>
              <a:defRPr sz="3600"/>
            </a:lvl1pPr>
          </a:lstStyle>
          <a:p>
            <a:r>
              <a:rPr lang="fr-FR" smtClean="0"/>
              <a:t>Modifiez le style du titre</a:t>
            </a:r>
            <a:endParaRPr lang="en-US" dirty="0"/>
          </a:p>
        </p:txBody>
      </p:sp>
      <p:sp>
        <p:nvSpPr>
          <p:cNvPr id="3" name="Subtitle 2"/>
          <p:cNvSpPr>
            <a:spLocks noGrp="1"/>
          </p:cNvSpPr>
          <p:nvPr>
            <p:ph type="subTitle" idx="1"/>
          </p:nvPr>
        </p:nvSpPr>
        <p:spPr>
          <a:xfrm>
            <a:off x="4733365" y="4421080"/>
            <a:ext cx="3309803" cy="1260629"/>
          </a:xfrm>
        </p:spPr>
        <p:txBody>
          <a:bodyPr>
            <a:normAutofit/>
          </a:bodyPr>
          <a:lstStyle>
            <a:lvl1pPr marL="0" indent="0" algn="l">
              <a:buNone/>
              <a:defRPr sz="1800">
                <a:solidFill>
                  <a:srgbClr val="42424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Modifiez le style des sous-titres du masque</a:t>
            </a:r>
            <a:endParaRPr lang="en-US" dirty="0"/>
          </a:p>
        </p:txBody>
      </p:sp>
      <p:sp>
        <p:nvSpPr>
          <p:cNvPr id="4" name="Date Placeholder 3"/>
          <p:cNvSpPr>
            <a:spLocks noGrp="1"/>
          </p:cNvSpPr>
          <p:nvPr>
            <p:ph type="dt" sz="half" idx="10"/>
          </p:nvPr>
        </p:nvSpPr>
        <p:spPr>
          <a:xfrm>
            <a:off x="4738744" y="1516828"/>
            <a:ext cx="2133600" cy="750981"/>
          </a:xfrm>
        </p:spPr>
        <p:txBody>
          <a:bodyPr anchor="b"/>
          <a:lstStyle>
            <a:lvl1pPr algn="l">
              <a:defRPr sz="2400"/>
            </a:lvl1pPr>
          </a:lstStyle>
          <a:p>
            <a:r>
              <a:rPr lang="fr-FR" smtClean="0"/>
              <a:t>November 13, 2013</a:t>
            </a:r>
            <a:endParaRPr lang="en-US" dirty="0"/>
          </a:p>
        </p:txBody>
      </p:sp>
      <p:sp>
        <p:nvSpPr>
          <p:cNvPr id="50" name="Rectangle 49"/>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oter Placeholder 4"/>
          <p:cNvSpPr>
            <a:spLocks noGrp="1"/>
          </p:cNvSpPr>
          <p:nvPr>
            <p:ph type="ftr" sz="quarter" idx="11"/>
          </p:nvPr>
        </p:nvSpPr>
        <p:spPr>
          <a:xfrm>
            <a:off x="5303520" y="5719966"/>
            <a:ext cx="2831592" cy="365125"/>
          </a:xfrm>
        </p:spPr>
        <p:txBody>
          <a:bodyPr>
            <a:normAutofit/>
          </a:bodyPr>
          <a:lstStyle>
            <a:lvl1pPr>
              <a:defRPr>
                <a:solidFill>
                  <a:schemeClr val="accent1"/>
                </a:solidFill>
              </a:defRPr>
            </a:lvl1pPr>
          </a:lstStyle>
          <a:p>
            <a:r>
              <a:rPr lang="fr-FR" smtClean="0"/>
              <a:t>Sharesap.com®. Copyright©. Tous droits réservés. Par Mickael QUESNOT</a:t>
            </a:r>
            <a:endParaRPr lang="en-US" dirty="0"/>
          </a:p>
        </p:txBody>
      </p:sp>
      <p:sp>
        <p:nvSpPr>
          <p:cNvPr id="6" name="Slide Number Placeholder 5"/>
          <p:cNvSpPr>
            <a:spLocks noGrp="1"/>
          </p:cNvSpPr>
          <p:nvPr>
            <p:ph type="sldNum" sz="quarter" idx="12"/>
          </p:nvPr>
        </p:nvSpPr>
        <p:spPr>
          <a:xfrm>
            <a:off x="4649096" y="5719966"/>
            <a:ext cx="643666" cy="365125"/>
          </a:xfrm>
        </p:spPr>
        <p:txBody>
          <a:bodyPr/>
          <a:lstStyle>
            <a:lvl1pPr>
              <a:defRPr>
                <a:solidFill>
                  <a:schemeClr val="accent1"/>
                </a:solidFill>
              </a:defRPr>
            </a:lvl1pPr>
          </a:lstStyle>
          <a:p>
            <a:fld id="{8B37D5FE-740C-46F5-801A-FA5477D9711F}" type="slidenum">
              <a:rPr lang="en-US" smtClean="0"/>
              <a:pPr/>
              <a:t>‹N°›</a:t>
            </a:fld>
            <a:endParaRPr lang="en-US" dirty="0"/>
          </a:p>
        </p:txBody>
      </p:sp>
      <p:sp>
        <p:nvSpPr>
          <p:cNvPr id="89" name="Rectangle 88"/>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a:p>
        </p:txBody>
      </p:sp>
      <p:sp>
        <p:nvSpPr>
          <p:cNvPr id="3" name="Vertical Text Placeholder 2"/>
          <p:cNvSpPr>
            <a:spLocks noGrp="1"/>
          </p:cNvSpPr>
          <p:nvPr>
            <p:ph type="body" orient="vert" idx="1"/>
          </p:nvPr>
        </p:nvSpPr>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Date Placeholder 3"/>
          <p:cNvSpPr>
            <a:spLocks noGrp="1"/>
          </p:cNvSpPr>
          <p:nvPr>
            <p:ph type="dt" sz="half" idx="10"/>
          </p:nvPr>
        </p:nvSpPr>
        <p:spPr/>
        <p:txBody>
          <a:bodyPr/>
          <a:lstStyle/>
          <a:p>
            <a:r>
              <a:rPr lang="fr-FR" smtClean="0"/>
              <a:t>November 13, 2013</a:t>
            </a:r>
            <a:endParaRPr lang="en-US"/>
          </a:p>
        </p:txBody>
      </p:sp>
      <p:sp>
        <p:nvSpPr>
          <p:cNvPr id="5" name="Footer Placeholder 4"/>
          <p:cNvSpPr>
            <a:spLocks noGrp="1"/>
          </p:cNvSpPr>
          <p:nvPr>
            <p:ph type="ftr" sz="quarter" idx="11"/>
          </p:nvPr>
        </p:nvSpPr>
        <p:spPr/>
        <p:txBody>
          <a:bodyPr/>
          <a:lstStyle/>
          <a:p>
            <a:r>
              <a:rPr lang="fr-FR" smtClean="0"/>
              <a:t>Sharesap.com®. Copyright©. Tous droits réservés. Par Mickael QUESNOT</a:t>
            </a:r>
            <a:endParaRPr lang="en-US"/>
          </a:p>
        </p:txBody>
      </p:sp>
      <p:sp>
        <p:nvSpPr>
          <p:cNvPr id="6" name="Slide Number Placeholder 5"/>
          <p:cNvSpPr>
            <a:spLocks noGrp="1"/>
          </p:cNvSpPr>
          <p:nvPr>
            <p:ph type="sldNum" sz="quarter" idx="12"/>
          </p:nvPr>
        </p:nvSpPr>
        <p:spPr/>
        <p:txBody>
          <a:bodyPr/>
          <a:lstStyle/>
          <a:p>
            <a:fld id="{8B37D5FE-740C-46F5-801A-FA5477D9711F}" type="slidenum">
              <a:rPr lang="en-US" smtClean="0"/>
              <a:pPr/>
              <a:t>‹N°›</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030147"/>
            <a:ext cx="1484453" cy="4780344"/>
          </a:xfrm>
        </p:spPr>
        <p:txBody>
          <a:bodyPr vert="eaVert" anchor="ctr"/>
          <a:lstStyle/>
          <a:p>
            <a:r>
              <a:rPr lang="fr-FR" smtClean="0"/>
              <a:t>Modifiez le style du titre</a:t>
            </a:r>
            <a:endParaRPr lang="en-US"/>
          </a:p>
        </p:txBody>
      </p:sp>
      <p:sp>
        <p:nvSpPr>
          <p:cNvPr id="3" name="Vertical Text Placeholder 2"/>
          <p:cNvSpPr>
            <a:spLocks noGrp="1"/>
          </p:cNvSpPr>
          <p:nvPr>
            <p:ph type="body" orient="vert" idx="1"/>
          </p:nvPr>
        </p:nvSpPr>
        <p:spPr>
          <a:xfrm>
            <a:off x="1053296" y="1030147"/>
            <a:ext cx="5423704" cy="4780344"/>
          </a:xfrm>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Date Placeholder 3"/>
          <p:cNvSpPr>
            <a:spLocks noGrp="1"/>
          </p:cNvSpPr>
          <p:nvPr>
            <p:ph type="dt" sz="half" idx="10"/>
          </p:nvPr>
        </p:nvSpPr>
        <p:spPr/>
        <p:txBody>
          <a:bodyPr/>
          <a:lstStyle/>
          <a:p>
            <a:r>
              <a:rPr lang="fr-FR" smtClean="0"/>
              <a:t>November 13, 2013</a:t>
            </a:r>
            <a:endParaRPr lang="en-US"/>
          </a:p>
        </p:txBody>
      </p:sp>
      <p:sp>
        <p:nvSpPr>
          <p:cNvPr id="5" name="Footer Placeholder 4"/>
          <p:cNvSpPr>
            <a:spLocks noGrp="1"/>
          </p:cNvSpPr>
          <p:nvPr>
            <p:ph type="ftr" sz="quarter" idx="11"/>
          </p:nvPr>
        </p:nvSpPr>
        <p:spPr/>
        <p:txBody>
          <a:bodyPr/>
          <a:lstStyle/>
          <a:p>
            <a:r>
              <a:rPr lang="fr-FR" smtClean="0"/>
              <a:t>Sharesap.com®. Copyright©. Tous droits réservés. Par Mickael QUESNOT</a:t>
            </a:r>
            <a:endParaRPr lang="en-US"/>
          </a:p>
        </p:txBody>
      </p:sp>
      <p:sp>
        <p:nvSpPr>
          <p:cNvPr id="6" name="Slide Number Placeholder 5"/>
          <p:cNvSpPr>
            <a:spLocks noGrp="1"/>
          </p:cNvSpPr>
          <p:nvPr>
            <p:ph type="sldNum" sz="quarter" idx="12"/>
          </p:nvPr>
        </p:nvSpPr>
        <p:spPr/>
        <p:txBody>
          <a:bodyPr/>
          <a:lstStyle/>
          <a:p>
            <a:fld id="{8B37D5FE-740C-46F5-801A-FA5477D9711F}" type="slidenum">
              <a:rPr lang="en-US" smtClean="0"/>
              <a:pPr/>
              <a:t>‹N°›</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Copyright">
    <p:spTree>
      <p:nvGrpSpPr>
        <p:cNvPr id="1" name=""/>
        <p:cNvGrpSpPr/>
        <p:nvPr/>
      </p:nvGrpSpPr>
      <p:grpSpPr>
        <a:xfrm>
          <a:off x="0" y="0"/>
          <a:ext cx="0" cy="0"/>
          <a:chOff x="0" y="0"/>
          <a:chExt cx="0" cy="0"/>
        </a:xfrm>
      </p:grpSpPr>
      <p:sp>
        <p:nvSpPr>
          <p:cNvPr id="2" name="TextBox 8"/>
          <p:cNvSpPr txBox="1">
            <a:spLocks noChangeArrowheads="1"/>
          </p:cNvSpPr>
          <p:nvPr userDrawn="1"/>
        </p:nvSpPr>
        <p:spPr bwMode="gray">
          <a:xfrm>
            <a:off x="323850" y="323850"/>
            <a:ext cx="8404225"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GB" altLang="fr-FR" sz="2400" b="1" dirty="0">
                <a:solidFill>
                  <a:schemeClr val="accent2"/>
                </a:solidFill>
              </a:rPr>
              <a:t>© </a:t>
            </a:r>
            <a:r>
              <a:rPr lang="de-DE" altLang="fr-FR" sz="2400" b="1" dirty="0" smtClean="0">
                <a:solidFill>
                  <a:schemeClr val="accent2"/>
                </a:solidFill>
              </a:rPr>
              <a:t>SHARESAP. </a:t>
            </a:r>
            <a:r>
              <a:rPr lang="de-DE" altLang="fr-FR" sz="2400" b="1" dirty="0">
                <a:solidFill>
                  <a:schemeClr val="accent2"/>
                </a:solidFill>
              </a:rPr>
              <a:t>All </a:t>
            </a:r>
            <a:r>
              <a:rPr lang="de-DE" altLang="fr-FR" sz="2400" b="1" dirty="0" err="1">
                <a:solidFill>
                  <a:schemeClr val="accent2"/>
                </a:solidFill>
              </a:rPr>
              <a:t>rights</a:t>
            </a:r>
            <a:r>
              <a:rPr lang="de-DE" altLang="fr-FR" sz="2400" b="1" dirty="0">
                <a:solidFill>
                  <a:schemeClr val="accent2"/>
                </a:solidFill>
              </a:rPr>
              <a:t> </a:t>
            </a:r>
            <a:r>
              <a:rPr lang="de-DE" altLang="fr-FR" sz="2400" b="1" dirty="0" err="1">
                <a:solidFill>
                  <a:schemeClr val="accent2"/>
                </a:solidFill>
              </a:rPr>
              <a:t>reserved</a:t>
            </a:r>
            <a:r>
              <a:rPr lang="de-DE" altLang="fr-FR" sz="2400" b="1" dirty="0">
                <a:solidFill>
                  <a:schemeClr val="accent2"/>
                </a:solidFill>
              </a:rPr>
              <a:t>.</a:t>
            </a:r>
          </a:p>
        </p:txBody>
      </p:sp>
      <p:sp>
        <p:nvSpPr>
          <p:cNvPr id="3" name="TextBox 9"/>
          <p:cNvSpPr txBox="1">
            <a:spLocks noChangeArrowheads="1"/>
          </p:cNvSpPr>
          <p:nvPr userDrawn="1"/>
        </p:nvSpPr>
        <p:spPr bwMode="gray">
          <a:xfrm>
            <a:off x="323850" y="1692275"/>
            <a:ext cx="8404225"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ts val="1200"/>
              </a:spcBef>
            </a:pPr>
            <a:r>
              <a:rPr lang="fr-FR" altLang="fr-FR" sz="1000" noProof="1">
                <a:ea typeface="MS PGothic" pitchFamily="34" charset="-128"/>
              </a:rPr>
              <a:t>No part of this publication may be reproduced or transmitted in any form or for any purpose without the express permission of </a:t>
            </a:r>
            <a:r>
              <a:rPr lang="fr-FR" altLang="fr-FR" sz="1000" noProof="1" smtClean="0">
                <a:ea typeface="MS PGothic" pitchFamily="34" charset="-128"/>
              </a:rPr>
              <a:t>SHARESAP. </a:t>
            </a:r>
            <a:r>
              <a:rPr lang="fr-FR" altLang="fr-FR" sz="1000" noProof="1">
                <a:ea typeface="MS PGothic" pitchFamily="34" charset="-128"/>
              </a:rPr>
              <a:t/>
            </a:r>
            <a:br>
              <a:rPr lang="fr-FR" altLang="fr-FR" sz="1000" noProof="1">
                <a:ea typeface="MS PGothic" pitchFamily="34" charset="-128"/>
              </a:rPr>
            </a:br>
            <a:r>
              <a:rPr lang="fr-FR" altLang="fr-FR" sz="1000" noProof="1">
                <a:ea typeface="MS PGothic" pitchFamily="34" charset="-128"/>
              </a:rPr>
              <a:t>The information contained herein may be changed without prior notice.</a:t>
            </a:r>
          </a:p>
          <a:p>
            <a:pPr eaLnBrk="1" hangingPunct="1">
              <a:spcBef>
                <a:spcPts val="1200"/>
              </a:spcBef>
            </a:pPr>
            <a:r>
              <a:rPr lang="fr-FR" altLang="fr-FR" sz="1000" noProof="1">
                <a:ea typeface="MS PGothic" pitchFamily="34" charset="-128"/>
              </a:rPr>
              <a:t>Some software products marketed by </a:t>
            </a:r>
            <a:r>
              <a:rPr lang="fr-FR" altLang="fr-FR" sz="1000" noProof="1" smtClean="0">
                <a:ea typeface="MS PGothic" pitchFamily="34" charset="-128"/>
              </a:rPr>
              <a:t>SHARESAP </a:t>
            </a:r>
            <a:r>
              <a:rPr lang="fr-FR" altLang="fr-FR" sz="1000" noProof="1">
                <a:ea typeface="MS PGothic" pitchFamily="34" charset="-128"/>
              </a:rPr>
              <a:t>and its distributors contain proprietary software components of other software vendors.</a:t>
            </a:r>
          </a:p>
          <a:p>
            <a:pPr eaLnBrk="1" hangingPunct="1">
              <a:spcBef>
                <a:spcPts val="1200"/>
              </a:spcBef>
            </a:pPr>
            <a:r>
              <a:rPr lang="fr-FR" altLang="fr-FR" sz="1000" noProof="1">
                <a:ea typeface="MS PGothic" pitchFamily="34" charset="-128"/>
              </a:rPr>
              <a:t>National product specifications may vary.</a:t>
            </a:r>
          </a:p>
          <a:p>
            <a:pPr eaLnBrk="1" hangingPunct="1">
              <a:spcBef>
                <a:spcPts val="1200"/>
              </a:spcBef>
            </a:pPr>
            <a:r>
              <a:rPr lang="fr-FR" altLang="fr-FR" sz="1000" noProof="1">
                <a:ea typeface="MS PGothic" pitchFamily="34" charset="-128"/>
              </a:rPr>
              <a:t>These materials are provided by </a:t>
            </a:r>
            <a:r>
              <a:rPr lang="fr-FR" altLang="fr-FR" sz="1000" noProof="1" smtClean="0">
                <a:ea typeface="MS PGothic" pitchFamily="34" charset="-128"/>
              </a:rPr>
              <a:t>SHARESAP for </a:t>
            </a:r>
            <a:r>
              <a:rPr lang="fr-FR" altLang="fr-FR" sz="1000" noProof="1">
                <a:ea typeface="MS PGothic" pitchFamily="34" charset="-128"/>
              </a:rPr>
              <a:t>informational purposes only, without representation or warranty of any kind, and </a:t>
            </a:r>
            <a:r>
              <a:rPr lang="fr-FR" altLang="fr-FR" sz="1000" noProof="1" smtClean="0">
                <a:ea typeface="MS PGothic" pitchFamily="34" charset="-128"/>
              </a:rPr>
              <a:t>SHARESAP shall </a:t>
            </a:r>
            <a:r>
              <a:rPr lang="fr-FR" altLang="fr-FR" sz="1000" noProof="1">
                <a:ea typeface="MS PGothic" pitchFamily="34" charset="-128"/>
              </a:rPr>
              <a:t>not be liable for errors or omissions with respect to the materials. The only warranties for </a:t>
            </a:r>
            <a:r>
              <a:rPr lang="fr-FR" altLang="fr-FR" sz="1000" noProof="1" smtClean="0">
                <a:ea typeface="MS PGothic" pitchFamily="34" charset="-128"/>
              </a:rPr>
              <a:t>SHARESAP products </a:t>
            </a:r>
            <a:r>
              <a:rPr lang="fr-FR" altLang="fr-FR" sz="1000" noProof="1">
                <a:ea typeface="MS PGothic" pitchFamily="34" charset="-128"/>
              </a:rPr>
              <a:t>and services are those that are set forth in the express warranty statements accompanying such products and services, if any. Nothing herein should be construed as constituting an additional warranty. </a:t>
            </a:r>
          </a:p>
          <a:p>
            <a:pPr eaLnBrk="1" hangingPunct="1">
              <a:spcBef>
                <a:spcPts val="1200"/>
              </a:spcBef>
            </a:pPr>
            <a:r>
              <a:rPr lang="fr-FR" altLang="fr-FR" sz="1000" noProof="1" smtClean="0">
                <a:ea typeface="MS PGothic" pitchFamily="34" charset="-128"/>
              </a:rPr>
              <a:t>SHARESAP </a:t>
            </a:r>
            <a:r>
              <a:rPr lang="fr-FR" altLang="fr-FR" sz="1000" noProof="1">
                <a:ea typeface="MS PGothic" pitchFamily="34" charset="-128"/>
              </a:rPr>
              <a:t>and other </a:t>
            </a:r>
            <a:r>
              <a:rPr lang="fr-FR" altLang="fr-FR" sz="1000" noProof="1" smtClean="0">
                <a:ea typeface="MS PGothic" pitchFamily="34" charset="-128"/>
              </a:rPr>
              <a:t>SHARESAP </a:t>
            </a:r>
            <a:r>
              <a:rPr lang="fr-FR" altLang="fr-FR" sz="1000" noProof="1">
                <a:ea typeface="MS PGothic" pitchFamily="34" charset="-128"/>
              </a:rPr>
              <a:t>products and services mentioned herein as well as their respective logos are trademarks or registered trademarks of </a:t>
            </a:r>
            <a:r>
              <a:rPr lang="fr-FR" altLang="fr-FR" sz="1000" noProof="1" smtClean="0">
                <a:ea typeface="MS PGothic" pitchFamily="34" charset="-128"/>
              </a:rPr>
              <a:t>SHARESAP </a:t>
            </a:r>
            <a:r>
              <a:rPr lang="fr-FR" altLang="fr-FR" sz="1000" noProof="1">
                <a:ea typeface="MS PGothic" pitchFamily="34" charset="-128"/>
              </a:rPr>
              <a:t>in </a:t>
            </a:r>
            <a:r>
              <a:rPr lang="fr-FR" altLang="fr-FR" sz="1000" noProof="1" smtClean="0">
                <a:ea typeface="MS PGothic" pitchFamily="34" charset="-128"/>
              </a:rPr>
              <a:t>France and </a:t>
            </a:r>
            <a:r>
              <a:rPr lang="fr-FR" altLang="fr-FR" sz="1000" noProof="1">
                <a:ea typeface="MS PGothic" pitchFamily="34" charset="-128"/>
              </a:rPr>
              <a:t>other countries.  </a:t>
            </a:r>
            <a:br>
              <a:rPr lang="fr-FR" altLang="fr-FR" sz="1000" noProof="1">
                <a:ea typeface="MS PGothic" pitchFamily="34" charset="-128"/>
              </a:rPr>
            </a:br>
            <a:r>
              <a:rPr lang="fr-FR" altLang="fr-FR" sz="1000" noProof="1">
                <a:ea typeface="MS PGothic" pitchFamily="34" charset="-128"/>
              </a:rPr>
              <a:t>Please see </a:t>
            </a:r>
            <a:r>
              <a:rPr lang="fr-FR" altLang="fr-FR" sz="1000" noProof="1">
                <a:ea typeface="MS PGothic" pitchFamily="34" charset="-128"/>
                <a:hlinkClick r:id="rId2"/>
              </a:rPr>
              <a:t>http://</a:t>
            </a:r>
            <a:r>
              <a:rPr lang="fr-FR" altLang="fr-FR" sz="1000" noProof="1" smtClean="0">
                <a:ea typeface="MS PGothic" pitchFamily="34" charset="-128"/>
                <a:hlinkClick r:id="rId2"/>
              </a:rPr>
              <a:t>www.sharesap,com</a:t>
            </a:r>
            <a:r>
              <a:rPr lang="fr-FR" altLang="fr-FR" sz="1000" noProof="1" smtClean="0">
                <a:ea typeface="MS PGothic" pitchFamily="34" charset="-128"/>
              </a:rPr>
              <a:t> for </a:t>
            </a:r>
            <a:r>
              <a:rPr lang="fr-FR" altLang="fr-FR" sz="1000" noProof="1">
                <a:ea typeface="MS PGothic" pitchFamily="34" charset="-128"/>
              </a:rPr>
              <a:t>additional trademark information and notices.</a:t>
            </a:r>
          </a:p>
        </p:txBody>
      </p:sp>
    </p:spTree>
    <p:extLst>
      <p:ext uri="{BB962C8B-B14F-4D97-AF65-F5344CB8AC3E}">
        <p14:creationId xmlns:p14="http://schemas.microsoft.com/office/powerpoint/2010/main" val="260699793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Copyright">
    <p:spTree>
      <p:nvGrpSpPr>
        <p:cNvPr id="1" name=""/>
        <p:cNvGrpSpPr/>
        <p:nvPr/>
      </p:nvGrpSpPr>
      <p:grpSpPr>
        <a:xfrm>
          <a:off x="0" y="0"/>
          <a:ext cx="0" cy="0"/>
          <a:chOff x="0" y="0"/>
          <a:chExt cx="0" cy="0"/>
        </a:xfrm>
      </p:grpSpPr>
      <p:sp>
        <p:nvSpPr>
          <p:cNvPr id="2" name="TextBox 8"/>
          <p:cNvSpPr txBox="1">
            <a:spLocks noChangeArrowheads="1"/>
          </p:cNvSpPr>
          <p:nvPr userDrawn="1"/>
        </p:nvSpPr>
        <p:spPr bwMode="gray">
          <a:xfrm>
            <a:off x="323850" y="323850"/>
            <a:ext cx="8404225"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GB" altLang="fr-FR" sz="2400" b="1" dirty="0">
                <a:solidFill>
                  <a:schemeClr val="accent2"/>
                </a:solidFill>
              </a:rPr>
              <a:t>© </a:t>
            </a:r>
            <a:r>
              <a:rPr lang="de-DE" altLang="fr-FR" sz="2400" b="1" dirty="0" smtClean="0">
                <a:solidFill>
                  <a:schemeClr val="accent2"/>
                </a:solidFill>
              </a:rPr>
              <a:t>SHARESAP. </a:t>
            </a:r>
            <a:r>
              <a:rPr lang="de-DE" altLang="fr-FR" sz="2400" b="1" dirty="0">
                <a:solidFill>
                  <a:schemeClr val="accent2"/>
                </a:solidFill>
              </a:rPr>
              <a:t>All </a:t>
            </a:r>
            <a:r>
              <a:rPr lang="de-DE" altLang="fr-FR" sz="2400" b="1" dirty="0" err="1">
                <a:solidFill>
                  <a:schemeClr val="accent2"/>
                </a:solidFill>
              </a:rPr>
              <a:t>rights</a:t>
            </a:r>
            <a:r>
              <a:rPr lang="de-DE" altLang="fr-FR" sz="2400" b="1" dirty="0">
                <a:solidFill>
                  <a:schemeClr val="accent2"/>
                </a:solidFill>
              </a:rPr>
              <a:t> </a:t>
            </a:r>
            <a:r>
              <a:rPr lang="de-DE" altLang="fr-FR" sz="2400" b="1" dirty="0" err="1">
                <a:solidFill>
                  <a:schemeClr val="accent2"/>
                </a:solidFill>
              </a:rPr>
              <a:t>reserved</a:t>
            </a:r>
            <a:r>
              <a:rPr lang="de-DE" altLang="fr-FR" sz="2400" b="1" dirty="0">
                <a:solidFill>
                  <a:schemeClr val="accent2"/>
                </a:solidFill>
              </a:rPr>
              <a:t>.</a:t>
            </a:r>
          </a:p>
        </p:txBody>
      </p:sp>
      <p:sp>
        <p:nvSpPr>
          <p:cNvPr id="3" name="TextBox 9"/>
          <p:cNvSpPr txBox="1">
            <a:spLocks noChangeArrowheads="1"/>
          </p:cNvSpPr>
          <p:nvPr userDrawn="1"/>
        </p:nvSpPr>
        <p:spPr bwMode="gray">
          <a:xfrm>
            <a:off x="323850" y="1692275"/>
            <a:ext cx="8404225"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ts val="1200"/>
              </a:spcBef>
            </a:pPr>
            <a:r>
              <a:rPr lang="fr-FR" altLang="fr-FR" sz="1000" noProof="1">
                <a:ea typeface="MS PGothic" pitchFamily="34" charset="-128"/>
              </a:rPr>
              <a:t>No part of this publication may be reproduced or transmitted in any form or for any purpose without the express permission of </a:t>
            </a:r>
            <a:r>
              <a:rPr lang="fr-FR" altLang="fr-FR" sz="1000" noProof="1" smtClean="0">
                <a:ea typeface="MS PGothic" pitchFamily="34" charset="-128"/>
              </a:rPr>
              <a:t>SHARESAP. </a:t>
            </a:r>
            <a:r>
              <a:rPr lang="fr-FR" altLang="fr-FR" sz="1000" noProof="1">
                <a:ea typeface="MS PGothic" pitchFamily="34" charset="-128"/>
              </a:rPr>
              <a:t/>
            </a:r>
            <a:br>
              <a:rPr lang="fr-FR" altLang="fr-FR" sz="1000" noProof="1">
                <a:ea typeface="MS PGothic" pitchFamily="34" charset="-128"/>
              </a:rPr>
            </a:br>
            <a:r>
              <a:rPr lang="fr-FR" altLang="fr-FR" sz="1000" noProof="1">
                <a:ea typeface="MS PGothic" pitchFamily="34" charset="-128"/>
              </a:rPr>
              <a:t>The information contained herein may be changed without prior notice.</a:t>
            </a:r>
          </a:p>
          <a:p>
            <a:pPr eaLnBrk="1" hangingPunct="1">
              <a:spcBef>
                <a:spcPts val="1200"/>
              </a:spcBef>
            </a:pPr>
            <a:r>
              <a:rPr lang="fr-FR" altLang="fr-FR" sz="1000" noProof="1">
                <a:ea typeface="MS PGothic" pitchFamily="34" charset="-128"/>
              </a:rPr>
              <a:t>Some software products marketed by </a:t>
            </a:r>
            <a:r>
              <a:rPr lang="fr-FR" altLang="fr-FR" sz="1000" noProof="1" smtClean="0">
                <a:ea typeface="MS PGothic" pitchFamily="34" charset="-128"/>
              </a:rPr>
              <a:t>SHARESAP </a:t>
            </a:r>
            <a:r>
              <a:rPr lang="fr-FR" altLang="fr-FR" sz="1000" noProof="1">
                <a:ea typeface="MS PGothic" pitchFamily="34" charset="-128"/>
              </a:rPr>
              <a:t>and its distributors contain proprietary software components of other software vendors.</a:t>
            </a:r>
          </a:p>
          <a:p>
            <a:pPr eaLnBrk="1" hangingPunct="1">
              <a:spcBef>
                <a:spcPts val="1200"/>
              </a:spcBef>
            </a:pPr>
            <a:r>
              <a:rPr lang="fr-FR" altLang="fr-FR" sz="1000" noProof="1">
                <a:ea typeface="MS PGothic" pitchFamily="34" charset="-128"/>
              </a:rPr>
              <a:t>National product specifications may vary.</a:t>
            </a:r>
          </a:p>
          <a:p>
            <a:pPr eaLnBrk="1" hangingPunct="1">
              <a:spcBef>
                <a:spcPts val="1200"/>
              </a:spcBef>
            </a:pPr>
            <a:r>
              <a:rPr lang="fr-FR" altLang="fr-FR" sz="1000" noProof="1">
                <a:ea typeface="MS PGothic" pitchFamily="34" charset="-128"/>
              </a:rPr>
              <a:t>These materials are provided by </a:t>
            </a:r>
            <a:r>
              <a:rPr lang="fr-FR" altLang="fr-FR" sz="1000" noProof="1" smtClean="0">
                <a:ea typeface="MS PGothic" pitchFamily="34" charset="-128"/>
              </a:rPr>
              <a:t>SHARESAP for </a:t>
            </a:r>
            <a:r>
              <a:rPr lang="fr-FR" altLang="fr-FR" sz="1000" noProof="1">
                <a:ea typeface="MS PGothic" pitchFamily="34" charset="-128"/>
              </a:rPr>
              <a:t>informational purposes only, without representation or warranty of any kind, and </a:t>
            </a:r>
            <a:r>
              <a:rPr lang="fr-FR" altLang="fr-FR" sz="1000" noProof="1" smtClean="0">
                <a:ea typeface="MS PGothic" pitchFamily="34" charset="-128"/>
              </a:rPr>
              <a:t>SHARESAP shall </a:t>
            </a:r>
            <a:r>
              <a:rPr lang="fr-FR" altLang="fr-FR" sz="1000" noProof="1">
                <a:ea typeface="MS PGothic" pitchFamily="34" charset="-128"/>
              </a:rPr>
              <a:t>not be liable for errors or omissions with respect to the materials. The only warranties for </a:t>
            </a:r>
            <a:r>
              <a:rPr lang="fr-FR" altLang="fr-FR" sz="1000" noProof="1" smtClean="0">
                <a:ea typeface="MS PGothic" pitchFamily="34" charset="-128"/>
              </a:rPr>
              <a:t>SHARESAP products </a:t>
            </a:r>
            <a:r>
              <a:rPr lang="fr-FR" altLang="fr-FR" sz="1000" noProof="1">
                <a:ea typeface="MS PGothic" pitchFamily="34" charset="-128"/>
              </a:rPr>
              <a:t>and services are those that are set forth in the express warranty statements accompanying such products and services, if any. Nothing herein should be construed as constituting an additional warranty. </a:t>
            </a:r>
          </a:p>
          <a:p>
            <a:pPr eaLnBrk="1" hangingPunct="1">
              <a:spcBef>
                <a:spcPts val="1200"/>
              </a:spcBef>
            </a:pPr>
            <a:r>
              <a:rPr lang="fr-FR" altLang="fr-FR" sz="1000" noProof="1" smtClean="0">
                <a:ea typeface="MS PGothic" pitchFamily="34" charset="-128"/>
              </a:rPr>
              <a:t>SHARESAP </a:t>
            </a:r>
            <a:r>
              <a:rPr lang="fr-FR" altLang="fr-FR" sz="1000" noProof="1">
                <a:ea typeface="MS PGothic" pitchFamily="34" charset="-128"/>
              </a:rPr>
              <a:t>and other </a:t>
            </a:r>
            <a:r>
              <a:rPr lang="fr-FR" altLang="fr-FR" sz="1000" noProof="1" smtClean="0">
                <a:ea typeface="MS PGothic" pitchFamily="34" charset="-128"/>
              </a:rPr>
              <a:t>SHARESAP </a:t>
            </a:r>
            <a:r>
              <a:rPr lang="fr-FR" altLang="fr-FR" sz="1000" noProof="1">
                <a:ea typeface="MS PGothic" pitchFamily="34" charset="-128"/>
              </a:rPr>
              <a:t>products and services mentioned herein as well as their respective logos are trademarks or registered trademarks of </a:t>
            </a:r>
            <a:r>
              <a:rPr lang="fr-FR" altLang="fr-FR" sz="1000" noProof="1" smtClean="0">
                <a:ea typeface="MS PGothic" pitchFamily="34" charset="-128"/>
              </a:rPr>
              <a:t>SHARESAP </a:t>
            </a:r>
            <a:r>
              <a:rPr lang="fr-FR" altLang="fr-FR" sz="1000" noProof="1">
                <a:ea typeface="MS PGothic" pitchFamily="34" charset="-128"/>
              </a:rPr>
              <a:t>in </a:t>
            </a:r>
            <a:r>
              <a:rPr lang="fr-FR" altLang="fr-FR" sz="1000" noProof="1" smtClean="0">
                <a:ea typeface="MS PGothic" pitchFamily="34" charset="-128"/>
              </a:rPr>
              <a:t>France and </a:t>
            </a:r>
            <a:r>
              <a:rPr lang="fr-FR" altLang="fr-FR" sz="1000" noProof="1">
                <a:ea typeface="MS PGothic" pitchFamily="34" charset="-128"/>
              </a:rPr>
              <a:t>other countries.  </a:t>
            </a:r>
            <a:br>
              <a:rPr lang="fr-FR" altLang="fr-FR" sz="1000" noProof="1">
                <a:ea typeface="MS PGothic" pitchFamily="34" charset="-128"/>
              </a:rPr>
            </a:br>
            <a:r>
              <a:rPr lang="fr-FR" altLang="fr-FR" sz="1000" noProof="1">
                <a:ea typeface="MS PGothic" pitchFamily="34" charset="-128"/>
              </a:rPr>
              <a:t>Please see </a:t>
            </a:r>
            <a:r>
              <a:rPr lang="fr-FR" altLang="fr-FR" sz="1000" noProof="1">
                <a:ea typeface="MS PGothic" pitchFamily="34" charset="-128"/>
                <a:hlinkClick r:id="rId2"/>
              </a:rPr>
              <a:t>http://</a:t>
            </a:r>
            <a:r>
              <a:rPr lang="fr-FR" altLang="fr-FR" sz="1000" noProof="1" smtClean="0">
                <a:ea typeface="MS PGothic" pitchFamily="34" charset="-128"/>
                <a:hlinkClick r:id="rId2"/>
              </a:rPr>
              <a:t>www.sharesap,com</a:t>
            </a:r>
            <a:r>
              <a:rPr lang="fr-FR" altLang="fr-FR" sz="1000" noProof="1" smtClean="0">
                <a:ea typeface="MS PGothic" pitchFamily="34" charset="-128"/>
              </a:rPr>
              <a:t> for </a:t>
            </a:r>
            <a:r>
              <a:rPr lang="fr-FR" altLang="fr-FR" sz="1000" noProof="1">
                <a:ea typeface="MS PGothic" pitchFamily="34" charset="-128"/>
              </a:rPr>
              <a:t>additional trademark information and notices.</a:t>
            </a:r>
          </a:p>
        </p:txBody>
      </p:sp>
    </p:spTree>
    <p:extLst>
      <p:ext uri="{BB962C8B-B14F-4D97-AF65-F5344CB8AC3E}">
        <p14:creationId xmlns:p14="http://schemas.microsoft.com/office/powerpoint/2010/main" val="26069979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a:p>
        </p:txBody>
      </p:sp>
      <p:sp>
        <p:nvSpPr>
          <p:cNvPr id="3" name="Content Placeholder 2"/>
          <p:cNvSpPr>
            <a:spLocks noGrp="1"/>
          </p:cNvSpPr>
          <p:nvPr>
            <p:ph idx="1"/>
          </p:nvPr>
        </p:nvSpPr>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Date Placeholder 3"/>
          <p:cNvSpPr>
            <a:spLocks noGrp="1"/>
          </p:cNvSpPr>
          <p:nvPr>
            <p:ph type="dt" sz="half" idx="10"/>
          </p:nvPr>
        </p:nvSpPr>
        <p:spPr/>
        <p:txBody>
          <a:bodyPr/>
          <a:lstStyle/>
          <a:p>
            <a:r>
              <a:rPr lang="fr-FR" smtClean="0"/>
              <a:t>November 13, 2013</a:t>
            </a:r>
            <a:endParaRPr lang="en-US"/>
          </a:p>
        </p:txBody>
      </p:sp>
      <p:sp>
        <p:nvSpPr>
          <p:cNvPr id="5" name="Footer Placeholder 4"/>
          <p:cNvSpPr>
            <a:spLocks noGrp="1"/>
          </p:cNvSpPr>
          <p:nvPr>
            <p:ph type="ftr" sz="quarter" idx="11"/>
          </p:nvPr>
        </p:nvSpPr>
        <p:spPr/>
        <p:txBody>
          <a:bodyPr/>
          <a:lstStyle/>
          <a:p>
            <a:r>
              <a:rPr lang="fr-FR" smtClean="0"/>
              <a:t>Sharesap.com®. Copyright©. Tous droits réservés. Par Mickael QUESNOT</a:t>
            </a:r>
            <a:endParaRPr lang="en-US"/>
          </a:p>
        </p:txBody>
      </p:sp>
      <p:sp>
        <p:nvSpPr>
          <p:cNvPr id="6" name="Slide Number Placeholder 5"/>
          <p:cNvSpPr>
            <a:spLocks noGrp="1"/>
          </p:cNvSpPr>
          <p:nvPr>
            <p:ph type="sldNum" sz="quarter" idx="12"/>
          </p:nvPr>
        </p:nvSpPr>
        <p:spPr/>
        <p:txBody>
          <a:bodyPr/>
          <a:lstStyle/>
          <a:p>
            <a:fld id="{8B37D5FE-740C-46F5-801A-FA5477D9711F}" type="slidenum">
              <a:rPr lang="en-US" smtClean="0"/>
              <a:pPr/>
              <a:t>‹N°›</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le 1"/>
          <p:cNvSpPr>
            <a:spLocks noGrp="1"/>
          </p:cNvSpPr>
          <p:nvPr>
            <p:ph type="title"/>
          </p:nvPr>
        </p:nvSpPr>
        <p:spPr>
          <a:xfrm>
            <a:off x="1258645" y="2900829"/>
            <a:ext cx="6637468" cy="1362075"/>
          </a:xfrm>
        </p:spPr>
        <p:txBody>
          <a:bodyPr anchor="b"/>
          <a:lstStyle>
            <a:lvl1pPr algn="l">
              <a:defRPr sz="4000" b="0" cap="none" baseline="0"/>
            </a:lvl1pPr>
          </a:lstStyle>
          <a:p>
            <a:r>
              <a:rPr lang="fr-FR" smtClean="0"/>
              <a:t>Modifiez le style du titre</a:t>
            </a:r>
            <a:endParaRPr lang="en-US" dirty="0"/>
          </a:p>
        </p:txBody>
      </p:sp>
      <p:sp>
        <p:nvSpPr>
          <p:cNvPr id="3" name="Text Placeholder 2"/>
          <p:cNvSpPr>
            <a:spLocks noGrp="1"/>
          </p:cNvSpPr>
          <p:nvPr>
            <p:ph type="body" idx="1"/>
          </p:nvPr>
        </p:nvSpPr>
        <p:spPr>
          <a:xfrm>
            <a:off x="1258645" y="4267200"/>
            <a:ext cx="6637467" cy="1520413"/>
          </a:xfrm>
        </p:spPr>
        <p:txBody>
          <a:bodyPr anchor="t"/>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Modifiez les styles du texte du masque</a:t>
            </a:r>
          </a:p>
        </p:txBody>
      </p:sp>
      <p:sp>
        <p:nvSpPr>
          <p:cNvPr id="4" name="Date Placeholder 3"/>
          <p:cNvSpPr>
            <a:spLocks noGrp="1"/>
          </p:cNvSpPr>
          <p:nvPr>
            <p:ph type="dt" sz="half" idx="10"/>
          </p:nvPr>
        </p:nvSpPr>
        <p:spPr/>
        <p:txBody>
          <a:bodyPr/>
          <a:lstStyle/>
          <a:p>
            <a:r>
              <a:rPr lang="fr-FR" smtClean="0"/>
              <a:t>November 13, 2013</a:t>
            </a:r>
            <a:endParaRPr lang="en-US"/>
          </a:p>
        </p:txBody>
      </p:sp>
      <p:sp>
        <p:nvSpPr>
          <p:cNvPr id="5" name="Footer Placeholder 4"/>
          <p:cNvSpPr>
            <a:spLocks noGrp="1"/>
          </p:cNvSpPr>
          <p:nvPr>
            <p:ph type="ftr" sz="quarter" idx="11"/>
          </p:nvPr>
        </p:nvSpPr>
        <p:spPr/>
        <p:txBody>
          <a:bodyPr/>
          <a:lstStyle/>
          <a:p>
            <a:r>
              <a:rPr lang="fr-FR" smtClean="0"/>
              <a:t>Sharesap.com®. Copyright©. Tous droits réservés. Par Mickael QUESNOT</a:t>
            </a:r>
            <a:endParaRPr lang="en-US"/>
          </a:p>
        </p:txBody>
      </p:sp>
      <p:sp>
        <p:nvSpPr>
          <p:cNvPr id="6" name="Slide Number Placeholder 5"/>
          <p:cNvSpPr>
            <a:spLocks noGrp="1"/>
          </p:cNvSpPr>
          <p:nvPr>
            <p:ph type="sldNum" sz="quarter" idx="12"/>
          </p:nvPr>
        </p:nvSpPr>
        <p:spPr/>
        <p:txBody>
          <a:bodyPr/>
          <a:lstStyle/>
          <a:p>
            <a:fld id="{8B37D5FE-740C-46F5-801A-FA5477D9711F}" type="slidenum">
              <a:rPr lang="en-US" smtClean="0"/>
              <a:pPr/>
              <a:t>‹N°›</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a:p>
        </p:txBody>
      </p:sp>
      <p:sp>
        <p:nvSpPr>
          <p:cNvPr id="5" name="Date Placeholder 4"/>
          <p:cNvSpPr>
            <a:spLocks noGrp="1"/>
          </p:cNvSpPr>
          <p:nvPr>
            <p:ph type="dt" sz="half" idx="10"/>
          </p:nvPr>
        </p:nvSpPr>
        <p:spPr/>
        <p:txBody>
          <a:bodyPr/>
          <a:lstStyle/>
          <a:p>
            <a:r>
              <a:rPr lang="fr-FR" smtClean="0"/>
              <a:t>November 13, 2013</a:t>
            </a:r>
            <a:endParaRPr lang="en-US"/>
          </a:p>
        </p:txBody>
      </p:sp>
      <p:sp>
        <p:nvSpPr>
          <p:cNvPr id="6" name="Footer Placeholder 5"/>
          <p:cNvSpPr>
            <a:spLocks noGrp="1"/>
          </p:cNvSpPr>
          <p:nvPr>
            <p:ph type="ftr" sz="quarter" idx="11"/>
          </p:nvPr>
        </p:nvSpPr>
        <p:spPr/>
        <p:txBody>
          <a:bodyPr/>
          <a:lstStyle/>
          <a:p>
            <a:r>
              <a:rPr lang="fr-FR" smtClean="0"/>
              <a:t>Sharesap.com®. Copyright©. Tous droits réservés. Par Mickael QUESNOT</a:t>
            </a:r>
            <a:endParaRPr lang="en-US"/>
          </a:p>
        </p:txBody>
      </p:sp>
      <p:sp>
        <p:nvSpPr>
          <p:cNvPr id="7" name="Slide Number Placeholder 6"/>
          <p:cNvSpPr>
            <a:spLocks noGrp="1"/>
          </p:cNvSpPr>
          <p:nvPr>
            <p:ph type="sldNum" sz="quarter" idx="12"/>
          </p:nvPr>
        </p:nvSpPr>
        <p:spPr/>
        <p:txBody>
          <a:bodyPr/>
          <a:lstStyle/>
          <a:p>
            <a:fld id="{8B37D5FE-740C-46F5-801A-FA5477D9711F}" type="slidenum">
              <a:rPr lang="en-US" smtClean="0"/>
              <a:pPr/>
              <a:t>‹N°›</a:t>
            </a:fld>
            <a:endParaRPr lang="en-US"/>
          </a:p>
        </p:txBody>
      </p:sp>
      <p:sp>
        <p:nvSpPr>
          <p:cNvPr id="9" name="Content Placeholder 8"/>
          <p:cNvSpPr>
            <a:spLocks noGrp="1"/>
          </p:cNvSpPr>
          <p:nvPr>
            <p:ph sz="quarter" idx="13"/>
          </p:nvPr>
        </p:nvSpPr>
        <p:spPr>
          <a:xfrm>
            <a:off x="1042416" y="2313432"/>
            <a:ext cx="3419856" cy="3493008"/>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11" name="Content Placeholder 10"/>
          <p:cNvSpPr>
            <a:spLocks noGrp="1"/>
          </p:cNvSpPr>
          <p:nvPr>
            <p:ph sz="quarter" idx="14"/>
          </p:nvPr>
        </p:nvSpPr>
        <p:spPr>
          <a:xfrm>
            <a:off x="4645152" y="2313431"/>
            <a:ext cx="3419856" cy="3493008"/>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fr-FR" smtClean="0"/>
              <a:t>Modifiez le style du titre</a:t>
            </a:r>
            <a:endParaRPr lang="en-US"/>
          </a:p>
        </p:txBody>
      </p:sp>
      <p:sp>
        <p:nvSpPr>
          <p:cNvPr id="3" name="Text Placeholder 2"/>
          <p:cNvSpPr>
            <a:spLocks noGrp="1"/>
          </p:cNvSpPr>
          <p:nvPr>
            <p:ph type="body" idx="1"/>
          </p:nvPr>
        </p:nvSpPr>
        <p:spPr>
          <a:xfrm>
            <a:off x="1412111" y="2316009"/>
            <a:ext cx="3057148"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4" name="Content Placeholder 3"/>
          <p:cNvSpPr>
            <a:spLocks noGrp="1"/>
          </p:cNvSpPr>
          <p:nvPr>
            <p:ph sz="half" idx="2"/>
          </p:nvPr>
        </p:nvSpPr>
        <p:spPr>
          <a:xfrm>
            <a:off x="1041721"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5" name="Text Placeholder 4"/>
          <p:cNvSpPr>
            <a:spLocks noGrp="1"/>
          </p:cNvSpPr>
          <p:nvPr>
            <p:ph type="body" sz="quarter" idx="3"/>
          </p:nvPr>
        </p:nvSpPr>
        <p:spPr>
          <a:xfrm>
            <a:off x="5011837" y="2316010"/>
            <a:ext cx="3055717"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6" name="Content Placeholder 5"/>
          <p:cNvSpPr>
            <a:spLocks noGrp="1"/>
          </p:cNvSpPr>
          <p:nvPr>
            <p:ph sz="quarter" idx="4"/>
          </p:nvPr>
        </p:nvSpPr>
        <p:spPr>
          <a:xfrm>
            <a:off x="4645152"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7" name="Date Placeholder 6"/>
          <p:cNvSpPr>
            <a:spLocks noGrp="1"/>
          </p:cNvSpPr>
          <p:nvPr>
            <p:ph type="dt" sz="half" idx="10"/>
          </p:nvPr>
        </p:nvSpPr>
        <p:spPr/>
        <p:txBody>
          <a:bodyPr/>
          <a:lstStyle/>
          <a:p>
            <a:r>
              <a:rPr lang="fr-FR" smtClean="0"/>
              <a:t>November 13, 2013</a:t>
            </a:r>
            <a:endParaRPr lang="en-US"/>
          </a:p>
        </p:txBody>
      </p:sp>
      <p:sp>
        <p:nvSpPr>
          <p:cNvPr id="8" name="Footer Placeholder 7"/>
          <p:cNvSpPr>
            <a:spLocks noGrp="1"/>
          </p:cNvSpPr>
          <p:nvPr>
            <p:ph type="ftr" sz="quarter" idx="11"/>
          </p:nvPr>
        </p:nvSpPr>
        <p:spPr/>
        <p:txBody>
          <a:bodyPr/>
          <a:lstStyle/>
          <a:p>
            <a:r>
              <a:rPr lang="fr-FR" smtClean="0"/>
              <a:t>Sharesap.com®. Copyright©. Tous droits réservés. Par Mickael QUESNOT</a:t>
            </a:r>
            <a:endParaRPr lang="en-US"/>
          </a:p>
        </p:txBody>
      </p:sp>
      <p:sp>
        <p:nvSpPr>
          <p:cNvPr id="9" name="Slide Number Placeholder 8"/>
          <p:cNvSpPr>
            <a:spLocks noGrp="1"/>
          </p:cNvSpPr>
          <p:nvPr>
            <p:ph type="sldNum" sz="quarter" idx="12"/>
          </p:nvPr>
        </p:nvSpPr>
        <p:spPr/>
        <p:txBody>
          <a:bodyPr/>
          <a:lstStyle/>
          <a:p>
            <a:fld id="{8B37D5FE-740C-46F5-801A-FA5477D9711F}" type="slidenum">
              <a:rPr lang="en-US" smtClean="0"/>
              <a:pPr/>
              <a:t>‹N°›</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a:p>
        </p:txBody>
      </p:sp>
      <p:sp>
        <p:nvSpPr>
          <p:cNvPr id="3" name="Date Placeholder 2"/>
          <p:cNvSpPr>
            <a:spLocks noGrp="1"/>
          </p:cNvSpPr>
          <p:nvPr>
            <p:ph type="dt" sz="half" idx="10"/>
          </p:nvPr>
        </p:nvSpPr>
        <p:spPr/>
        <p:txBody>
          <a:bodyPr/>
          <a:lstStyle/>
          <a:p>
            <a:r>
              <a:rPr lang="fr-FR" smtClean="0"/>
              <a:t>November 13, 2013</a:t>
            </a:r>
            <a:endParaRPr lang="en-US"/>
          </a:p>
        </p:txBody>
      </p:sp>
      <p:sp>
        <p:nvSpPr>
          <p:cNvPr id="4" name="Footer Placeholder 3"/>
          <p:cNvSpPr>
            <a:spLocks noGrp="1"/>
          </p:cNvSpPr>
          <p:nvPr>
            <p:ph type="ftr" sz="quarter" idx="11"/>
          </p:nvPr>
        </p:nvSpPr>
        <p:spPr/>
        <p:txBody>
          <a:bodyPr/>
          <a:lstStyle/>
          <a:p>
            <a:r>
              <a:rPr lang="fr-FR" smtClean="0"/>
              <a:t>Sharesap.com®. Copyright©. Tous droits réservés. Par Mickael QUESNOT</a:t>
            </a:r>
            <a:endParaRPr lang="en-US" dirty="0"/>
          </a:p>
        </p:txBody>
      </p:sp>
      <p:sp>
        <p:nvSpPr>
          <p:cNvPr id="5" name="Slide Number Placeholder 4"/>
          <p:cNvSpPr>
            <a:spLocks noGrp="1"/>
          </p:cNvSpPr>
          <p:nvPr>
            <p:ph type="sldNum" sz="quarter" idx="12"/>
          </p:nvPr>
        </p:nvSpPr>
        <p:spPr/>
        <p:txBody>
          <a:bodyPr/>
          <a:lstStyle/>
          <a:p>
            <a:fld id="{8B37D5FE-740C-46F5-801A-FA5477D9711F}" type="slidenum">
              <a:rPr lang="en-US" smtClean="0"/>
              <a:pPr/>
              <a:t>‹N°›</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fr-FR" smtClean="0"/>
              <a:t>November 13, 2013</a:t>
            </a:r>
            <a:endParaRPr lang="en-US"/>
          </a:p>
        </p:txBody>
      </p:sp>
      <p:sp>
        <p:nvSpPr>
          <p:cNvPr id="3" name="Footer Placeholder 2"/>
          <p:cNvSpPr>
            <a:spLocks noGrp="1"/>
          </p:cNvSpPr>
          <p:nvPr>
            <p:ph type="ftr" sz="quarter" idx="11"/>
          </p:nvPr>
        </p:nvSpPr>
        <p:spPr/>
        <p:txBody>
          <a:bodyPr/>
          <a:lstStyle/>
          <a:p>
            <a:r>
              <a:rPr lang="fr-FR" smtClean="0"/>
              <a:t>Sharesap.com®. Copyright©. Tous droits réservés. Par Mickael QUESNOT</a:t>
            </a:r>
            <a:endParaRPr lang="en-US"/>
          </a:p>
        </p:txBody>
      </p:sp>
      <p:sp>
        <p:nvSpPr>
          <p:cNvPr id="4" name="Slide Number Placeholder 3"/>
          <p:cNvSpPr>
            <a:spLocks noGrp="1"/>
          </p:cNvSpPr>
          <p:nvPr>
            <p:ph type="sldNum" sz="quarter" idx="12"/>
          </p:nvPr>
        </p:nvSpPr>
        <p:spPr/>
        <p:txBody>
          <a:bodyPr/>
          <a:lstStyle/>
          <a:p>
            <a:fld id="{8B37D5FE-740C-46F5-801A-FA5477D9711F}" type="slidenum">
              <a:rPr lang="en-US" smtClean="0"/>
              <a:pPr/>
              <a:t>‹N°›</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u avec légende">
    <p:spTree>
      <p:nvGrpSpPr>
        <p:cNvPr id="1" name=""/>
        <p:cNvGrpSpPr/>
        <p:nvPr/>
      </p:nvGrpSpPr>
      <p:grpSpPr>
        <a:xfrm>
          <a:off x="0" y="0"/>
          <a:ext cx="0" cy="0"/>
          <a:chOff x="0" y="0"/>
          <a:chExt cx="0" cy="0"/>
        </a:xfrm>
      </p:grpSpPr>
      <p:grpSp>
        <p:nvGrpSpPr>
          <p:cNvPr id="44" name="Group 43"/>
          <p:cNvGrpSpPr/>
          <p:nvPr/>
        </p:nvGrpSpPr>
        <p:grpSpPr>
          <a:xfrm>
            <a:off x="-382404"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2" name="Group 4"/>
              <p:cNvGrpSpPr/>
              <p:nvPr/>
            </p:nvGrpSpPr>
            <p:grpSpPr>
              <a:xfrm>
                <a:off x="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5"/>
              <p:cNvGrpSpPr/>
              <p:nvPr/>
            </p:nvGrpSpPr>
            <p:grpSpPr>
              <a:xfrm>
                <a:off x="42291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4"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7" name="Freeform 46"/>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Freeform 49"/>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Freeform 50"/>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Hexagon 51"/>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xagon 52"/>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exagon 54"/>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Freeform 58"/>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Hexagon 67"/>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Hexagon 68"/>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Freeform 69"/>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Freeform 70"/>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Rectangle 56"/>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r>
              <a:rPr lang="fr-FR" smtClean="0"/>
              <a:t>November 13, 2013</a:t>
            </a:r>
            <a:endParaRPr lang="en-US"/>
          </a:p>
        </p:txBody>
      </p:sp>
      <p:sp>
        <p:nvSpPr>
          <p:cNvPr id="7" name="Slide Number Placeholder 6"/>
          <p:cNvSpPr>
            <a:spLocks noGrp="1"/>
          </p:cNvSpPr>
          <p:nvPr>
            <p:ph type="sldNum" sz="quarter" idx="12"/>
          </p:nvPr>
        </p:nvSpPr>
        <p:spPr/>
        <p:txBody>
          <a:bodyPr/>
          <a:lstStyle/>
          <a:p>
            <a:fld id="{8B37D5FE-740C-46F5-801A-FA5477D9711F}" type="slidenum">
              <a:rPr lang="en-US" smtClean="0"/>
              <a:pPr/>
              <a:t>‹N°›</a:t>
            </a:fld>
            <a:endParaRPr lang="en-US"/>
          </a:p>
        </p:txBody>
      </p:sp>
      <p:sp>
        <p:nvSpPr>
          <p:cNvPr id="58" name="Rectangle 57"/>
          <p:cNvSpPr/>
          <p:nvPr/>
        </p:nvSpPr>
        <p:spPr>
          <a:xfrm>
            <a:off x="905571" y="601883"/>
            <a:ext cx="3562257" cy="5648445"/>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1145894" y="856527"/>
            <a:ext cx="3090440" cy="5150734"/>
          </a:xfrm>
        </p:spPr>
        <p:txBody>
          <a:bodyP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61" name="Rectangle 60"/>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ooter Placeholder 5"/>
          <p:cNvSpPr>
            <a:spLocks noGrp="1"/>
          </p:cNvSpPr>
          <p:nvPr>
            <p:ph type="ftr" sz="quarter" idx="11"/>
          </p:nvPr>
        </p:nvSpPr>
        <p:spPr>
          <a:xfrm>
            <a:off x="4641448" y="5724835"/>
            <a:ext cx="3493664" cy="365125"/>
          </a:xfrm>
        </p:spPr>
        <p:txBody>
          <a:bodyPr>
            <a:normAutofit/>
          </a:bodyPr>
          <a:lstStyle/>
          <a:p>
            <a:r>
              <a:rPr lang="fr-FR" smtClean="0"/>
              <a:t>Sharesap.com®. Copyright©. Tous droits réservés. Par Mickael QUESNOT</a:t>
            </a:r>
            <a:endParaRPr lang="en-US" dirty="0"/>
          </a:p>
        </p:txBody>
      </p:sp>
      <p:sp>
        <p:nvSpPr>
          <p:cNvPr id="2" name="Title 1"/>
          <p:cNvSpPr>
            <a:spLocks noGrp="1"/>
          </p:cNvSpPr>
          <p:nvPr>
            <p:ph type="title"/>
          </p:nvPr>
        </p:nvSpPr>
        <p:spPr>
          <a:xfrm>
            <a:off x="4739833" y="2657434"/>
            <a:ext cx="3304572" cy="1463153"/>
          </a:xfrm>
        </p:spPr>
        <p:txBody>
          <a:bodyPr anchor="b">
            <a:normAutofit/>
          </a:bodyPr>
          <a:lstStyle>
            <a:lvl1pPr algn="l">
              <a:defRPr sz="2800" b="0"/>
            </a:lvl1pPr>
          </a:lstStyle>
          <a:p>
            <a:r>
              <a:rPr lang="fr-FR" smtClean="0"/>
              <a:t>Modifiez le style du titre</a:t>
            </a:r>
            <a:endParaRPr lang="en-US"/>
          </a:p>
        </p:txBody>
      </p:sp>
      <p:sp>
        <p:nvSpPr>
          <p:cNvPr id="4" name="Text Placeholder 3"/>
          <p:cNvSpPr>
            <a:spLocks noGrp="1"/>
          </p:cNvSpPr>
          <p:nvPr>
            <p:ph type="body" sz="half" idx="2"/>
          </p:nvPr>
        </p:nvSpPr>
        <p:spPr>
          <a:xfrm>
            <a:off x="4736592" y="4136994"/>
            <a:ext cx="3298784" cy="1517904"/>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spTree>
      <p:nvGrpSpPr>
        <p:cNvPr id="1" name=""/>
        <p:cNvGrpSpPr/>
        <p:nvPr/>
      </p:nvGrpSpPr>
      <p:grpSpPr>
        <a:xfrm>
          <a:off x="0" y="0"/>
          <a:ext cx="0" cy="0"/>
          <a:chOff x="0" y="0"/>
          <a:chExt cx="0" cy="0"/>
        </a:xfrm>
      </p:grpSpPr>
      <p:grpSp>
        <p:nvGrpSpPr>
          <p:cNvPr id="44" name="Group 43"/>
          <p:cNvGrpSpPr/>
          <p:nvPr/>
        </p:nvGrpSpPr>
        <p:grpSpPr>
          <a:xfrm>
            <a:off x="-382404"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5" name="Group 4"/>
              <p:cNvGrpSpPr/>
              <p:nvPr/>
            </p:nvGrpSpPr>
            <p:grpSpPr>
              <a:xfrm>
                <a:off x="0" y="0"/>
                <a:ext cx="2514600" cy="6858000"/>
                <a:chOff x="0" y="0"/>
                <a:chExt cx="2514600" cy="6858000"/>
              </a:xfrm>
            </p:grpSpPr>
            <p:sp>
              <p:nvSpPr>
                <p:cNvPr id="87" name="Rectangle 8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6" name="Group 5"/>
              <p:cNvGrpSpPr/>
              <p:nvPr/>
            </p:nvGrpSpPr>
            <p:grpSpPr>
              <a:xfrm>
                <a:off x="42291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84"/>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7" name="Group 9"/>
              <p:cNvGrpSpPr/>
              <p:nvPr/>
            </p:nvGrpSpPr>
            <p:grpSpPr>
              <a:xfrm rot="10800000">
                <a:off x="662940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8" name="Rectangle 77"/>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Freeform 45"/>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46"/>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Freeform 49"/>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Hexagon 50"/>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Hexagon 51"/>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exagon 60"/>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Freeform 62"/>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Hexagon 67"/>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Hexagon 68"/>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Hexagon 69"/>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Hexagon 70"/>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Hexagon 71"/>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Freeform 72"/>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Freeform 73"/>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4" name="Rectangle 93"/>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Rectangle 10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Rectangle 101"/>
          <p:cNvSpPr/>
          <p:nvPr/>
        </p:nvSpPr>
        <p:spPr>
          <a:xfrm>
            <a:off x="905571" y="601883"/>
            <a:ext cx="3562257" cy="5648445"/>
          </a:xfrm>
          <a:prstGeom prst="rect">
            <a:avLst/>
          </a:prstGeom>
          <a:solidFill>
            <a:srgbClr val="FFFFFF"/>
          </a:solidFill>
          <a:ln w="3175">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734424" y="2660904"/>
            <a:ext cx="3300984" cy="1463040"/>
          </a:xfrm>
        </p:spPr>
        <p:txBody>
          <a:bodyPr anchor="b">
            <a:normAutofit/>
          </a:bodyPr>
          <a:lstStyle>
            <a:lvl1pPr algn="l">
              <a:defRPr sz="2800" b="0"/>
            </a:lvl1pPr>
          </a:lstStyle>
          <a:p>
            <a:r>
              <a:rPr lang="fr-FR" smtClean="0"/>
              <a:t>Modifiez le style du titre</a:t>
            </a:r>
            <a:endParaRPr lang="en-US"/>
          </a:p>
        </p:txBody>
      </p:sp>
      <p:sp>
        <p:nvSpPr>
          <p:cNvPr id="3" name="Picture Placeholder 2"/>
          <p:cNvSpPr>
            <a:spLocks noGrp="1"/>
          </p:cNvSpPr>
          <p:nvPr>
            <p:ph type="pic" idx="1"/>
          </p:nvPr>
        </p:nvSpPr>
        <p:spPr>
          <a:xfrm>
            <a:off x="1005208" y="693795"/>
            <a:ext cx="3359623" cy="5468112"/>
          </a:xfrm>
        </p:spPr>
        <p:txBody>
          <a:bodyPr/>
          <a:lstStyle>
            <a:lvl1pPr marL="0" indent="0">
              <a:buNone/>
              <a:defRPr sz="3200">
                <a:solidFill>
                  <a:schemeClr val="accent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r-FR" smtClean="0"/>
              <a:t>Cliquez sur l'icône pour ajouter une image</a:t>
            </a:r>
            <a:endParaRPr lang="en-US" dirty="0"/>
          </a:p>
        </p:txBody>
      </p:sp>
      <p:sp>
        <p:nvSpPr>
          <p:cNvPr id="4" name="Text Placeholder 3"/>
          <p:cNvSpPr>
            <a:spLocks noGrp="1"/>
          </p:cNvSpPr>
          <p:nvPr>
            <p:ph type="body" sz="half" idx="2"/>
          </p:nvPr>
        </p:nvSpPr>
        <p:spPr>
          <a:xfrm>
            <a:off x="4734630" y="4133088"/>
            <a:ext cx="3300573" cy="1519561"/>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Date Placeholder 4"/>
          <p:cNvSpPr>
            <a:spLocks noGrp="1"/>
          </p:cNvSpPr>
          <p:nvPr>
            <p:ph type="dt" sz="half" idx="10"/>
          </p:nvPr>
        </p:nvSpPr>
        <p:spPr/>
        <p:txBody>
          <a:bodyPr/>
          <a:lstStyle/>
          <a:p>
            <a:r>
              <a:rPr lang="fr-FR" smtClean="0"/>
              <a:t>November 13, 2013</a:t>
            </a:r>
            <a:endParaRPr lang="en-US"/>
          </a:p>
        </p:txBody>
      </p:sp>
      <p:sp>
        <p:nvSpPr>
          <p:cNvPr id="6" name="Footer Placeholder 5"/>
          <p:cNvSpPr>
            <a:spLocks noGrp="1"/>
          </p:cNvSpPr>
          <p:nvPr>
            <p:ph type="ftr" sz="quarter" idx="11"/>
          </p:nvPr>
        </p:nvSpPr>
        <p:spPr>
          <a:xfrm>
            <a:off x="4641448" y="5724835"/>
            <a:ext cx="3493664" cy="365125"/>
          </a:xfrm>
        </p:spPr>
        <p:txBody>
          <a:bodyPr>
            <a:normAutofit/>
          </a:bodyPr>
          <a:lstStyle/>
          <a:p>
            <a:r>
              <a:rPr lang="fr-FR" smtClean="0"/>
              <a:t>Sharesap.com®. Copyright©. Tous droits réservés. Par Mickael QUESNOT</a:t>
            </a:r>
            <a:endParaRPr lang="en-US" dirty="0"/>
          </a:p>
        </p:txBody>
      </p:sp>
      <p:sp>
        <p:nvSpPr>
          <p:cNvPr id="7" name="Slide Number Placeholder 6"/>
          <p:cNvSpPr>
            <a:spLocks noGrp="1"/>
          </p:cNvSpPr>
          <p:nvPr>
            <p:ph type="sldNum" sz="quarter" idx="12"/>
          </p:nvPr>
        </p:nvSpPr>
        <p:spPr/>
        <p:txBody>
          <a:bodyPr/>
          <a:lstStyle/>
          <a:p>
            <a:fld id="{8B37D5FE-740C-46F5-801A-FA5477D9711F}" type="slidenum">
              <a:rPr lang="en-US" smtClean="0"/>
              <a:pPr/>
              <a:t>‹N°›</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42" name="Group 41"/>
          <p:cNvGrpSpPr/>
          <p:nvPr/>
        </p:nvGrpSpPr>
        <p:grpSpPr>
          <a:xfrm>
            <a:off x="-304800" y="0"/>
            <a:ext cx="9932332" cy="6858000"/>
            <a:chOff x="-382404" y="0"/>
            <a:chExt cx="9932332" cy="6858000"/>
          </a:xfrm>
        </p:grpSpPr>
        <p:grpSp>
          <p:nvGrpSpPr>
            <p:cNvPr id="43" name="Group 44"/>
            <p:cNvGrpSpPr/>
            <p:nvPr/>
          </p:nvGrpSpPr>
          <p:grpSpPr>
            <a:xfrm>
              <a:off x="0" y="0"/>
              <a:ext cx="9144000" cy="6858000"/>
              <a:chOff x="0" y="0"/>
              <a:chExt cx="9144000" cy="6858000"/>
            </a:xfrm>
          </p:grpSpPr>
          <p:grpSp>
            <p:nvGrpSpPr>
              <p:cNvPr id="101" name="Group 4"/>
              <p:cNvGrpSpPr/>
              <p:nvPr/>
            </p:nvGrpSpPr>
            <p:grpSpPr>
              <a:xfrm>
                <a:off x="0" y="0"/>
                <a:ext cx="2514600" cy="6858000"/>
                <a:chOff x="0" y="0"/>
                <a:chExt cx="2514600" cy="6858000"/>
              </a:xfrm>
            </p:grpSpPr>
            <p:sp>
              <p:nvSpPr>
                <p:cNvPr id="113" name="Rectangle 112"/>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5"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2" name="Group 5"/>
              <p:cNvGrpSpPr/>
              <p:nvPr/>
            </p:nvGrpSpPr>
            <p:grpSpPr>
              <a:xfrm>
                <a:off x="422910" y="0"/>
                <a:ext cx="2514600" cy="6858000"/>
                <a:chOff x="0" y="0"/>
                <a:chExt cx="2514600" cy="6858000"/>
              </a:xfrm>
            </p:grpSpPr>
            <p:sp>
              <p:nvSpPr>
                <p:cNvPr id="110" name="Rectangle 109"/>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1" name="Rectangle 110"/>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Rectangle 111"/>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3" name="Group 9"/>
              <p:cNvGrpSpPr/>
              <p:nvPr/>
            </p:nvGrpSpPr>
            <p:grpSpPr>
              <a:xfrm rot="10800000">
                <a:off x="6629400" y="0"/>
                <a:ext cx="2514600" cy="6858000"/>
                <a:chOff x="0" y="0"/>
                <a:chExt cx="2514600" cy="6858000"/>
              </a:xfrm>
            </p:grpSpPr>
            <p:sp>
              <p:nvSpPr>
                <p:cNvPr id="107" name="Rectangle 10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Rectangle 107"/>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Rectangle 108"/>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4" name="Rectangle 103"/>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6" name="Rectangle 105"/>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4" name="Freeform 43"/>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5" name="Freeform 44"/>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6" name="Freeform 45"/>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46"/>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Hexagon 49"/>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Hexagon 50"/>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Hexagon 51"/>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xagon 52"/>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Freeform 54"/>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Hexagon 56"/>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Hexagon 57"/>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xagon 58"/>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Hexagon 94"/>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Hexagon 95"/>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Hexagon 96"/>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Hexagon 97"/>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Freeform 98"/>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Freeform 99"/>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6" name="Rectangle 65"/>
          <p:cNvSpPr/>
          <p:nvPr/>
        </p:nvSpPr>
        <p:spPr>
          <a:xfrm>
            <a:off x="457200" y="333487"/>
            <a:ext cx="8229600" cy="6185647"/>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Rectangle 69"/>
          <p:cNvSpPr/>
          <p:nvPr/>
        </p:nvSpPr>
        <p:spPr>
          <a:xfrm>
            <a:off x="4561242" y="-21511"/>
            <a:ext cx="3679116" cy="699244"/>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Rectangle 7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043490" y="1027664"/>
            <a:ext cx="7024744" cy="1143000"/>
          </a:xfrm>
          <a:prstGeom prst="rect">
            <a:avLst/>
          </a:prstGeom>
        </p:spPr>
        <p:txBody>
          <a:bodyPr vert="horz" lIns="91440" tIns="45720" rIns="91440" bIns="45720" rtlCol="0" anchor="b">
            <a:normAutofit/>
          </a:bodyPr>
          <a:lstStyle/>
          <a:p>
            <a:r>
              <a:rPr lang="fr-FR" smtClean="0"/>
              <a:t>Modifiez le style du titre</a:t>
            </a:r>
            <a:endParaRPr lang="en-US" dirty="0"/>
          </a:p>
        </p:txBody>
      </p:sp>
      <p:sp>
        <p:nvSpPr>
          <p:cNvPr id="3" name="Text Placeholder 2"/>
          <p:cNvSpPr>
            <a:spLocks noGrp="1"/>
          </p:cNvSpPr>
          <p:nvPr>
            <p:ph type="body" idx="1"/>
          </p:nvPr>
        </p:nvSpPr>
        <p:spPr>
          <a:xfrm>
            <a:off x="1043492" y="2323652"/>
            <a:ext cx="6777317" cy="3508977"/>
          </a:xfrm>
          <a:prstGeom prst="rect">
            <a:avLst/>
          </a:prstGeom>
        </p:spPr>
        <p:txBody>
          <a:bodyPr vert="horz" lIns="91440" tIns="45720" rIns="91440" bIns="45720" rtlCol="0">
            <a:normAutofit/>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Date Placeholder 3"/>
          <p:cNvSpPr>
            <a:spLocks noGrp="1"/>
          </p:cNvSpPr>
          <p:nvPr>
            <p:ph type="dt" sz="half" idx="2"/>
          </p:nvPr>
        </p:nvSpPr>
        <p:spPr>
          <a:xfrm>
            <a:off x="5997388" y="224492"/>
            <a:ext cx="2133600" cy="365125"/>
          </a:xfrm>
          <a:prstGeom prst="rect">
            <a:avLst/>
          </a:prstGeom>
        </p:spPr>
        <p:txBody>
          <a:bodyPr vert="horz" lIns="91440" tIns="45720" rIns="91440" bIns="45720" rtlCol="0" anchor="ctr"/>
          <a:lstStyle>
            <a:lvl1pPr algn="r">
              <a:defRPr sz="1200">
                <a:solidFill>
                  <a:srgbClr val="FEFEFE"/>
                </a:solidFill>
              </a:defRPr>
            </a:lvl1pPr>
          </a:lstStyle>
          <a:p>
            <a:r>
              <a:rPr lang="fr-FR" smtClean="0"/>
              <a:t>November 13, 2013</a:t>
            </a:r>
            <a:endParaRPr lang="en-US"/>
          </a:p>
        </p:txBody>
      </p:sp>
      <p:sp>
        <p:nvSpPr>
          <p:cNvPr id="5" name="Footer Placeholder 4"/>
          <p:cNvSpPr>
            <a:spLocks noGrp="1"/>
          </p:cNvSpPr>
          <p:nvPr>
            <p:ph type="ftr" sz="quarter" idx="3"/>
          </p:nvPr>
        </p:nvSpPr>
        <p:spPr>
          <a:xfrm>
            <a:off x="4641448" y="5852160"/>
            <a:ext cx="3502152" cy="365125"/>
          </a:xfrm>
          <a:prstGeom prst="rect">
            <a:avLst/>
          </a:prstGeom>
        </p:spPr>
        <p:txBody>
          <a:bodyPr vert="horz" lIns="91440" tIns="45720" rIns="91440" bIns="45720" rtlCol="0" anchor="ctr"/>
          <a:lstStyle>
            <a:lvl1pPr algn="r">
              <a:defRPr sz="1200">
                <a:solidFill>
                  <a:schemeClr val="accent1"/>
                </a:solidFill>
              </a:defRPr>
            </a:lvl1pPr>
          </a:lstStyle>
          <a:p>
            <a:r>
              <a:rPr lang="fr-FR" smtClean="0"/>
              <a:t>Sharesap.com®. Copyright©. Tous droits réservés. Par Mickael QUESNOT</a:t>
            </a:r>
            <a:endParaRPr lang="en-US" dirty="0"/>
          </a:p>
        </p:txBody>
      </p:sp>
      <p:sp>
        <p:nvSpPr>
          <p:cNvPr id="6" name="Slide Number Placeholder 5"/>
          <p:cNvSpPr>
            <a:spLocks noGrp="1"/>
          </p:cNvSpPr>
          <p:nvPr>
            <p:ph type="sldNum" sz="quarter" idx="4"/>
          </p:nvPr>
        </p:nvSpPr>
        <p:spPr>
          <a:xfrm>
            <a:off x="4649096" y="224491"/>
            <a:ext cx="1332156" cy="365125"/>
          </a:xfrm>
          <a:prstGeom prst="rect">
            <a:avLst/>
          </a:prstGeom>
        </p:spPr>
        <p:txBody>
          <a:bodyPr vert="horz" lIns="91440" tIns="45720" rIns="91440" bIns="45720" rtlCol="0" anchor="ctr"/>
          <a:lstStyle>
            <a:lvl1pPr algn="l">
              <a:defRPr sz="1200">
                <a:solidFill>
                  <a:srgbClr val="FEFEFE"/>
                </a:solidFill>
              </a:defRPr>
            </a:lvl1pPr>
          </a:lstStyle>
          <a:p>
            <a:fld id="{8B37D5FE-740C-46F5-801A-FA5477D9711F}" type="slidenum">
              <a:rPr lang="en-US" smtClean="0"/>
              <a:pPr/>
              <a:t>‹N°›</a:t>
            </a:fld>
            <a:endParaRPr lang="en-US"/>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60" r:id="rId13"/>
  </p:sldLayoutIdLst>
  <p:hf sldNum="0" hdr="0" dt="0"/>
  <p:txStyles>
    <p:titleStyle>
      <a:lvl1pPr algn="l" defTabSz="914400" rtl="0" eaLnBrk="1" latinLnBrk="0" hangingPunct="1">
        <a:spcBef>
          <a:spcPct val="0"/>
        </a:spcBef>
        <a:buNone/>
        <a:defRPr sz="40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274320" algn="l" defTabSz="914400" rtl="0" eaLnBrk="1" latinLnBrk="0" hangingPunct="1">
        <a:spcBef>
          <a:spcPct val="20000"/>
        </a:spcBef>
        <a:buClr>
          <a:schemeClr val="accent1"/>
        </a:buClr>
        <a:buSzPct val="76000"/>
        <a:buFont typeface="Wingdings 2" pitchFamily="18" charset="2"/>
        <a:buChar char=""/>
        <a:defRPr sz="2400" kern="1200">
          <a:solidFill>
            <a:schemeClr val="tx2"/>
          </a:solidFill>
          <a:latin typeface="+mn-lt"/>
          <a:ea typeface="+mn-ea"/>
          <a:cs typeface="+mn-cs"/>
        </a:defRPr>
      </a:lvl1pPr>
      <a:lvl2pPr marL="640080" indent="-274320" algn="l" defTabSz="914400" rtl="0" eaLnBrk="1" latinLnBrk="0" hangingPunct="1">
        <a:spcBef>
          <a:spcPct val="20000"/>
        </a:spcBef>
        <a:buClr>
          <a:schemeClr val="accent1"/>
        </a:buClr>
        <a:buSzPct val="76000"/>
        <a:buFont typeface="Wingdings 2" pitchFamily="18" charset="2"/>
        <a:buChar char=""/>
        <a:defRPr sz="2200" kern="1200">
          <a:solidFill>
            <a:schemeClr val="tx2"/>
          </a:solidFill>
          <a:latin typeface="+mn-lt"/>
          <a:ea typeface="+mn-ea"/>
          <a:cs typeface="+mn-cs"/>
        </a:defRPr>
      </a:lvl2pPr>
      <a:lvl3pPr marL="914400" indent="-228600" algn="l" defTabSz="914400" rtl="0" eaLnBrk="1" latinLnBrk="0" hangingPunct="1">
        <a:spcBef>
          <a:spcPct val="20000"/>
        </a:spcBef>
        <a:buClr>
          <a:schemeClr val="accent1"/>
        </a:buClr>
        <a:buSzPct val="76000"/>
        <a:buFont typeface="Wingdings 2" pitchFamily="18" charset="2"/>
        <a:buChar char=""/>
        <a:defRPr sz="2000" kern="1200">
          <a:solidFill>
            <a:schemeClr val="tx2"/>
          </a:solidFill>
          <a:latin typeface="+mn-lt"/>
          <a:ea typeface="+mn-ea"/>
          <a:cs typeface="+mn-cs"/>
        </a:defRPr>
      </a:lvl3pPr>
      <a:lvl4pPr marL="1124712" indent="-228600" algn="l" defTabSz="914400" rtl="0" eaLnBrk="1" latinLnBrk="0" hangingPunct="1">
        <a:spcBef>
          <a:spcPct val="20000"/>
        </a:spcBef>
        <a:buClr>
          <a:schemeClr val="accent1"/>
        </a:buClr>
        <a:buSzPct val="76000"/>
        <a:buFont typeface="Wingdings 2" pitchFamily="18" charset="2"/>
        <a:buChar char=""/>
        <a:defRPr sz="1800" kern="1200">
          <a:solidFill>
            <a:schemeClr val="tx2"/>
          </a:solidFill>
          <a:latin typeface="+mn-lt"/>
          <a:ea typeface="+mn-ea"/>
          <a:cs typeface="+mn-cs"/>
        </a:defRPr>
      </a:lvl4pPr>
      <a:lvl5pPr marL="1325880" indent="-228600" algn="l" defTabSz="914400" rtl="0" eaLnBrk="1" latinLnBrk="0" hangingPunct="1">
        <a:spcBef>
          <a:spcPct val="20000"/>
        </a:spcBef>
        <a:buClr>
          <a:schemeClr val="accent1"/>
        </a:buClr>
        <a:buSzPct val="76000"/>
        <a:buFont typeface="Wingdings 2" pitchFamily="18" charset="2"/>
        <a:buChar char=""/>
        <a:defRPr sz="1600" kern="1200" baseline="0">
          <a:solidFill>
            <a:schemeClr val="tx2"/>
          </a:solidFill>
          <a:latin typeface="+mn-lt"/>
          <a:ea typeface="+mn-ea"/>
          <a:cs typeface="+mn-cs"/>
        </a:defRPr>
      </a:lvl5pPr>
      <a:lvl6pPr marL="1517904"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6pPr>
      <a:lvl7pPr marL="1719072"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7pPr>
      <a:lvl8pPr marL="1920240"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8pPr>
      <a:lvl9pPr marL="2121408"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www.sharesap.com/" TargetMode="External"/><Relationship Id="rId2" Type="http://schemas.openxmlformats.org/officeDocument/2006/relationships/hyperlink" Target="mailto:quesnot@sharesap.com"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ChangeArrowheads="1"/>
          </p:cNvSpPr>
          <p:nvPr/>
        </p:nvSpPr>
        <p:spPr bwMode="auto">
          <a:xfrm>
            <a:off x="5695950" y="4740275"/>
            <a:ext cx="2921000" cy="1323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marL="342900" indent="-342900" defTabSz="687388">
              <a:defRPr sz="2400">
                <a:solidFill>
                  <a:schemeClr val="tx1"/>
                </a:solidFill>
                <a:latin typeface="Times New Roman" charset="0"/>
              </a:defRPr>
            </a:lvl1pPr>
            <a:lvl2pPr marL="1025525" indent="-338138" defTabSz="687388">
              <a:defRPr sz="2400">
                <a:solidFill>
                  <a:schemeClr val="tx1"/>
                </a:solidFill>
                <a:latin typeface="Times New Roman" charset="0"/>
              </a:defRPr>
            </a:lvl2pPr>
            <a:lvl3pPr marL="1712913" indent="-342900" defTabSz="687388">
              <a:defRPr sz="2400">
                <a:solidFill>
                  <a:schemeClr val="tx1"/>
                </a:solidFill>
                <a:latin typeface="Times New Roman" charset="0"/>
              </a:defRPr>
            </a:lvl3pPr>
            <a:lvl4pPr marL="2311400" indent="-255588" defTabSz="687388">
              <a:defRPr sz="2400">
                <a:solidFill>
                  <a:schemeClr val="tx1"/>
                </a:solidFill>
                <a:latin typeface="Times New Roman" charset="0"/>
              </a:defRPr>
            </a:lvl4pPr>
            <a:lvl5pPr marL="2997200" indent="-258763" defTabSz="687388">
              <a:defRPr sz="2400">
                <a:solidFill>
                  <a:schemeClr val="tx1"/>
                </a:solidFill>
                <a:latin typeface="Times New Roman" charset="0"/>
              </a:defRPr>
            </a:lvl5pPr>
            <a:lvl6pPr marL="3454400" indent="-258763" defTabSz="687388" eaLnBrk="0" fontAlgn="base" hangingPunct="0">
              <a:spcBef>
                <a:spcPct val="0"/>
              </a:spcBef>
              <a:spcAft>
                <a:spcPct val="0"/>
              </a:spcAft>
              <a:defRPr sz="2400">
                <a:solidFill>
                  <a:schemeClr val="tx1"/>
                </a:solidFill>
                <a:latin typeface="Times New Roman" charset="0"/>
              </a:defRPr>
            </a:lvl6pPr>
            <a:lvl7pPr marL="3911600" indent="-258763" defTabSz="687388" eaLnBrk="0" fontAlgn="base" hangingPunct="0">
              <a:spcBef>
                <a:spcPct val="0"/>
              </a:spcBef>
              <a:spcAft>
                <a:spcPct val="0"/>
              </a:spcAft>
              <a:defRPr sz="2400">
                <a:solidFill>
                  <a:schemeClr val="tx1"/>
                </a:solidFill>
                <a:latin typeface="Times New Roman" charset="0"/>
              </a:defRPr>
            </a:lvl7pPr>
            <a:lvl8pPr marL="4368800" indent="-258763" defTabSz="687388" eaLnBrk="0" fontAlgn="base" hangingPunct="0">
              <a:spcBef>
                <a:spcPct val="0"/>
              </a:spcBef>
              <a:spcAft>
                <a:spcPct val="0"/>
              </a:spcAft>
              <a:defRPr sz="2400">
                <a:solidFill>
                  <a:schemeClr val="tx1"/>
                </a:solidFill>
                <a:latin typeface="Times New Roman" charset="0"/>
              </a:defRPr>
            </a:lvl8pPr>
            <a:lvl9pPr marL="4826000" indent="-258763" defTabSz="687388" eaLnBrk="0" fontAlgn="base" hangingPunct="0">
              <a:spcBef>
                <a:spcPct val="0"/>
              </a:spcBef>
              <a:spcAft>
                <a:spcPct val="0"/>
              </a:spcAft>
              <a:defRPr sz="2400">
                <a:solidFill>
                  <a:schemeClr val="tx1"/>
                </a:solidFill>
                <a:latin typeface="Times New Roman" charset="0"/>
              </a:defRPr>
            </a:lvl9pPr>
          </a:lstStyle>
          <a:p>
            <a:pPr algn="ctr">
              <a:lnSpc>
                <a:spcPct val="90000"/>
              </a:lnSpc>
            </a:pPr>
            <a:endParaRPr lang="fr-FR" altLang="fr-FR" sz="3200" b="1">
              <a:solidFill>
                <a:srgbClr val="FAFD00"/>
              </a:solidFill>
              <a:effectLst>
                <a:outerShdw blurRad="38100" dist="38100" dir="2700000" algn="tl">
                  <a:srgbClr val="C0C0C0"/>
                </a:outerShdw>
              </a:effectLst>
              <a:latin typeface="Arial" charset="0"/>
            </a:endParaRPr>
          </a:p>
          <a:p>
            <a:pPr algn="ctr">
              <a:lnSpc>
                <a:spcPct val="90000"/>
              </a:lnSpc>
            </a:pPr>
            <a:r>
              <a:rPr lang="fr-FR" altLang="fr-FR" sz="3200" b="1">
                <a:solidFill>
                  <a:srgbClr val="FAFD00"/>
                </a:solidFill>
                <a:effectLst>
                  <a:outerShdw blurRad="38100" dist="38100" dir="2700000" algn="tl">
                    <a:srgbClr val="C0C0C0"/>
                  </a:outerShdw>
                </a:effectLst>
                <a:latin typeface="Arial" charset="0"/>
              </a:rPr>
              <a:t> </a:t>
            </a:r>
          </a:p>
          <a:p>
            <a:pPr algn="ctr">
              <a:lnSpc>
                <a:spcPct val="90000"/>
              </a:lnSpc>
            </a:pPr>
            <a:endParaRPr lang="fr-FR" altLang="fr-FR" sz="3200" b="1">
              <a:solidFill>
                <a:srgbClr val="FAFD00"/>
              </a:solidFill>
              <a:effectLst>
                <a:outerShdw blurRad="38100" dist="38100" dir="2700000" algn="tl">
                  <a:srgbClr val="C0C0C0"/>
                </a:outerShdw>
              </a:effectLst>
              <a:latin typeface="Arial" charset="0"/>
            </a:endParaRPr>
          </a:p>
        </p:txBody>
      </p:sp>
      <p:sp>
        <p:nvSpPr>
          <p:cNvPr id="4099" name="Rectangle 3" descr="Marbre blanc"/>
          <p:cNvSpPr>
            <a:spLocks noGrp="1" noChangeArrowheads="1"/>
          </p:cNvSpPr>
          <p:nvPr>
            <p:ph type="ctrTitle"/>
          </p:nvPr>
        </p:nvSpPr>
        <p:spPr bwMode="auto">
          <a:blipFill dpi="0" rotWithShape="0">
            <a:blip r:embed="rId3"/>
            <a:srcRect/>
            <a:tile tx="0" ty="0" sx="100000" sy="100000" flip="none" algn="tl"/>
          </a:blipFill>
          <a:ln/>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ctr" anchorCtr="0" compatLnSpc="1">
            <a:prstTxWarp prst="textNoShape">
              <a:avLst/>
            </a:prstTxWarp>
            <a:normAutofit fontScale="90000"/>
          </a:bodyPr>
          <a:lstStyle/>
          <a:p>
            <a:r>
              <a:rPr lang="fr-FR" altLang="fr-FR" dirty="0">
                <a:effectLst>
                  <a:outerShdw blurRad="38100" dist="38100" dir="2700000" algn="tl">
                    <a:srgbClr val="000000"/>
                  </a:outerShdw>
                </a:effectLst>
              </a:rPr>
              <a:t>FLUX DE </a:t>
            </a:r>
            <a:r>
              <a:rPr lang="fr-FR" altLang="fr-FR" dirty="0" smtClean="0">
                <a:effectLst>
                  <a:outerShdw blurRad="38100" dist="38100" dir="2700000" algn="tl">
                    <a:srgbClr val="000000"/>
                  </a:outerShdw>
                </a:effectLst>
              </a:rPr>
              <a:t>COMMANDE</a:t>
            </a:r>
            <a:br>
              <a:rPr lang="fr-FR" altLang="fr-FR" dirty="0" smtClean="0">
                <a:effectLst>
                  <a:outerShdw blurRad="38100" dist="38100" dir="2700000" algn="tl">
                    <a:srgbClr val="000000"/>
                  </a:outerShdw>
                </a:effectLst>
              </a:rPr>
            </a:br>
            <a:r>
              <a:rPr lang="fr-FR" altLang="fr-FR" dirty="0" smtClean="0">
                <a:effectLst>
                  <a:outerShdw blurRad="38100" dist="38100" dir="2700000" algn="tl">
                    <a:srgbClr val="000000"/>
                  </a:outerShdw>
                </a:effectLst>
              </a:rPr>
              <a:t>par Mickael QUESNOT</a:t>
            </a:r>
            <a:endParaRPr lang="fr-FR" altLang="fr-FR" dirty="0">
              <a:effectLst>
                <a:outerShdw blurRad="38100" dist="38100" dir="2700000" algn="tl">
                  <a:srgbClr val="000000"/>
                </a:outerShdw>
              </a:effectLst>
            </a:endParaRPr>
          </a:p>
        </p:txBody>
      </p:sp>
      <p:sp>
        <p:nvSpPr>
          <p:cNvPr id="4100" name="Rectangle 4"/>
          <p:cNvSpPr>
            <a:spLocks noGrp="1" noChangeArrowheads="1"/>
          </p:cNvSpPr>
          <p:nvPr>
            <p:ph type="subTitle" idx="1"/>
          </p:nvPr>
        </p:nvSpPr>
        <p:spPr>
          <a:noFill/>
          <a:ln/>
        </p:spPr>
        <p:txBody>
          <a:bodyPr>
            <a:normAutofit fontScale="55000" lnSpcReduction="20000"/>
          </a:bodyPr>
          <a:lstStyle/>
          <a:p>
            <a:pPr algn="ctr">
              <a:buFontTx/>
              <a:buNone/>
            </a:pPr>
            <a:endParaRPr lang="fr-FR" altLang="fr-FR" sz="3600" i="1" dirty="0">
              <a:solidFill>
                <a:schemeClr val="accent2"/>
              </a:solidFill>
              <a:effectLst>
                <a:outerShdw blurRad="38100" dist="38100" dir="2700000" algn="tl">
                  <a:srgbClr val="C0C0C0"/>
                </a:outerShdw>
              </a:effectLst>
              <a:latin typeface="Arial" charset="0"/>
            </a:endParaRPr>
          </a:p>
          <a:p>
            <a:pPr algn="ctr">
              <a:buFontTx/>
              <a:buNone/>
            </a:pPr>
            <a:endParaRPr lang="fr-FR" altLang="fr-FR" sz="3600" dirty="0">
              <a:solidFill>
                <a:schemeClr val="accent2"/>
              </a:solidFill>
              <a:effectLst>
                <a:outerShdw blurRad="38100" dist="38100" dir="2700000" algn="tl">
                  <a:srgbClr val="C0C0C0"/>
                </a:outerShdw>
              </a:effectLst>
              <a:latin typeface="Arial" charset="0"/>
            </a:endParaRPr>
          </a:p>
          <a:p>
            <a:pPr algn="ctr">
              <a:buFontTx/>
              <a:buNone/>
            </a:pPr>
            <a:endParaRPr lang="fr-FR" altLang="fr-FR" sz="3600" dirty="0">
              <a:solidFill>
                <a:schemeClr val="accent2"/>
              </a:solidFill>
              <a:effectLst>
                <a:outerShdw blurRad="38100" dist="38100" dir="2700000" algn="tl">
                  <a:srgbClr val="C0C0C0"/>
                </a:outerShdw>
              </a:effectLst>
              <a:latin typeface="Arial" charset="0"/>
            </a:endParaRPr>
          </a:p>
          <a:p>
            <a:pPr algn="ctr">
              <a:buFontTx/>
              <a:buNone/>
            </a:pPr>
            <a:r>
              <a:rPr lang="fr-FR" altLang="fr-FR" sz="2800" dirty="0">
                <a:solidFill>
                  <a:schemeClr val="accent2"/>
                </a:solidFill>
                <a:effectLst>
                  <a:outerShdw blurRad="38100" dist="38100" dir="2700000" algn="tl">
                    <a:srgbClr val="C0C0C0"/>
                  </a:outerShdw>
                </a:effectLst>
                <a:latin typeface="Arial" charset="0"/>
              </a:rPr>
              <a:t>MODULE  SD</a:t>
            </a:r>
          </a:p>
        </p:txBody>
      </p:sp>
      <p:sp>
        <p:nvSpPr>
          <p:cNvPr id="2" name="Espace réservé du pied de page 1"/>
          <p:cNvSpPr>
            <a:spLocks noGrp="1"/>
          </p:cNvSpPr>
          <p:nvPr>
            <p:ph type="ftr" sz="quarter" idx="11"/>
          </p:nvPr>
        </p:nvSpPr>
        <p:spPr/>
        <p:txBody>
          <a:bodyPr>
            <a:normAutofit fontScale="92500" lnSpcReduction="20000"/>
          </a:bodyPr>
          <a:lstStyle/>
          <a:p>
            <a:r>
              <a:rPr lang="fr-FR" smtClean="0"/>
              <a:t>Sharesap.com®. Copyright©. Tous droits réservés. Par Mickael QUESNOT</a:t>
            </a:r>
            <a:endParaRPr lang="en-US" dirty="0"/>
          </a:p>
        </p:txBody>
      </p:sp>
    </p:spTree>
  </p:cSld>
  <p:clrMapOvr>
    <a:masterClrMapping/>
  </p:clrMapOvr>
  <p:transition spd="med" advTm="90000">
    <p:random/>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2050"/>
          <p:cNvSpPr>
            <a:spLocks noGrp="1" noChangeArrowheads="1"/>
          </p:cNvSpPr>
          <p:nvPr>
            <p:ph type="title"/>
          </p:nvPr>
        </p:nvSpPr>
        <p:spPr bwMode="auto">
          <a:xfrm>
            <a:off x="762000" y="304800"/>
            <a:ext cx="7772400" cy="5334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normAutofit fontScale="90000"/>
          </a:bodyPr>
          <a:lstStyle/>
          <a:p>
            <a:r>
              <a:rPr lang="fr-FR" altLang="fr-FR"/>
              <a:t>Commande</a:t>
            </a:r>
          </a:p>
        </p:txBody>
      </p:sp>
      <p:sp>
        <p:nvSpPr>
          <p:cNvPr id="146435" name="Rectangle 2051"/>
          <p:cNvSpPr>
            <a:spLocks noChangeArrowheads="1"/>
          </p:cNvSpPr>
          <p:nvPr/>
        </p:nvSpPr>
        <p:spPr bwMode="auto">
          <a:xfrm>
            <a:off x="0" y="1066800"/>
            <a:ext cx="2895600" cy="548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lvl1pPr marL="342900" indent="-342900" defTabSz="762000">
              <a:spcBef>
                <a:spcPct val="20000"/>
              </a:spcBef>
              <a:buChar char="•"/>
              <a:defRPr sz="2800" b="1">
                <a:solidFill>
                  <a:schemeClr val="tx1"/>
                </a:solidFill>
                <a:latin typeface="Times New Roman" charset="0"/>
              </a:defRPr>
            </a:lvl1pPr>
            <a:lvl2pPr marL="742950" indent="-285750" defTabSz="762000">
              <a:spcBef>
                <a:spcPct val="20000"/>
              </a:spcBef>
              <a:buChar char="–"/>
              <a:defRPr sz="2400" b="1">
                <a:solidFill>
                  <a:schemeClr val="tx1"/>
                </a:solidFill>
                <a:latin typeface="Times New Roman" charset="0"/>
              </a:defRPr>
            </a:lvl2pPr>
            <a:lvl3pPr marL="1143000" indent="-228600" defTabSz="762000">
              <a:spcBef>
                <a:spcPct val="20000"/>
              </a:spcBef>
              <a:buChar char="•"/>
              <a:defRPr sz="2000" b="1">
                <a:solidFill>
                  <a:schemeClr val="tx1"/>
                </a:solidFill>
                <a:latin typeface="Times New Roman" charset="0"/>
              </a:defRPr>
            </a:lvl3pPr>
            <a:lvl4pPr marL="1600200" indent="-228600" defTabSz="762000">
              <a:spcBef>
                <a:spcPct val="20000"/>
              </a:spcBef>
              <a:buChar char="–"/>
              <a:defRPr b="1">
                <a:solidFill>
                  <a:schemeClr val="tx1"/>
                </a:solidFill>
                <a:latin typeface="Times New Roman" charset="0"/>
              </a:defRPr>
            </a:lvl4pPr>
            <a:lvl5pPr marL="2057400" indent="-228600" defTabSz="762000">
              <a:spcBef>
                <a:spcPct val="20000"/>
              </a:spcBef>
              <a:buChar char="•"/>
              <a:defRPr b="1">
                <a:solidFill>
                  <a:schemeClr val="tx1"/>
                </a:solidFill>
                <a:latin typeface="Times New Roman" charset="0"/>
              </a:defRPr>
            </a:lvl5pPr>
            <a:lvl6pPr marL="2514600" indent="-228600" defTabSz="762000" eaLnBrk="0" fontAlgn="base" hangingPunct="0">
              <a:spcBef>
                <a:spcPct val="20000"/>
              </a:spcBef>
              <a:spcAft>
                <a:spcPct val="0"/>
              </a:spcAft>
              <a:buChar char="•"/>
              <a:defRPr b="1">
                <a:solidFill>
                  <a:schemeClr val="tx1"/>
                </a:solidFill>
                <a:latin typeface="Times New Roman" charset="0"/>
              </a:defRPr>
            </a:lvl6pPr>
            <a:lvl7pPr marL="2971800" indent="-228600" defTabSz="762000" eaLnBrk="0" fontAlgn="base" hangingPunct="0">
              <a:spcBef>
                <a:spcPct val="20000"/>
              </a:spcBef>
              <a:spcAft>
                <a:spcPct val="0"/>
              </a:spcAft>
              <a:buChar char="•"/>
              <a:defRPr b="1">
                <a:solidFill>
                  <a:schemeClr val="tx1"/>
                </a:solidFill>
                <a:latin typeface="Times New Roman" charset="0"/>
              </a:defRPr>
            </a:lvl7pPr>
            <a:lvl8pPr marL="3429000" indent="-228600" defTabSz="762000" eaLnBrk="0" fontAlgn="base" hangingPunct="0">
              <a:spcBef>
                <a:spcPct val="20000"/>
              </a:spcBef>
              <a:spcAft>
                <a:spcPct val="0"/>
              </a:spcAft>
              <a:buChar char="•"/>
              <a:defRPr b="1">
                <a:solidFill>
                  <a:schemeClr val="tx1"/>
                </a:solidFill>
                <a:latin typeface="Times New Roman" charset="0"/>
              </a:defRPr>
            </a:lvl8pPr>
            <a:lvl9pPr marL="3886200" indent="-228600" defTabSz="762000" eaLnBrk="0" fontAlgn="base" hangingPunct="0">
              <a:spcBef>
                <a:spcPct val="20000"/>
              </a:spcBef>
              <a:spcAft>
                <a:spcPct val="0"/>
              </a:spcAft>
              <a:buChar char="•"/>
              <a:defRPr b="1">
                <a:solidFill>
                  <a:schemeClr val="tx1"/>
                </a:solidFill>
                <a:latin typeface="Times New Roman" charset="0"/>
              </a:defRPr>
            </a:lvl9pPr>
          </a:lstStyle>
          <a:p>
            <a:pPr algn="ctr">
              <a:buFontTx/>
              <a:buNone/>
            </a:pPr>
            <a:r>
              <a:rPr lang="fr-FR" altLang="fr-FR" dirty="0">
                <a:solidFill>
                  <a:schemeClr val="accent1"/>
                </a:solidFill>
                <a:effectLst>
                  <a:outerShdw blurRad="38100" dist="38100" dir="2700000" algn="tl">
                    <a:srgbClr val="C0C0C0"/>
                  </a:outerShdw>
                </a:effectLst>
              </a:rPr>
              <a:t>Solution </a:t>
            </a:r>
            <a:r>
              <a:rPr lang="fr-FR" altLang="fr-FR" dirty="0" smtClean="0">
                <a:solidFill>
                  <a:schemeClr val="accent1"/>
                </a:solidFill>
                <a:effectLst>
                  <a:outerShdw blurRad="38100" dist="38100" dir="2700000" algn="tl">
                    <a:srgbClr val="C0C0C0"/>
                  </a:outerShdw>
                </a:effectLst>
              </a:rPr>
              <a:t>Ex</a:t>
            </a:r>
            <a:endParaRPr lang="fr-FR" altLang="fr-FR" dirty="0">
              <a:solidFill>
                <a:schemeClr val="accent1"/>
              </a:solidFill>
              <a:effectLst>
                <a:outerShdw blurRad="38100" dist="38100" dir="2700000" algn="tl">
                  <a:srgbClr val="C0C0C0"/>
                </a:outerShdw>
              </a:effectLst>
            </a:endParaRPr>
          </a:p>
          <a:p>
            <a:pPr>
              <a:buFontTx/>
              <a:buNone/>
            </a:pPr>
            <a:endParaRPr lang="fr-FR" altLang="fr-FR" sz="1800" dirty="0">
              <a:sym typeface="Wingdings" pitchFamily="2" charset="2"/>
            </a:endParaRPr>
          </a:p>
          <a:p>
            <a:pPr>
              <a:buFontTx/>
              <a:buNone/>
            </a:pPr>
            <a:r>
              <a:rPr lang="fr-FR" altLang="fr-FR" sz="1800" dirty="0">
                <a:sym typeface="Wingdings" pitchFamily="2" charset="2"/>
              </a:rPr>
              <a:t> Utilisation du standard SAP : </a:t>
            </a:r>
          </a:p>
          <a:p>
            <a:pPr>
              <a:buFontTx/>
              <a:buNone/>
            </a:pPr>
            <a:r>
              <a:rPr lang="fr-FR" altLang="fr-FR" sz="1800" dirty="0">
                <a:sym typeface="Wingdings" pitchFamily="2" charset="2"/>
              </a:rPr>
              <a:t>Types de commandes : </a:t>
            </a:r>
          </a:p>
          <a:p>
            <a:pPr>
              <a:buFontTx/>
              <a:buNone/>
            </a:pPr>
            <a:r>
              <a:rPr lang="fr-FR" altLang="fr-FR" sz="1800" dirty="0">
                <a:sym typeface="Wingdings" pitchFamily="2" charset="2"/>
              </a:rPr>
              <a:t>CSC,CEC,CES,CGC,CIS.</a:t>
            </a:r>
          </a:p>
          <a:p>
            <a:pPr>
              <a:buFontTx/>
              <a:buNone/>
            </a:pPr>
            <a:r>
              <a:rPr lang="fr-FR" altLang="fr-FR" sz="1800" dirty="0">
                <a:sym typeface="Wingdings" pitchFamily="2" charset="2"/>
              </a:rPr>
              <a:t> Tranches de numérotations par type de commande</a:t>
            </a:r>
          </a:p>
          <a:p>
            <a:pPr>
              <a:buFontTx/>
              <a:buNone/>
            </a:pPr>
            <a:r>
              <a:rPr lang="fr-FR" altLang="fr-FR" sz="1800" dirty="0">
                <a:sym typeface="Wingdings" pitchFamily="2" charset="2"/>
              </a:rPr>
              <a:t> Contrôle de </a:t>
            </a:r>
            <a:r>
              <a:rPr lang="fr-FR" altLang="fr-FR" sz="1800" dirty="0" err="1">
                <a:sym typeface="Wingdings" pitchFamily="2" charset="2"/>
              </a:rPr>
              <a:t>dispo</a:t>
            </a:r>
            <a:r>
              <a:rPr lang="fr-FR" altLang="fr-FR" sz="1800" dirty="0">
                <a:sym typeface="Wingdings" pitchFamily="2" charset="2"/>
              </a:rPr>
              <a:t> à la commande pour articles gérés en stock</a:t>
            </a:r>
          </a:p>
          <a:p>
            <a:pPr>
              <a:buFontTx/>
              <a:buNone/>
            </a:pPr>
            <a:r>
              <a:rPr lang="fr-FR" altLang="fr-FR" sz="1800" dirty="0">
                <a:sym typeface="Wingdings" pitchFamily="2" charset="2"/>
              </a:rPr>
              <a:t> Gestion des acheminements </a:t>
            </a:r>
          </a:p>
          <a:p>
            <a:pPr>
              <a:buFontTx/>
              <a:buNone/>
            </a:pPr>
            <a:r>
              <a:rPr lang="fr-FR" altLang="fr-FR" sz="1800" dirty="0">
                <a:sym typeface="Wingdings" pitchFamily="2" charset="2"/>
              </a:rPr>
              <a:t> Gestion d’un schéma de doc incomplets &gt; protocole d ’erreur...</a:t>
            </a:r>
          </a:p>
          <a:p>
            <a:pPr>
              <a:buFontTx/>
              <a:buNone/>
            </a:pPr>
            <a:endParaRPr lang="fr-FR" altLang="fr-FR" sz="1800" dirty="0">
              <a:sym typeface="Wingdings" pitchFamily="2" charset="2"/>
            </a:endParaRPr>
          </a:p>
          <a:p>
            <a:pPr>
              <a:buFontTx/>
              <a:buNone/>
            </a:pPr>
            <a:endParaRPr lang="fr-FR" altLang="fr-FR" sz="1800" dirty="0">
              <a:sym typeface="Wingdings" pitchFamily="2" charset="2"/>
            </a:endParaRPr>
          </a:p>
          <a:p>
            <a:pPr>
              <a:buFontTx/>
              <a:buNone/>
            </a:pPr>
            <a:endParaRPr lang="fr-FR" altLang="fr-FR" dirty="0">
              <a:solidFill>
                <a:schemeClr val="accent1"/>
              </a:solidFill>
              <a:effectLst>
                <a:outerShdw blurRad="38100" dist="38100" dir="2700000" algn="tl">
                  <a:srgbClr val="C0C0C0"/>
                </a:outerShdw>
              </a:effectLst>
            </a:endParaRPr>
          </a:p>
          <a:p>
            <a:pPr>
              <a:buFontTx/>
              <a:buNone/>
            </a:pPr>
            <a:endParaRPr lang="fr-FR" altLang="fr-FR" dirty="0">
              <a:solidFill>
                <a:srgbClr val="FF99FF"/>
              </a:solidFill>
            </a:endParaRPr>
          </a:p>
          <a:p>
            <a:pPr>
              <a:buFontTx/>
              <a:buNone/>
            </a:pPr>
            <a:endParaRPr lang="fr-FR" altLang="fr-FR" dirty="0"/>
          </a:p>
          <a:p>
            <a:endParaRPr lang="fr-FR" altLang="fr-FR" dirty="0"/>
          </a:p>
        </p:txBody>
      </p:sp>
      <p:sp>
        <p:nvSpPr>
          <p:cNvPr id="146436" name="Rectangle 2052"/>
          <p:cNvSpPr>
            <a:spLocks noChangeArrowheads="1"/>
          </p:cNvSpPr>
          <p:nvPr/>
        </p:nvSpPr>
        <p:spPr bwMode="auto">
          <a:xfrm>
            <a:off x="5867400" y="1752600"/>
            <a:ext cx="3581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lvl1pPr marL="342900" indent="-342900" defTabSz="762000">
              <a:spcBef>
                <a:spcPct val="20000"/>
              </a:spcBef>
              <a:buChar char="•"/>
              <a:defRPr sz="2800" b="1">
                <a:solidFill>
                  <a:schemeClr val="tx1"/>
                </a:solidFill>
                <a:latin typeface="Times New Roman" charset="0"/>
              </a:defRPr>
            </a:lvl1pPr>
            <a:lvl2pPr marL="742950" indent="-285750" defTabSz="762000">
              <a:spcBef>
                <a:spcPct val="20000"/>
              </a:spcBef>
              <a:buChar char="–"/>
              <a:defRPr sz="2400" b="1">
                <a:solidFill>
                  <a:schemeClr val="tx1"/>
                </a:solidFill>
                <a:latin typeface="Times New Roman" charset="0"/>
              </a:defRPr>
            </a:lvl2pPr>
            <a:lvl3pPr marL="1143000" indent="-228600" defTabSz="762000">
              <a:spcBef>
                <a:spcPct val="20000"/>
              </a:spcBef>
              <a:buChar char="•"/>
              <a:defRPr sz="2000" b="1">
                <a:solidFill>
                  <a:schemeClr val="tx1"/>
                </a:solidFill>
                <a:latin typeface="Times New Roman" charset="0"/>
              </a:defRPr>
            </a:lvl3pPr>
            <a:lvl4pPr marL="1600200" indent="-228600" defTabSz="762000">
              <a:spcBef>
                <a:spcPct val="20000"/>
              </a:spcBef>
              <a:buChar char="–"/>
              <a:defRPr b="1">
                <a:solidFill>
                  <a:schemeClr val="tx1"/>
                </a:solidFill>
                <a:latin typeface="Times New Roman" charset="0"/>
              </a:defRPr>
            </a:lvl4pPr>
            <a:lvl5pPr marL="2057400" indent="-228600" defTabSz="762000">
              <a:spcBef>
                <a:spcPct val="20000"/>
              </a:spcBef>
              <a:buChar char="•"/>
              <a:defRPr b="1">
                <a:solidFill>
                  <a:schemeClr val="tx1"/>
                </a:solidFill>
                <a:latin typeface="Times New Roman" charset="0"/>
              </a:defRPr>
            </a:lvl5pPr>
            <a:lvl6pPr marL="2514600" indent="-228600" defTabSz="762000" eaLnBrk="0" fontAlgn="base" hangingPunct="0">
              <a:spcBef>
                <a:spcPct val="20000"/>
              </a:spcBef>
              <a:spcAft>
                <a:spcPct val="0"/>
              </a:spcAft>
              <a:buChar char="•"/>
              <a:defRPr b="1">
                <a:solidFill>
                  <a:schemeClr val="tx1"/>
                </a:solidFill>
                <a:latin typeface="Times New Roman" charset="0"/>
              </a:defRPr>
            </a:lvl6pPr>
            <a:lvl7pPr marL="2971800" indent="-228600" defTabSz="762000" eaLnBrk="0" fontAlgn="base" hangingPunct="0">
              <a:spcBef>
                <a:spcPct val="20000"/>
              </a:spcBef>
              <a:spcAft>
                <a:spcPct val="0"/>
              </a:spcAft>
              <a:buChar char="•"/>
              <a:defRPr b="1">
                <a:solidFill>
                  <a:schemeClr val="tx1"/>
                </a:solidFill>
                <a:latin typeface="Times New Roman" charset="0"/>
              </a:defRPr>
            </a:lvl7pPr>
            <a:lvl8pPr marL="3429000" indent="-228600" defTabSz="762000" eaLnBrk="0" fontAlgn="base" hangingPunct="0">
              <a:spcBef>
                <a:spcPct val="20000"/>
              </a:spcBef>
              <a:spcAft>
                <a:spcPct val="0"/>
              </a:spcAft>
              <a:buChar char="•"/>
              <a:defRPr b="1">
                <a:solidFill>
                  <a:schemeClr val="tx1"/>
                </a:solidFill>
                <a:latin typeface="Times New Roman" charset="0"/>
              </a:defRPr>
            </a:lvl8pPr>
            <a:lvl9pPr marL="3886200" indent="-228600" defTabSz="762000" eaLnBrk="0" fontAlgn="base" hangingPunct="0">
              <a:spcBef>
                <a:spcPct val="20000"/>
              </a:spcBef>
              <a:spcAft>
                <a:spcPct val="0"/>
              </a:spcAft>
              <a:buChar char="•"/>
              <a:defRPr b="1">
                <a:solidFill>
                  <a:schemeClr val="tx1"/>
                </a:solidFill>
                <a:latin typeface="Times New Roman" charset="0"/>
              </a:defRPr>
            </a:lvl9pPr>
          </a:lstStyle>
          <a:p>
            <a:endParaRPr lang="fr-FR" altLang="fr-FR"/>
          </a:p>
          <a:p>
            <a:endParaRPr lang="fr-FR" altLang="fr-FR"/>
          </a:p>
        </p:txBody>
      </p:sp>
      <p:sp>
        <p:nvSpPr>
          <p:cNvPr id="146437" name="Rectangle 2053"/>
          <p:cNvSpPr>
            <a:spLocks noChangeArrowheads="1"/>
          </p:cNvSpPr>
          <p:nvPr/>
        </p:nvSpPr>
        <p:spPr bwMode="auto">
          <a:xfrm>
            <a:off x="0" y="1066800"/>
            <a:ext cx="2819400" cy="5257800"/>
          </a:xfrm>
          <a:prstGeom prst="rect">
            <a:avLst/>
          </a:prstGeom>
          <a:noFill/>
          <a:ln w="12700">
            <a:solidFill>
              <a:schemeClr val="tx1"/>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146438" name="Rectangle 2054"/>
          <p:cNvSpPr>
            <a:spLocks noChangeArrowheads="1"/>
          </p:cNvSpPr>
          <p:nvPr/>
        </p:nvSpPr>
        <p:spPr bwMode="auto">
          <a:xfrm>
            <a:off x="2819400" y="1066800"/>
            <a:ext cx="33528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lvl1pPr marL="342900" indent="-342900" defTabSz="762000">
              <a:spcBef>
                <a:spcPct val="20000"/>
              </a:spcBef>
              <a:buChar char="•"/>
              <a:defRPr sz="2800" b="1">
                <a:solidFill>
                  <a:schemeClr val="tx1"/>
                </a:solidFill>
                <a:latin typeface="Times New Roman" charset="0"/>
              </a:defRPr>
            </a:lvl1pPr>
            <a:lvl2pPr marL="742950" indent="-285750" defTabSz="762000">
              <a:spcBef>
                <a:spcPct val="20000"/>
              </a:spcBef>
              <a:buChar char="–"/>
              <a:defRPr sz="2400" b="1">
                <a:solidFill>
                  <a:schemeClr val="tx1"/>
                </a:solidFill>
                <a:latin typeface="Times New Roman" charset="0"/>
              </a:defRPr>
            </a:lvl2pPr>
            <a:lvl3pPr marL="1143000" indent="-228600" defTabSz="762000">
              <a:spcBef>
                <a:spcPct val="20000"/>
              </a:spcBef>
              <a:buChar char="•"/>
              <a:defRPr sz="2000" b="1">
                <a:solidFill>
                  <a:schemeClr val="tx1"/>
                </a:solidFill>
                <a:latin typeface="Times New Roman" charset="0"/>
              </a:defRPr>
            </a:lvl3pPr>
            <a:lvl4pPr marL="1600200" indent="-228600" defTabSz="762000">
              <a:spcBef>
                <a:spcPct val="20000"/>
              </a:spcBef>
              <a:buChar char="–"/>
              <a:defRPr b="1">
                <a:solidFill>
                  <a:schemeClr val="tx1"/>
                </a:solidFill>
                <a:latin typeface="Times New Roman" charset="0"/>
              </a:defRPr>
            </a:lvl4pPr>
            <a:lvl5pPr marL="2057400" indent="-228600" defTabSz="762000">
              <a:spcBef>
                <a:spcPct val="20000"/>
              </a:spcBef>
              <a:buChar char="•"/>
              <a:defRPr b="1">
                <a:solidFill>
                  <a:schemeClr val="tx1"/>
                </a:solidFill>
                <a:latin typeface="Times New Roman" charset="0"/>
              </a:defRPr>
            </a:lvl5pPr>
            <a:lvl6pPr marL="2514600" indent="-228600" defTabSz="762000" eaLnBrk="0" fontAlgn="base" hangingPunct="0">
              <a:spcBef>
                <a:spcPct val="20000"/>
              </a:spcBef>
              <a:spcAft>
                <a:spcPct val="0"/>
              </a:spcAft>
              <a:buChar char="•"/>
              <a:defRPr b="1">
                <a:solidFill>
                  <a:schemeClr val="tx1"/>
                </a:solidFill>
                <a:latin typeface="Times New Roman" charset="0"/>
              </a:defRPr>
            </a:lvl6pPr>
            <a:lvl7pPr marL="2971800" indent="-228600" defTabSz="762000" eaLnBrk="0" fontAlgn="base" hangingPunct="0">
              <a:spcBef>
                <a:spcPct val="20000"/>
              </a:spcBef>
              <a:spcAft>
                <a:spcPct val="0"/>
              </a:spcAft>
              <a:buChar char="•"/>
              <a:defRPr b="1">
                <a:solidFill>
                  <a:schemeClr val="tx1"/>
                </a:solidFill>
                <a:latin typeface="Times New Roman" charset="0"/>
              </a:defRPr>
            </a:lvl7pPr>
            <a:lvl8pPr marL="3429000" indent="-228600" defTabSz="762000" eaLnBrk="0" fontAlgn="base" hangingPunct="0">
              <a:spcBef>
                <a:spcPct val="20000"/>
              </a:spcBef>
              <a:spcAft>
                <a:spcPct val="0"/>
              </a:spcAft>
              <a:buChar char="•"/>
              <a:defRPr b="1">
                <a:solidFill>
                  <a:schemeClr val="tx1"/>
                </a:solidFill>
                <a:latin typeface="Times New Roman" charset="0"/>
              </a:defRPr>
            </a:lvl8pPr>
            <a:lvl9pPr marL="3886200" indent="-228600" defTabSz="762000" eaLnBrk="0" fontAlgn="base" hangingPunct="0">
              <a:spcBef>
                <a:spcPct val="20000"/>
              </a:spcBef>
              <a:spcAft>
                <a:spcPct val="0"/>
              </a:spcAft>
              <a:buChar char="•"/>
              <a:defRPr b="1">
                <a:solidFill>
                  <a:schemeClr val="tx1"/>
                </a:solidFill>
                <a:latin typeface="Times New Roman" charset="0"/>
              </a:defRPr>
            </a:lvl9pPr>
          </a:lstStyle>
          <a:p>
            <a:pPr algn="ctr">
              <a:buFontTx/>
              <a:buNone/>
            </a:pPr>
            <a:r>
              <a:rPr lang="fr-FR" altLang="fr-FR" dirty="0">
                <a:solidFill>
                  <a:schemeClr val="accent1"/>
                </a:solidFill>
                <a:effectLst>
                  <a:outerShdw blurRad="38100" dist="38100" dir="2700000" algn="tl">
                    <a:srgbClr val="C0C0C0"/>
                  </a:outerShdw>
                </a:effectLst>
              </a:rPr>
              <a:t>Besoin </a:t>
            </a:r>
            <a:r>
              <a:rPr lang="fr-FR" altLang="fr-FR" dirty="0" smtClean="0">
                <a:solidFill>
                  <a:schemeClr val="accent1"/>
                </a:solidFill>
                <a:effectLst>
                  <a:outerShdw blurRad="38100" dist="38100" dir="2700000" algn="tl">
                    <a:srgbClr val="C0C0C0"/>
                  </a:outerShdw>
                </a:effectLst>
              </a:rPr>
              <a:t>Ex</a:t>
            </a:r>
            <a:endParaRPr lang="fr-FR" altLang="fr-FR" dirty="0">
              <a:solidFill>
                <a:schemeClr val="accent1"/>
              </a:solidFill>
              <a:effectLst>
                <a:outerShdw blurRad="38100" dist="38100" dir="2700000" algn="tl">
                  <a:srgbClr val="C0C0C0"/>
                </a:outerShdw>
              </a:effectLst>
            </a:endParaRPr>
          </a:p>
          <a:p>
            <a:pPr>
              <a:buFontTx/>
              <a:buNone/>
            </a:pPr>
            <a:endParaRPr lang="fr-FR" altLang="fr-FR" sz="1800" dirty="0">
              <a:solidFill>
                <a:srgbClr val="0099FF"/>
              </a:solidFill>
              <a:sym typeface="Wingdings" pitchFamily="2" charset="2"/>
            </a:endParaRPr>
          </a:p>
          <a:p>
            <a:pPr>
              <a:buFontTx/>
              <a:buNone/>
            </a:pPr>
            <a:r>
              <a:rPr lang="fr-FR" altLang="fr-FR" sz="1800" dirty="0">
                <a:solidFill>
                  <a:srgbClr val="0099FF"/>
                </a:solidFill>
                <a:sym typeface="Wingdings" pitchFamily="2" charset="2"/>
              </a:rPr>
              <a:t> Gestion des commandes</a:t>
            </a:r>
          </a:p>
          <a:p>
            <a:pPr>
              <a:buFontTx/>
              <a:buNone/>
            </a:pPr>
            <a:r>
              <a:rPr lang="fr-FR" altLang="fr-FR" sz="1800" dirty="0">
                <a:solidFill>
                  <a:srgbClr val="0099FF"/>
                </a:solidFill>
                <a:sym typeface="Wingdings" pitchFamily="2" charset="2"/>
              </a:rPr>
              <a:t>	 en standard</a:t>
            </a:r>
            <a:endParaRPr lang="fr-FR" altLang="fr-FR" sz="1800" dirty="0">
              <a:sym typeface="Wingdings" pitchFamily="2" charset="2"/>
            </a:endParaRPr>
          </a:p>
          <a:p>
            <a:pPr>
              <a:buFontTx/>
              <a:buNone/>
            </a:pPr>
            <a:r>
              <a:rPr lang="fr-FR" altLang="fr-FR" sz="1800" dirty="0">
                <a:sym typeface="Wingdings" pitchFamily="2" charset="2"/>
              </a:rPr>
              <a:t> Visibilité sur le délai de </a:t>
            </a:r>
            <a:r>
              <a:rPr lang="fr-FR" altLang="fr-FR" sz="1800" dirty="0" err="1">
                <a:sym typeface="Wingdings" pitchFamily="2" charset="2"/>
              </a:rPr>
              <a:t>prod</a:t>
            </a:r>
            <a:r>
              <a:rPr lang="fr-FR" altLang="fr-FR" sz="1800" dirty="0">
                <a:sym typeface="Wingdings" pitchFamily="2" charset="2"/>
              </a:rPr>
              <a:t>°</a:t>
            </a:r>
          </a:p>
          <a:p>
            <a:pPr>
              <a:buFontTx/>
              <a:buNone/>
            </a:pPr>
            <a:endParaRPr lang="fr-FR" altLang="fr-FR" sz="1800" dirty="0">
              <a:solidFill>
                <a:srgbClr val="0099FF"/>
              </a:solidFill>
              <a:sym typeface="Wingdings" pitchFamily="2" charset="2"/>
            </a:endParaRPr>
          </a:p>
          <a:p>
            <a:pPr>
              <a:buFontTx/>
              <a:buNone/>
            </a:pPr>
            <a:endParaRPr lang="fr-FR" altLang="fr-FR" sz="1800" dirty="0">
              <a:solidFill>
                <a:srgbClr val="0099FF"/>
              </a:solidFill>
              <a:sym typeface="Wingdings" pitchFamily="2" charset="2"/>
            </a:endParaRPr>
          </a:p>
          <a:p>
            <a:pPr>
              <a:buFontTx/>
              <a:buNone/>
            </a:pPr>
            <a:endParaRPr lang="fr-FR" altLang="fr-FR" sz="1800" dirty="0">
              <a:sym typeface="Wingdings" pitchFamily="2" charset="2"/>
            </a:endParaRPr>
          </a:p>
          <a:p>
            <a:pPr>
              <a:buFontTx/>
              <a:buNone/>
            </a:pPr>
            <a:r>
              <a:rPr lang="fr-FR" altLang="fr-FR" sz="1800" dirty="0">
                <a:solidFill>
                  <a:srgbClr val="0099FF"/>
                </a:solidFill>
                <a:sym typeface="Wingdings" pitchFamily="2" charset="2"/>
              </a:rPr>
              <a:t> Visibilité sur état d’avancement des</a:t>
            </a:r>
            <a:r>
              <a:rPr lang="fr-FR" altLang="fr-FR" sz="1800" dirty="0">
                <a:sym typeface="Wingdings" pitchFamily="2" charset="2"/>
              </a:rPr>
              <a:t> </a:t>
            </a:r>
            <a:r>
              <a:rPr lang="fr-FR" altLang="fr-FR" sz="1800" dirty="0">
                <a:solidFill>
                  <a:srgbClr val="0099FF"/>
                </a:solidFill>
                <a:sym typeface="Wingdings" pitchFamily="2" charset="2"/>
              </a:rPr>
              <a:t>commandes en production</a:t>
            </a:r>
          </a:p>
          <a:p>
            <a:pPr>
              <a:buFontTx/>
              <a:buNone/>
            </a:pPr>
            <a:endParaRPr lang="fr-FR" altLang="fr-FR" sz="1800" dirty="0">
              <a:solidFill>
                <a:srgbClr val="0099FF"/>
              </a:solidFill>
              <a:sym typeface="Wingdings" pitchFamily="2" charset="2"/>
            </a:endParaRPr>
          </a:p>
          <a:p>
            <a:pPr>
              <a:buFontTx/>
              <a:buNone/>
            </a:pPr>
            <a:r>
              <a:rPr lang="fr-FR" altLang="fr-FR" sz="1800" dirty="0">
                <a:sym typeface="Wingdings" pitchFamily="2" charset="2"/>
              </a:rPr>
              <a:t> Gestion des 5 dates : Date </a:t>
            </a:r>
            <a:r>
              <a:rPr lang="fr-FR" altLang="fr-FR" sz="1800" dirty="0" err="1">
                <a:sym typeface="Wingdings" pitchFamily="2" charset="2"/>
              </a:rPr>
              <a:t>enreg</a:t>
            </a:r>
            <a:r>
              <a:rPr lang="fr-FR" altLang="fr-FR" sz="1800" dirty="0">
                <a:sym typeface="Wingdings" pitchFamily="2" charset="2"/>
              </a:rPr>
              <a:t>, fin de </a:t>
            </a:r>
            <a:r>
              <a:rPr lang="fr-FR" altLang="fr-FR" sz="1800" dirty="0" err="1">
                <a:sym typeface="Wingdings" pitchFamily="2" charset="2"/>
              </a:rPr>
              <a:t>prod</a:t>
            </a:r>
            <a:r>
              <a:rPr lang="fr-FR" altLang="fr-FR" sz="1800" dirty="0">
                <a:sym typeface="Wingdings" pitchFamily="2" charset="2"/>
              </a:rPr>
              <a:t>, expédition, souhait client, rendue</a:t>
            </a:r>
          </a:p>
          <a:p>
            <a:pPr>
              <a:buFontTx/>
              <a:buNone/>
            </a:pPr>
            <a:endParaRPr lang="fr-FR" altLang="fr-FR" sz="1800" dirty="0">
              <a:sym typeface="Wingdings" pitchFamily="2" charset="2"/>
            </a:endParaRPr>
          </a:p>
          <a:p>
            <a:pPr>
              <a:buFontTx/>
              <a:buNone/>
            </a:pPr>
            <a:endParaRPr lang="fr-FR" altLang="fr-FR" sz="1800" dirty="0">
              <a:sym typeface="Wingdings" pitchFamily="2" charset="2"/>
            </a:endParaRPr>
          </a:p>
          <a:p>
            <a:pPr>
              <a:buFontTx/>
              <a:buNone/>
            </a:pPr>
            <a:endParaRPr lang="fr-FR" altLang="fr-FR" sz="1800" dirty="0">
              <a:sym typeface="Wingdings" pitchFamily="2" charset="2"/>
            </a:endParaRPr>
          </a:p>
          <a:p>
            <a:pPr>
              <a:buFontTx/>
              <a:buNone/>
            </a:pPr>
            <a:endParaRPr lang="fr-FR" altLang="fr-FR" sz="1800" dirty="0">
              <a:sym typeface="Wingdings" pitchFamily="2" charset="2"/>
            </a:endParaRPr>
          </a:p>
          <a:p>
            <a:pPr>
              <a:buFontTx/>
              <a:buNone/>
            </a:pPr>
            <a:endParaRPr lang="fr-FR" altLang="fr-FR" sz="1800" dirty="0">
              <a:sym typeface="Wingdings" pitchFamily="2" charset="2"/>
            </a:endParaRPr>
          </a:p>
          <a:p>
            <a:pPr>
              <a:buFontTx/>
              <a:buNone/>
            </a:pPr>
            <a:endParaRPr lang="fr-FR" altLang="fr-FR" sz="1800" b="0" dirty="0">
              <a:sym typeface="Wingdings" pitchFamily="2" charset="2"/>
            </a:endParaRPr>
          </a:p>
          <a:p>
            <a:pPr>
              <a:buFontTx/>
              <a:buNone/>
            </a:pPr>
            <a:endParaRPr lang="fr-FR" altLang="fr-FR" dirty="0">
              <a:solidFill>
                <a:schemeClr val="accent1"/>
              </a:solidFill>
              <a:effectLst>
                <a:outerShdw blurRad="38100" dist="38100" dir="2700000" algn="tl">
                  <a:srgbClr val="C0C0C0"/>
                </a:outerShdw>
              </a:effectLst>
            </a:endParaRPr>
          </a:p>
          <a:p>
            <a:pPr>
              <a:buFontTx/>
              <a:buNone/>
            </a:pPr>
            <a:endParaRPr lang="fr-FR" altLang="fr-FR" dirty="0">
              <a:solidFill>
                <a:srgbClr val="FF99FF"/>
              </a:solidFill>
            </a:endParaRPr>
          </a:p>
          <a:p>
            <a:pPr>
              <a:buFontTx/>
              <a:buNone/>
            </a:pPr>
            <a:endParaRPr lang="fr-FR" altLang="fr-FR" dirty="0"/>
          </a:p>
          <a:p>
            <a:endParaRPr lang="fr-FR" altLang="fr-FR" dirty="0"/>
          </a:p>
        </p:txBody>
      </p:sp>
      <p:sp>
        <p:nvSpPr>
          <p:cNvPr id="146439" name="Rectangle 2055"/>
          <p:cNvSpPr>
            <a:spLocks noChangeArrowheads="1"/>
          </p:cNvSpPr>
          <p:nvPr/>
        </p:nvSpPr>
        <p:spPr bwMode="auto">
          <a:xfrm>
            <a:off x="2895600" y="1066800"/>
            <a:ext cx="3124200" cy="5257800"/>
          </a:xfrm>
          <a:prstGeom prst="rect">
            <a:avLst/>
          </a:prstGeom>
          <a:noFill/>
          <a:ln w="12700">
            <a:solidFill>
              <a:schemeClr val="tx1"/>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defTabSz="762000">
              <a:defRPr sz="2400">
                <a:solidFill>
                  <a:schemeClr val="tx1"/>
                </a:solidFill>
                <a:latin typeface="Times New Roman" charset="0"/>
              </a:defRPr>
            </a:lvl1pPr>
            <a:lvl2pPr marL="571500" defTabSz="762000">
              <a:defRPr sz="2400">
                <a:solidFill>
                  <a:schemeClr val="tx1"/>
                </a:solidFill>
                <a:latin typeface="Times New Roman" charset="0"/>
              </a:defRPr>
            </a:lvl2pPr>
            <a:lvl3pPr marL="1143000" defTabSz="762000">
              <a:defRPr sz="2400">
                <a:solidFill>
                  <a:schemeClr val="tx1"/>
                </a:solidFill>
                <a:latin typeface="Times New Roman" charset="0"/>
              </a:defRPr>
            </a:lvl3pPr>
            <a:lvl4pPr marL="1714500" defTabSz="762000">
              <a:defRPr sz="2400">
                <a:solidFill>
                  <a:schemeClr val="tx1"/>
                </a:solidFill>
                <a:latin typeface="Times New Roman" charset="0"/>
              </a:defRPr>
            </a:lvl4pPr>
            <a:lvl5pPr marL="2286000" defTabSz="762000">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ctr"/>
            <a:endParaRPr lang="fr-FR" altLang="fr-FR" sz="1600">
              <a:latin typeface="Arial" charset="0"/>
            </a:endParaRPr>
          </a:p>
        </p:txBody>
      </p:sp>
      <p:sp>
        <p:nvSpPr>
          <p:cNvPr id="146440" name="Rectangle 2056"/>
          <p:cNvSpPr>
            <a:spLocks noChangeArrowheads="1"/>
          </p:cNvSpPr>
          <p:nvPr/>
        </p:nvSpPr>
        <p:spPr bwMode="auto">
          <a:xfrm>
            <a:off x="6019800" y="1066800"/>
            <a:ext cx="3352800" cy="548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lvl1pPr marL="342900" indent="-342900" defTabSz="762000">
              <a:spcBef>
                <a:spcPct val="20000"/>
              </a:spcBef>
              <a:buChar char="•"/>
              <a:defRPr sz="2800" b="1">
                <a:solidFill>
                  <a:schemeClr val="tx1"/>
                </a:solidFill>
                <a:latin typeface="Times New Roman" charset="0"/>
              </a:defRPr>
            </a:lvl1pPr>
            <a:lvl2pPr marL="742950" indent="-285750" defTabSz="762000">
              <a:spcBef>
                <a:spcPct val="20000"/>
              </a:spcBef>
              <a:buChar char="–"/>
              <a:defRPr sz="2400" b="1">
                <a:solidFill>
                  <a:schemeClr val="tx1"/>
                </a:solidFill>
                <a:latin typeface="Times New Roman" charset="0"/>
              </a:defRPr>
            </a:lvl2pPr>
            <a:lvl3pPr marL="1143000" indent="-228600" defTabSz="762000">
              <a:spcBef>
                <a:spcPct val="20000"/>
              </a:spcBef>
              <a:buChar char="•"/>
              <a:defRPr sz="2000" b="1">
                <a:solidFill>
                  <a:schemeClr val="tx1"/>
                </a:solidFill>
                <a:latin typeface="Times New Roman" charset="0"/>
              </a:defRPr>
            </a:lvl3pPr>
            <a:lvl4pPr marL="1600200" indent="-228600" defTabSz="762000">
              <a:spcBef>
                <a:spcPct val="20000"/>
              </a:spcBef>
              <a:buChar char="–"/>
              <a:defRPr b="1">
                <a:solidFill>
                  <a:schemeClr val="tx1"/>
                </a:solidFill>
                <a:latin typeface="Times New Roman" charset="0"/>
              </a:defRPr>
            </a:lvl4pPr>
            <a:lvl5pPr marL="2057400" indent="-228600" defTabSz="762000">
              <a:spcBef>
                <a:spcPct val="20000"/>
              </a:spcBef>
              <a:buChar char="•"/>
              <a:defRPr b="1">
                <a:solidFill>
                  <a:schemeClr val="tx1"/>
                </a:solidFill>
                <a:latin typeface="Times New Roman" charset="0"/>
              </a:defRPr>
            </a:lvl5pPr>
            <a:lvl6pPr marL="2514600" indent="-228600" defTabSz="762000" eaLnBrk="0" fontAlgn="base" hangingPunct="0">
              <a:spcBef>
                <a:spcPct val="20000"/>
              </a:spcBef>
              <a:spcAft>
                <a:spcPct val="0"/>
              </a:spcAft>
              <a:buChar char="•"/>
              <a:defRPr b="1">
                <a:solidFill>
                  <a:schemeClr val="tx1"/>
                </a:solidFill>
                <a:latin typeface="Times New Roman" charset="0"/>
              </a:defRPr>
            </a:lvl6pPr>
            <a:lvl7pPr marL="2971800" indent="-228600" defTabSz="762000" eaLnBrk="0" fontAlgn="base" hangingPunct="0">
              <a:spcBef>
                <a:spcPct val="20000"/>
              </a:spcBef>
              <a:spcAft>
                <a:spcPct val="0"/>
              </a:spcAft>
              <a:buChar char="•"/>
              <a:defRPr b="1">
                <a:solidFill>
                  <a:schemeClr val="tx1"/>
                </a:solidFill>
                <a:latin typeface="Times New Roman" charset="0"/>
              </a:defRPr>
            </a:lvl7pPr>
            <a:lvl8pPr marL="3429000" indent="-228600" defTabSz="762000" eaLnBrk="0" fontAlgn="base" hangingPunct="0">
              <a:spcBef>
                <a:spcPct val="20000"/>
              </a:spcBef>
              <a:spcAft>
                <a:spcPct val="0"/>
              </a:spcAft>
              <a:buChar char="•"/>
              <a:defRPr b="1">
                <a:solidFill>
                  <a:schemeClr val="tx1"/>
                </a:solidFill>
                <a:latin typeface="Times New Roman" charset="0"/>
              </a:defRPr>
            </a:lvl8pPr>
            <a:lvl9pPr marL="3886200" indent="-228600" defTabSz="762000" eaLnBrk="0" fontAlgn="base" hangingPunct="0">
              <a:spcBef>
                <a:spcPct val="20000"/>
              </a:spcBef>
              <a:spcAft>
                <a:spcPct val="0"/>
              </a:spcAft>
              <a:buChar char="•"/>
              <a:defRPr b="1">
                <a:solidFill>
                  <a:schemeClr val="tx1"/>
                </a:solidFill>
                <a:latin typeface="Times New Roman" charset="0"/>
              </a:defRPr>
            </a:lvl9pPr>
          </a:lstStyle>
          <a:p>
            <a:pPr algn="ctr">
              <a:buFontTx/>
              <a:buNone/>
            </a:pPr>
            <a:r>
              <a:rPr lang="fr-FR" altLang="fr-FR">
                <a:solidFill>
                  <a:schemeClr val="accent1"/>
                </a:solidFill>
                <a:effectLst>
                  <a:outerShdw blurRad="38100" dist="38100" dir="2700000" algn="tl">
                    <a:srgbClr val="C0C0C0"/>
                  </a:outerShdw>
                </a:effectLst>
              </a:rPr>
              <a:t>Solution SAP</a:t>
            </a:r>
          </a:p>
          <a:p>
            <a:pPr>
              <a:buFontTx/>
              <a:buNone/>
            </a:pPr>
            <a:endParaRPr lang="fr-FR" altLang="fr-FR" sz="1800">
              <a:solidFill>
                <a:srgbClr val="0099FF"/>
              </a:solidFill>
              <a:sym typeface="Wingdings" pitchFamily="2" charset="2"/>
            </a:endParaRPr>
          </a:p>
          <a:p>
            <a:pPr>
              <a:buFontTx/>
              <a:buNone/>
            </a:pPr>
            <a:r>
              <a:rPr lang="fr-FR" altLang="fr-FR" sz="1800">
                <a:solidFill>
                  <a:srgbClr val="0099FF"/>
                </a:solidFill>
                <a:sym typeface="Wingdings" pitchFamily="2" charset="2"/>
              </a:rPr>
              <a:t> Gestion des commandes en standard</a:t>
            </a:r>
            <a:endParaRPr lang="fr-FR" altLang="fr-FR" sz="1800">
              <a:sym typeface="Wingdings" pitchFamily="2" charset="2"/>
            </a:endParaRPr>
          </a:p>
          <a:p>
            <a:pPr>
              <a:buFontTx/>
              <a:buNone/>
            </a:pPr>
            <a:r>
              <a:rPr lang="fr-FR" altLang="fr-FR" sz="1800">
                <a:sym typeface="Wingdings" pitchFamily="2" charset="2"/>
              </a:rPr>
              <a:t> Date de MAD calculée en automatique par le système </a:t>
            </a:r>
          </a:p>
          <a:p>
            <a:pPr>
              <a:buFontTx/>
              <a:buNone/>
            </a:pPr>
            <a:r>
              <a:rPr lang="fr-FR" altLang="fr-FR" sz="1800">
                <a:sym typeface="Wingdings" pitchFamily="2" charset="2"/>
              </a:rPr>
              <a:t> MAD = mise à dispo au magasin donc DAV</a:t>
            </a:r>
            <a:endParaRPr lang="fr-FR" altLang="fr-FR" sz="1800">
              <a:solidFill>
                <a:srgbClr val="0099FF"/>
              </a:solidFill>
              <a:sym typeface="Wingdings" pitchFamily="2" charset="2"/>
            </a:endParaRPr>
          </a:p>
          <a:p>
            <a:pPr>
              <a:buFontTx/>
              <a:buNone/>
            </a:pPr>
            <a:endParaRPr lang="fr-FR" altLang="fr-FR" sz="1800">
              <a:sym typeface="Wingdings" pitchFamily="2" charset="2"/>
            </a:endParaRPr>
          </a:p>
          <a:p>
            <a:pPr>
              <a:buFontTx/>
              <a:buNone/>
            </a:pPr>
            <a:r>
              <a:rPr lang="fr-FR" altLang="fr-FR" sz="1800">
                <a:solidFill>
                  <a:srgbClr val="0099FF"/>
                </a:solidFill>
                <a:sym typeface="Wingdings" pitchFamily="2" charset="2"/>
              </a:rPr>
              <a:t> A tester en intégration avec PP selon stratégie retenue</a:t>
            </a:r>
          </a:p>
          <a:p>
            <a:pPr>
              <a:buFontTx/>
              <a:buNone/>
            </a:pPr>
            <a:endParaRPr lang="fr-FR" altLang="fr-FR" sz="1800">
              <a:sym typeface="Wingdings" pitchFamily="2" charset="2"/>
            </a:endParaRPr>
          </a:p>
          <a:p>
            <a:pPr>
              <a:buFontTx/>
              <a:buNone/>
            </a:pPr>
            <a:endParaRPr lang="fr-FR" altLang="fr-FR" sz="1800">
              <a:solidFill>
                <a:srgbClr val="0099FF"/>
              </a:solidFill>
              <a:sym typeface="Wingdings" pitchFamily="2" charset="2"/>
            </a:endParaRPr>
          </a:p>
          <a:p>
            <a:pPr>
              <a:buFontTx/>
              <a:buNone/>
            </a:pPr>
            <a:r>
              <a:rPr lang="fr-FR" altLang="fr-FR" sz="1800">
                <a:sym typeface="Wingdings" pitchFamily="2" charset="2"/>
              </a:rPr>
              <a:t> Standard SAP</a:t>
            </a:r>
          </a:p>
          <a:p>
            <a:pPr>
              <a:buFontTx/>
              <a:buNone/>
            </a:pPr>
            <a:endParaRPr lang="fr-FR" altLang="fr-FR" sz="1800">
              <a:sym typeface="Wingdings" pitchFamily="2" charset="2"/>
            </a:endParaRPr>
          </a:p>
          <a:p>
            <a:pPr>
              <a:buFontTx/>
              <a:buNone/>
            </a:pPr>
            <a:endParaRPr lang="fr-FR" altLang="fr-FR" sz="1800">
              <a:sym typeface="Wingdings" pitchFamily="2" charset="2"/>
            </a:endParaRPr>
          </a:p>
          <a:p>
            <a:pPr>
              <a:buFontTx/>
              <a:buNone/>
            </a:pPr>
            <a:endParaRPr lang="fr-FR" altLang="fr-FR" sz="1800">
              <a:solidFill>
                <a:srgbClr val="0099FF"/>
              </a:solidFill>
              <a:sym typeface="Wingdings" pitchFamily="2" charset="2"/>
            </a:endParaRPr>
          </a:p>
          <a:p>
            <a:pPr>
              <a:buFontTx/>
              <a:buNone/>
            </a:pPr>
            <a:endParaRPr lang="fr-FR" altLang="fr-FR" sz="1800">
              <a:sym typeface="Wingdings" pitchFamily="2" charset="2"/>
            </a:endParaRPr>
          </a:p>
          <a:p>
            <a:pPr>
              <a:buFontTx/>
              <a:buNone/>
            </a:pPr>
            <a:endParaRPr lang="fr-FR" altLang="fr-FR" sz="1800">
              <a:sym typeface="Wingdings" pitchFamily="2" charset="2"/>
            </a:endParaRPr>
          </a:p>
        </p:txBody>
      </p:sp>
      <p:sp>
        <p:nvSpPr>
          <p:cNvPr id="146441" name="Rectangle 2057"/>
          <p:cNvSpPr>
            <a:spLocks noChangeArrowheads="1"/>
          </p:cNvSpPr>
          <p:nvPr/>
        </p:nvSpPr>
        <p:spPr bwMode="auto">
          <a:xfrm>
            <a:off x="6096000" y="1066800"/>
            <a:ext cx="3048000" cy="5257800"/>
          </a:xfrm>
          <a:prstGeom prst="rect">
            <a:avLst/>
          </a:prstGeom>
          <a:noFill/>
          <a:ln w="12700">
            <a:solidFill>
              <a:schemeClr val="tx1"/>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2" name="Espace réservé du pied de page 1"/>
          <p:cNvSpPr>
            <a:spLocks noGrp="1"/>
          </p:cNvSpPr>
          <p:nvPr>
            <p:ph type="ftr" sz="quarter" idx="11"/>
          </p:nvPr>
        </p:nvSpPr>
        <p:spPr/>
        <p:txBody>
          <a:bodyPr/>
          <a:lstStyle/>
          <a:p>
            <a:r>
              <a:rPr lang="fr-FR" smtClean="0"/>
              <a:t>Sharesap.com®. Copyright©. Tous droits réservés. Par Mickael QUESNOT</a:t>
            </a:r>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2"/>
          <p:cNvSpPr>
            <a:spLocks noGrp="1" noChangeArrowheads="1"/>
          </p:cNvSpPr>
          <p:nvPr>
            <p:ph type="title"/>
          </p:nvPr>
        </p:nvSpPr>
        <p:spPr bwMode="auto">
          <a:xfrm>
            <a:off x="685800" y="381000"/>
            <a:ext cx="7772400" cy="3810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normAutofit fontScale="90000"/>
          </a:bodyPr>
          <a:lstStyle/>
          <a:p>
            <a:r>
              <a:rPr lang="fr-FR" altLang="fr-FR"/>
              <a:t>Commande (Suite…)</a:t>
            </a:r>
          </a:p>
        </p:txBody>
      </p:sp>
      <p:sp>
        <p:nvSpPr>
          <p:cNvPr id="160776" name="Rectangle 8"/>
          <p:cNvSpPr>
            <a:spLocks noChangeArrowheads="1"/>
          </p:cNvSpPr>
          <p:nvPr/>
        </p:nvSpPr>
        <p:spPr bwMode="auto">
          <a:xfrm>
            <a:off x="0" y="1066800"/>
            <a:ext cx="2590800" cy="548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lvl1pPr marL="342900" indent="-342900" defTabSz="762000">
              <a:spcBef>
                <a:spcPct val="20000"/>
              </a:spcBef>
              <a:buChar char="•"/>
              <a:defRPr sz="2800" b="1">
                <a:solidFill>
                  <a:schemeClr val="tx1"/>
                </a:solidFill>
                <a:latin typeface="Times New Roman" charset="0"/>
              </a:defRPr>
            </a:lvl1pPr>
            <a:lvl2pPr marL="742950" indent="-285750" defTabSz="762000">
              <a:spcBef>
                <a:spcPct val="20000"/>
              </a:spcBef>
              <a:buChar char="–"/>
              <a:defRPr sz="2400" b="1">
                <a:solidFill>
                  <a:schemeClr val="tx1"/>
                </a:solidFill>
                <a:latin typeface="Times New Roman" charset="0"/>
              </a:defRPr>
            </a:lvl2pPr>
            <a:lvl3pPr marL="1143000" indent="-228600" defTabSz="762000">
              <a:spcBef>
                <a:spcPct val="20000"/>
              </a:spcBef>
              <a:buChar char="•"/>
              <a:defRPr sz="2000" b="1">
                <a:solidFill>
                  <a:schemeClr val="tx1"/>
                </a:solidFill>
                <a:latin typeface="Times New Roman" charset="0"/>
              </a:defRPr>
            </a:lvl3pPr>
            <a:lvl4pPr marL="1600200" indent="-228600" defTabSz="762000">
              <a:spcBef>
                <a:spcPct val="20000"/>
              </a:spcBef>
              <a:buChar char="–"/>
              <a:defRPr b="1">
                <a:solidFill>
                  <a:schemeClr val="tx1"/>
                </a:solidFill>
                <a:latin typeface="Times New Roman" charset="0"/>
              </a:defRPr>
            </a:lvl4pPr>
            <a:lvl5pPr marL="2057400" indent="-228600" defTabSz="762000">
              <a:spcBef>
                <a:spcPct val="20000"/>
              </a:spcBef>
              <a:buChar char="•"/>
              <a:defRPr b="1">
                <a:solidFill>
                  <a:schemeClr val="tx1"/>
                </a:solidFill>
                <a:latin typeface="Times New Roman" charset="0"/>
              </a:defRPr>
            </a:lvl5pPr>
            <a:lvl6pPr marL="2514600" indent="-228600" defTabSz="762000" eaLnBrk="0" fontAlgn="base" hangingPunct="0">
              <a:spcBef>
                <a:spcPct val="20000"/>
              </a:spcBef>
              <a:spcAft>
                <a:spcPct val="0"/>
              </a:spcAft>
              <a:buChar char="•"/>
              <a:defRPr b="1">
                <a:solidFill>
                  <a:schemeClr val="tx1"/>
                </a:solidFill>
                <a:latin typeface="Times New Roman" charset="0"/>
              </a:defRPr>
            </a:lvl6pPr>
            <a:lvl7pPr marL="2971800" indent="-228600" defTabSz="762000" eaLnBrk="0" fontAlgn="base" hangingPunct="0">
              <a:spcBef>
                <a:spcPct val="20000"/>
              </a:spcBef>
              <a:spcAft>
                <a:spcPct val="0"/>
              </a:spcAft>
              <a:buChar char="•"/>
              <a:defRPr b="1">
                <a:solidFill>
                  <a:schemeClr val="tx1"/>
                </a:solidFill>
                <a:latin typeface="Times New Roman" charset="0"/>
              </a:defRPr>
            </a:lvl7pPr>
            <a:lvl8pPr marL="3429000" indent="-228600" defTabSz="762000" eaLnBrk="0" fontAlgn="base" hangingPunct="0">
              <a:spcBef>
                <a:spcPct val="20000"/>
              </a:spcBef>
              <a:spcAft>
                <a:spcPct val="0"/>
              </a:spcAft>
              <a:buChar char="•"/>
              <a:defRPr b="1">
                <a:solidFill>
                  <a:schemeClr val="tx1"/>
                </a:solidFill>
                <a:latin typeface="Times New Roman" charset="0"/>
              </a:defRPr>
            </a:lvl8pPr>
            <a:lvl9pPr marL="3886200" indent="-228600" defTabSz="762000" eaLnBrk="0" fontAlgn="base" hangingPunct="0">
              <a:spcBef>
                <a:spcPct val="20000"/>
              </a:spcBef>
              <a:spcAft>
                <a:spcPct val="0"/>
              </a:spcAft>
              <a:buChar char="•"/>
              <a:defRPr b="1">
                <a:solidFill>
                  <a:schemeClr val="tx1"/>
                </a:solidFill>
                <a:latin typeface="Times New Roman" charset="0"/>
              </a:defRPr>
            </a:lvl9pPr>
          </a:lstStyle>
          <a:p>
            <a:pPr algn="ctr">
              <a:buFontTx/>
              <a:buNone/>
            </a:pPr>
            <a:r>
              <a:rPr lang="fr-FR" altLang="fr-FR" dirty="0">
                <a:solidFill>
                  <a:schemeClr val="accent1"/>
                </a:solidFill>
                <a:effectLst>
                  <a:outerShdw blurRad="38100" dist="38100" dir="2700000" algn="tl">
                    <a:srgbClr val="C0C0C0"/>
                  </a:outerShdw>
                </a:effectLst>
              </a:rPr>
              <a:t>Solution </a:t>
            </a:r>
            <a:r>
              <a:rPr lang="fr-FR" altLang="fr-FR" dirty="0" smtClean="0">
                <a:solidFill>
                  <a:schemeClr val="accent1"/>
                </a:solidFill>
                <a:effectLst>
                  <a:outerShdw blurRad="38100" dist="38100" dir="2700000" algn="tl">
                    <a:srgbClr val="C0C0C0"/>
                  </a:outerShdw>
                </a:effectLst>
              </a:rPr>
              <a:t>Ex</a:t>
            </a:r>
            <a:endParaRPr lang="fr-FR" altLang="fr-FR" dirty="0">
              <a:solidFill>
                <a:schemeClr val="accent1"/>
              </a:solidFill>
              <a:effectLst>
                <a:outerShdw blurRad="38100" dist="38100" dir="2700000" algn="tl">
                  <a:srgbClr val="C0C0C0"/>
                </a:outerShdw>
              </a:effectLst>
            </a:endParaRPr>
          </a:p>
          <a:p>
            <a:pPr>
              <a:buFontTx/>
              <a:buNone/>
            </a:pPr>
            <a:endParaRPr lang="fr-FR" altLang="fr-FR" sz="1800" dirty="0">
              <a:sym typeface="Wingdings" pitchFamily="2" charset="2"/>
            </a:endParaRPr>
          </a:p>
          <a:p>
            <a:pPr>
              <a:buFontTx/>
              <a:buNone/>
            </a:pPr>
            <a:r>
              <a:rPr lang="fr-FR" altLang="fr-FR" sz="1800" dirty="0">
                <a:sym typeface="Wingdings" pitchFamily="2" charset="2"/>
              </a:rPr>
              <a:t> Contrôle crédit activé à l’enregistrement de la commande et à la livraison</a:t>
            </a:r>
          </a:p>
          <a:p>
            <a:pPr>
              <a:buFontTx/>
              <a:buNone/>
            </a:pPr>
            <a:endParaRPr lang="fr-FR" altLang="fr-FR" sz="1800" dirty="0">
              <a:sym typeface="Wingdings" pitchFamily="2" charset="2"/>
            </a:endParaRPr>
          </a:p>
          <a:p>
            <a:pPr>
              <a:buFontTx/>
              <a:buNone/>
            </a:pPr>
            <a:endParaRPr lang="fr-FR" altLang="fr-FR" sz="1800" dirty="0">
              <a:sym typeface="Wingdings" pitchFamily="2" charset="2"/>
            </a:endParaRPr>
          </a:p>
          <a:p>
            <a:pPr>
              <a:buFontTx/>
              <a:buNone/>
            </a:pPr>
            <a:endParaRPr lang="fr-FR" altLang="fr-FR" dirty="0">
              <a:solidFill>
                <a:schemeClr val="accent1"/>
              </a:solidFill>
              <a:effectLst>
                <a:outerShdw blurRad="38100" dist="38100" dir="2700000" algn="tl">
                  <a:srgbClr val="C0C0C0"/>
                </a:outerShdw>
              </a:effectLst>
            </a:endParaRPr>
          </a:p>
          <a:p>
            <a:pPr>
              <a:buFontTx/>
              <a:buNone/>
            </a:pPr>
            <a:endParaRPr lang="fr-FR" altLang="fr-FR" dirty="0">
              <a:solidFill>
                <a:srgbClr val="FF99FF"/>
              </a:solidFill>
            </a:endParaRPr>
          </a:p>
          <a:p>
            <a:pPr>
              <a:buFontTx/>
              <a:buNone/>
            </a:pPr>
            <a:endParaRPr lang="fr-FR" altLang="fr-FR" dirty="0"/>
          </a:p>
          <a:p>
            <a:endParaRPr lang="fr-FR" altLang="fr-FR" dirty="0"/>
          </a:p>
        </p:txBody>
      </p:sp>
      <p:sp>
        <p:nvSpPr>
          <p:cNvPr id="160777" name="Rectangle 9"/>
          <p:cNvSpPr>
            <a:spLocks noChangeArrowheads="1"/>
          </p:cNvSpPr>
          <p:nvPr/>
        </p:nvSpPr>
        <p:spPr bwMode="auto">
          <a:xfrm>
            <a:off x="5867400" y="1752600"/>
            <a:ext cx="3581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lvl1pPr marL="342900" indent="-342900" defTabSz="762000">
              <a:spcBef>
                <a:spcPct val="20000"/>
              </a:spcBef>
              <a:buChar char="•"/>
              <a:defRPr sz="2800" b="1">
                <a:solidFill>
                  <a:schemeClr val="tx1"/>
                </a:solidFill>
                <a:latin typeface="Times New Roman" charset="0"/>
              </a:defRPr>
            </a:lvl1pPr>
            <a:lvl2pPr marL="742950" indent="-285750" defTabSz="762000">
              <a:spcBef>
                <a:spcPct val="20000"/>
              </a:spcBef>
              <a:buChar char="–"/>
              <a:defRPr sz="2400" b="1">
                <a:solidFill>
                  <a:schemeClr val="tx1"/>
                </a:solidFill>
                <a:latin typeface="Times New Roman" charset="0"/>
              </a:defRPr>
            </a:lvl2pPr>
            <a:lvl3pPr marL="1143000" indent="-228600" defTabSz="762000">
              <a:spcBef>
                <a:spcPct val="20000"/>
              </a:spcBef>
              <a:buChar char="•"/>
              <a:defRPr sz="2000" b="1">
                <a:solidFill>
                  <a:schemeClr val="tx1"/>
                </a:solidFill>
                <a:latin typeface="Times New Roman" charset="0"/>
              </a:defRPr>
            </a:lvl3pPr>
            <a:lvl4pPr marL="1600200" indent="-228600" defTabSz="762000">
              <a:spcBef>
                <a:spcPct val="20000"/>
              </a:spcBef>
              <a:buChar char="–"/>
              <a:defRPr b="1">
                <a:solidFill>
                  <a:schemeClr val="tx1"/>
                </a:solidFill>
                <a:latin typeface="Times New Roman" charset="0"/>
              </a:defRPr>
            </a:lvl4pPr>
            <a:lvl5pPr marL="2057400" indent="-228600" defTabSz="762000">
              <a:spcBef>
                <a:spcPct val="20000"/>
              </a:spcBef>
              <a:buChar char="•"/>
              <a:defRPr b="1">
                <a:solidFill>
                  <a:schemeClr val="tx1"/>
                </a:solidFill>
                <a:latin typeface="Times New Roman" charset="0"/>
              </a:defRPr>
            </a:lvl5pPr>
            <a:lvl6pPr marL="2514600" indent="-228600" defTabSz="762000" eaLnBrk="0" fontAlgn="base" hangingPunct="0">
              <a:spcBef>
                <a:spcPct val="20000"/>
              </a:spcBef>
              <a:spcAft>
                <a:spcPct val="0"/>
              </a:spcAft>
              <a:buChar char="•"/>
              <a:defRPr b="1">
                <a:solidFill>
                  <a:schemeClr val="tx1"/>
                </a:solidFill>
                <a:latin typeface="Times New Roman" charset="0"/>
              </a:defRPr>
            </a:lvl6pPr>
            <a:lvl7pPr marL="2971800" indent="-228600" defTabSz="762000" eaLnBrk="0" fontAlgn="base" hangingPunct="0">
              <a:spcBef>
                <a:spcPct val="20000"/>
              </a:spcBef>
              <a:spcAft>
                <a:spcPct val="0"/>
              </a:spcAft>
              <a:buChar char="•"/>
              <a:defRPr b="1">
                <a:solidFill>
                  <a:schemeClr val="tx1"/>
                </a:solidFill>
                <a:latin typeface="Times New Roman" charset="0"/>
              </a:defRPr>
            </a:lvl7pPr>
            <a:lvl8pPr marL="3429000" indent="-228600" defTabSz="762000" eaLnBrk="0" fontAlgn="base" hangingPunct="0">
              <a:spcBef>
                <a:spcPct val="20000"/>
              </a:spcBef>
              <a:spcAft>
                <a:spcPct val="0"/>
              </a:spcAft>
              <a:buChar char="•"/>
              <a:defRPr b="1">
                <a:solidFill>
                  <a:schemeClr val="tx1"/>
                </a:solidFill>
                <a:latin typeface="Times New Roman" charset="0"/>
              </a:defRPr>
            </a:lvl8pPr>
            <a:lvl9pPr marL="3886200" indent="-228600" defTabSz="762000" eaLnBrk="0" fontAlgn="base" hangingPunct="0">
              <a:spcBef>
                <a:spcPct val="20000"/>
              </a:spcBef>
              <a:spcAft>
                <a:spcPct val="0"/>
              </a:spcAft>
              <a:buChar char="•"/>
              <a:defRPr b="1">
                <a:solidFill>
                  <a:schemeClr val="tx1"/>
                </a:solidFill>
                <a:latin typeface="Times New Roman" charset="0"/>
              </a:defRPr>
            </a:lvl9pPr>
          </a:lstStyle>
          <a:p>
            <a:endParaRPr lang="fr-FR" altLang="fr-FR"/>
          </a:p>
          <a:p>
            <a:endParaRPr lang="fr-FR" altLang="fr-FR"/>
          </a:p>
        </p:txBody>
      </p:sp>
      <p:sp>
        <p:nvSpPr>
          <p:cNvPr id="160778" name="Rectangle 10"/>
          <p:cNvSpPr>
            <a:spLocks noChangeArrowheads="1"/>
          </p:cNvSpPr>
          <p:nvPr/>
        </p:nvSpPr>
        <p:spPr bwMode="auto">
          <a:xfrm>
            <a:off x="0" y="1066800"/>
            <a:ext cx="2514600" cy="5257800"/>
          </a:xfrm>
          <a:prstGeom prst="rect">
            <a:avLst/>
          </a:prstGeom>
          <a:noFill/>
          <a:ln w="12700">
            <a:solidFill>
              <a:schemeClr val="tx1"/>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160779" name="Rectangle 11"/>
          <p:cNvSpPr>
            <a:spLocks noChangeArrowheads="1"/>
          </p:cNvSpPr>
          <p:nvPr/>
        </p:nvSpPr>
        <p:spPr bwMode="auto">
          <a:xfrm>
            <a:off x="2514600" y="1066800"/>
            <a:ext cx="33528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lvl1pPr marL="342900" indent="-342900" defTabSz="762000">
              <a:spcBef>
                <a:spcPct val="20000"/>
              </a:spcBef>
              <a:buChar char="•"/>
              <a:defRPr sz="2800" b="1">
                <a:solidFill>
                  <a:schemeClr val="tx1"/>
                </a:solidFill>
                <a:latin typeface="Times New Roman" charset="0"/>
              </a:defRPr>
            </a:lvl1pPr>
            <a:lvl2pPr marL="742950" indent="-285750" defTabSz="762000">
              <a:spcBef>
                <a:spcPct val="20000"/>
              </a:spcBef>
              <a:buChar char="–"/>
              <a:defRPr sz="2400" b="1">
                <a:solidFill>
                  <a:schemeClr val="tx1"/>
                </a:solidFill>
                <a:latin typeface="Times New Roman" charset="0"/>
              </a:defRPr>
            </a:lvl2pPr>
            <a:lvl3pPr marL="1143000" indent="-228600" defTabSz="762000">
              <a:spcBef>
                <a:spcPct val="20000"/>
              </a:spcBef>
              <a:buChar char="•"/>
              <a:defRPr sz="2000" b="1">
                <a:solidFill>
                  <a:schemeClr val="tx1"/>
                </a:solidFill>
                <a:latin typeface="Times New Roman" charset="0"/>
              </a:defRPr>
            </a:lvl3pPr>
            <a:lvl4pPr marL="1600200" indent="-228600" defTabSz="762000">
              <a:spcBef>
                <a:spcPct val="20000"/>
              </a:spcBef>
              <a:buChar char="–"/>
              <a:defRPr b="1">
                <a:solidFill>
                  <a:schemeClr val="tx1"/>
                </a:solidFill>
                <a:latin typeface="Times New Roman" charset="0"/>
              </a:defRPr>
            </a:lvl4pPr>
            <a:lvl5pPr marL="2057400" indent="-228600" defTabSz="762000">
              <a:spcBef>
                <a:spcPct val="20000"/>
              </a:spcBef>
              <a:buChar char="•"/>
              <a:defRPr b="1">
                <a:solidFill>
                  <a:schemeClr val="tx1"/>
                </a:solidFill>
                <a:latin typeface="Times New Roman" charset="0"/>
              </a:defRPr>
            </a:lvl5pPr>
            <a:lvl6pPr marL="2514600" indent="-228600" defTabSz="762000" eaLnBrk="0" fontAlgn="base" hangingPunct="0">
              <a:spcBef>
                <a:spcPct val="20000"/>
              </a:spcBef>
              <a:spcAft>
                <a:spcPct val="0"/>
              </a:spcAft>
              <a:buChar char="•"/>
              <a:defRPr b="1">
                <a:solidFill>
                  <a:schemeClr val="tx1"/>
                </a:solidFill>
                <a:latin typeface="Times New Roman" charset="0"/>
              </a:defRPr>
            </a:lvl6pPr>
            <a:lvl7pPr marL="2971800" indent="-228600" defTabSz="762000" eaLnBrk="0" fontAlgn="base" hangingPunct="0">
              <a:spcBef>
                <a:spcPct val="20000"/>
              </a:spcBef>
              <a:spcAft>
                <a:spcPct val="0"/>
              </a:spcAft>
              <a:buChar char="•"/>
              <a:defRPr b="1">
                <a:solidFill>
                  <a:schemeClr val="tx1"/>
                </a:solidFill>
                <a:latin typeface="Times New Roman" charset="0"/>
              </a:defRPr>
            </a:lvl7pPr>
            <a:lvl8pPr marL="3429000" indent="-228600" defTabSz="762000" eaLnBrk="0" fontAlgn="base" hangingPunct="0">
              <a:spcBef>
                <a:spcPct val="20000"/>
              </a:spcBef>
              <a:spcAft>
                <a:spcPct val="0"/>
              </a:spcAft>
              <a:buChar char="•"/>
              <a:defRPr b="1">
                <a:solidFill>
                  <a:schemeClr val="tx1"/>
                </a:solidFill>
                <a:latin typeface="Times New Roman" charset="0"/>
              </a:defRPr>
            </a:lvl8pPr>
            <a:lvl9pPr marL="3886200" indent="-228600" defTabSz="762000" eaLnBrk="0" fontAlgn="base" hangingPunct="0">
              <a:spcBef>
                <a:spcPct val="20000"/>
              </a:spcBef>
              <a:spcAft>
                <a:spcPct val="0"/>
              </a:spcAft>
              <a:buChar char="•"/>
              <a:defRPr b="1">
                <a:solidFill>
                  <a:schemeClr val="tx1"/>
                </a:solidFill>
                <a:latin typeface="Times New Roman" charset="0"/>
              </a:defRPr>
            </a:lvl9pPr>
          </a:lstStyle>
          <a:p>
            <a:pPr algn="ctr">
              <a:buFontTx/>
              <a:buNone/>
            </a:pPr>
            <a:r>
              <a:rPr lang="fr-FR" altLang="fr-FR" dirty="0">
                <a:solidFill>
                  <a:schemeClr val="accent1"/>
                </a:solidFill>
                <a:effectLst>
                  <a:outerShdw blurRad="38100" dist="38100" dir="2700000" algn="tl">
                    <a:srgbClr val="C0C0C0"/>
                  </a:outerShdw>
                </a:effectLst>
              </a:rPr>
              <a:t>Besoin </a:t>
            </a:r>
            <a:r>
              <a:rPr lang="fr-FR" altLang="fr-FR" dirty="0" smtClean="0">
                <a:solidFill>
                  <a:schemeClr val="accent1"/>
                </a:solidFill>
                <a:effectLst>
                  <a:outerShdw blurRad="38100" dist="38100" dir="2700000" algn="tl">
                    <a:srgbClr val="C0C0C0"/>
                  </a:outerShdw>
                </a:effectLst>
              </a:rPr>
              <a:t>Ex</a:t>
            </a:r>
            <a:endParaRPr lang="fr-FR" altLang="fr-FR" dirty="0">
              <a:solidFill>
                <a:schemeClr val="accent1"/>
              </a:solidFill>
              <a:effectLst>
                <a:outerShdw blurRad="38100" dist="38100" dir="2700000" algn="tl">
                  <a:srgbClr val="C0C0C0"/>
                </a:outerShdw>
              </a:effectLst>
            </a:endParaRPr>
          </a:p>
          <a:p>
            <a:pPr algn="ctr">
              <a:buFontTx/>
              <a:buNone/>
            </a:pPr>
            <a:endParaRPr lang="fr-FR" altLang="fr-FR" sz="1800" dirty="0">
              <a:sym typeface="Wingdings" pitchFamily="2" charset="2"/>
            </a:endParaRPr>
          </a:p>
          <a:p>
            <a:pPr>
              <a:buFontTx/>
              <a:buNone/>
            </a:pPr>
            <a:r>
              <a:rPr lang="fr-FR" altLang="fr-FR" sz="1800" dirty="0">
                <a:solidFill>
                  <a:srgbClr val="0099FF"/>
                </a:solidFill>
                <a:sym typeface="Wingdings" pitchFamily="2" charset="2"/>
              </a:rPr>
              <a:t> Gestions des prestations de services</a:t>
            </a:r>
            <a:r>
              <a:rPr lang="fr-FR" altLang="fr-FR" sz="1800" dirty="0">
                <a:sym typeface="Wingdings" pitchFamily="2" charset="2"/>
              </a:rPr>
              <a:t> </a:t>
            </a:r>
            <a:r>
              <a:rPr lang="fr-FR" altLang="fr-FR" sz="1800" dirty="0">
                <a:solidFill>
                  <a:srgbClr val="0099FF"/>
                </a:solidFill>
                <a:sym typeface="Wingdings" pitchFamily="2" charset="2"/>
              </a:rPr>
              <a:t>(formation, assistance client...)</a:t>
            </a:r>
          </a:p>
          <a:p>
            <a:pPr>
              <a:buFontTx/>
              <a:buNone/>
            </a:pPr>
            <a:endParaRPr lang="fr-FR" altLang="fr-FR" sz="1800" dirty="0">
              <a:sym typeface="Wingdings" pitchFamily="2" charset="2"/>
            </a:endParaRPr>
          </a:p>
          <a:p>
            <a:pPr>
              <a:buFontTx/>
              <a:buNone/>
            </a:pPr>
            <a:r>
              <a:rPr lang="fr-FR" altLang="fr-FR" sz="1800" dirty="0">
                <a:sym typeface="Wingdings" pitchFamily="2" charset="2"/>
              </a:rPr>
              <a:t> Gestion formelle des contrats :</a:t>
            </a:r>
          </a:p>
          <a:p>
            <a:pPr>
              <a:buFontTx/>
              <a:buNone/>
            </a:pPr>
            <a:r>
              <a:rPr lang="fr-FR" altLang="fr-FR" sz="1800" dirty="0">
                <a:sym typeface="Wingdings" pitchFamily="2" charset="2"/>
              </a:rPr>
              <a:t>suivi des engagements clients</a:t>
            </a:r>
          </a:p>
          <a:p>
            <a:pPr>
              <a:buFontTx/>
              <a:buNone/>
            </a:pPr>
            <a:endParaRPr lang="fr-FR" altLang="fr-FR" sz="1800" dirty="0">
              <a:sym typeface="Wingdings" pitchFamily="2" charset="2"/>
            </a:endParaRPr>
          </a:p>
          <a:p>
            <a:pPr>
              <a:buFontTx/>
              <a:buNone/>
            </a:pPr>
            <a:endParaRPr lang="fr-FR" altLang="fr-FR" sz="1800" dirty="0">
              <a:sym typeface="Wingdings" pitchFamily="2" charset="2"/>
            </a:endParaRPr>
          </a:p>
          <a:p>
            <a:pPr>
              <a:buFontTx/>
              <a:buNone/>
            </a:pPr>
            <a:endParaRPr lang="fr-FR" altLang="fr-FR" sz="1800" dirty="0">
              <a:sym typeface="Wingdings" pitchFamily="2" charset="2"/>
            </a:endParaRPr>
          </a:p>
          <a:p>
            <a:pPr>
              <a:buFontTx/>
              <a:buNone/>
            </a:pPr>
            <a:r>
              <a:rPr lang="fr-FR" altLang="fr-FR" sz="1800" dirty="0">
                <a:solidFill>
                  <a:srgbClr val="0099FF"/>
                </a:solidFill>
                <a:sym typeface="Wingdings" pitchFamily="2" charset="2"/>
              </a:rPr>
              <a:t> Contrôle de la marge à la prise de commande voire à l ’enregistrement de l ’offre</a:t>
            </a:r>
            <a:endParaRPr lang="fr-FR" altLang="fr-FR" sz="1800" dirty="0">
              <a:sym typeface="Wingdings" pitchFamily="2" charset="2"/>
            </a:endParaRPr>
          </a:p>
          <a:p>
            <a:pPr>
              <a:buFontTx/>
              <a:buNone/>
            </a:pPr>
            <a:r>
              <a:rPr lang="fr-FR" altLang="fr-FR" sz="1800" dirty="0">
                <a:sym typeface="Wingdings" pitchFamily="2" charset="2"/>
              </a:rPr>
              <a:t> Gestion multi- langues des A/R</a:t>
            </a:r>
            <a:endParaRPr lang="fr-FR" altLang="fr-FR" sz="1800" b="0" dirty="0">
              <a:sym typeface="Wingdings" pitchFamily="2" charset="2"/>
            </a:endParaRPr>
          </a:p>
          <a:p>
            <a:pPr>
              <a:buFontTx/>
              <a:buNone/>
            </a:pPr>
            <a:endParaRPr lang="fr-FR" altLang="fr-FR" dirty="0">
              <a:solidFill>
                <a:schemeClr val="accent1"/>
              </a:solidFill>
              <a:effectLst>
                <a:outerShdw blurRad="38100" dist="38100" dir="2700000" algn="tl">
                  <a:srgbClr val="C0C0C0"/>
                </a:outerShdw>
              </a:effectLst>
            </a:endParaRPr>
          </a:p>
          <a:p>
            <a:pPr>
              <a:buFontTx/>
              <a:buNone/>
            </a:pPr>
            <a:endParaRPr lang="fr-FR" altLang="fr-FR" sz="1800" dirty="0">
              <a:solidFill>
                <a:srgbClr val="FF99FF"/>
              </a:solidFill>
              <a:sym typeface="Wingdings" pitchFamily="2" charset="2"/>
            </a:endParaRPr>
          </a:p>
          <a:p>
            <a:pPr>
              <a:buFontTx/>
              <a:buNone/>
            </a:pPr>
            <a:endParaRPr lang="fr-FR" altLang="fr-FR" dirty="0">
              <a:solidFill>
                <a:srgbClr val="FF99FF"/>
              </a:solidFill>
            </a:endParaRPr>
          </a:p>
          <a:p>
            <a:pPr>
              <a:buFontTx/>
              <a:buNone/>
            </a:pPr>
            <a:endParaRPr lang="fr-FR" altLang="fr-FR" dirty="0"/>
          </a:p>
          <a:p>
            <a:endParaRPr lang="fr-FR" altLang="fr-FR" dirty="0"/>
          </a:p>
        </p:txBody>
      </p:sp>
      <p:sp>
        <p:nvSpPr>
          <p:cNvPr id="160780" name="Rectangle 12"/>
          <p:cNvSpPr>
            <a:spLocks noChangeArrowheads="1"/>
          </p:cNvSpPr>
          <p:nvPr/>
        </p:nvSpPr>
        <p:spPr bwMode="auto">
          <a:xfrm>
            <a:off x="2590800" y="1066800"/>
            <a:ext cx="3124200" cy="5257800"/>
          </a:xfrm>
          <a:prstGeom prst="rect">
            <a:avLst/>
          </a:prstGeom>
          <a:noFill/>
          <a:ln w="12700">
            <a:solidFill>
              <a:schemeClr val="tx1"/>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160781" name="Rectangle 13"/>
          <p:cNvSpPr>
            <a:spLocks noChangeArrowheads="1"/>
          </p:cNvSpPr>
          <p:nvPr/>
        </p:nvSpPr>
        <p:spPr bwMode="auto">
          <a:xfrm>
            <a:off x="5715000" y="1066800"/>
            <a:ext cx="3657600" cy="548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lvl1pPr marL="342900" indent="-342900" defTabSz="762000">
              <a:spcBef>
                <a:spcPct val="20000"/>
              </a:spcBef>
              <a:buChar char="•"/>
              <a:defRPr sz="2800" b="1">
                <a:solidFill>
                  <a:schemeClr val="tx1"/>
                </a:solidFill>
                <a:latin typeface="Times New Roman" charset="0"/>
              </a:defRPr>
            </a:lvl1pPr>
            <a:lvl2pPr marL="742950" indent="-285750" defTabSz="762000">
              <a:spcBef>
                <a:spcPct val="20000"/>
              </a:spcBef>
              <a:buChar char="–"/>
              <a:defRPr sz="2400" b="1">
                <a:solidFill>
                  <a:schemeClr val="tx1"/>
                </a:solidFill>
                <a:latin typeface="Times New Roman" charset="0"/>
              </a:defRPr>
            </a:lvl2pPr>
            <a:lvl3pPr marL="1143000" indent="-228600" defTabSz="762000">
              <a:spcBef>
                <a:spcPct val="20000"/>
              </a:spcBef>
              <a:buChar char="•"/>
              <a:defRPr sz="2000" b="1">
                <a:solidFill>
                  <a:schemeClr val="tx1"/>
                </a:solidFill>
                <a:latin typeface="Times New Roman" charset="0"/>
              </a:defRPr>
            </a:lvl3pPr>
            <a:lvl4pPr marL="1600200" indent="-228600" defTabSz="762000">
              <a:spcBef>
                <a:spcPct val="20000"/>
              </a:spcBef>
              <a:buChar char="–"/>
              <a:defRPr b="1">
                <a:solidFill>
                  <a:schemeClr val="tx1"/>
                </a:solidFill>
                <a:latin typeface="Times New Roman" charset="0"/>
              </a:defRPr>
            </a:lvl4pPr>
            <a:lvl5pPr marL="2057400" indent="-228600" defTabSz="762000">
              <a:spcBef>
                <a:spcPct val="20000"/>
              </a:spcBef>
              <a:buChar char="•"/>
              <a:defRPr b="1">
                <a:solidFill>
                  <a:schemeClr val="tx1"/>
                </a:solidFill>
                <a:latin typeface="Times New Roman" charset="0"/>
              </a:defRPr>
            </a:lvl5pPr>
            <a:lvl6pPr marL="2514600" indent="-228600" defTabSz="762000" eaLnBrk="0" fontAlgn="base" hangingPunct="0">
              <a:spcBef>
                <a:spcPct val="20000"/>
              </a:spcBef>
              <a:spcAft>
                <a:spcPct val="0"/>
              </a:spcAft>
              <a:buChar char="•"/>
              <a:defRPr b="1">
                <a:solidFill>
                  <a:schemeClr val="tx1"/>
                </a:solidFill>
                <a:latin typeface="Times New Roman" charset="0"/>
              </a:defRPr>
            </a:lvl6pPr>
            <a:lvl7pPr marL="2971800" indent="-228600" defTabSz="762000" eaLnBrk="0" fontAlgn="base" hangingPunct="0">
              <a:spcBef>
                <a:spcPct val="20000"/>
              </a:spcBef>
              <a:spcAft>
                <a:spcPct val="0"/>
              </a:spcAft>
              <a:buChar char="•"/>
              <a:defRPr b="1">
                <a:solidFill>
                  <a:schemeClr val="tx1"/>
                </a:solidFill>
                <a:latin typeface="Times New Roman" charset="0"/>
              </a:defRPr>
            </a:lvl7pPr>
            <a:lvl8pPr marL="3429000" indent="-228600" defTabSz="762000" eaLnBrk="0" fontAlgn="base" hangingPunct="0">
              <a:spcBef>
                <a:spcPct val="20000"/>
              </a:spcBef>
              <a:spcAft>
                <a:spcPct val="0"/>
              </a:spcAft>
              <a:buChar char="•"/>
              <a:defRPr b="1">
                <a:solidFill>
                  <a:schemeClr val="tx1"/>
                </a:solidFill>
                <a:latin typeface="Times New Roman" charset="0"/>
              </a:defRPr>
            </a:lvl8pPr>
            <a:lvl9pPr marL="3886200" indent="-228600" defTabSz="762000" eaLnBrk="0" fontAlgn="base" hangingPunct="0">
              <a:spcBef>
                <a:spcPct val="20000"/>
              </a:spcBef>
              <a:spcAft>
                <a:spcPct val="0"/>
              </a:spcAft>
              <a:buChar char="•"/>
              <a:defRPr b="1">
                <a:solidFill>
                  <a:schemeClr val="tx1"/>
                </a:solidFill>
                <a:latin typeface="Times New Roman" charset="0"/>
              </a:defRPr>
            </a:lvl9pPr>
          </a:lstStyle>
          <a:p>
            <a:pPr algn="ctr">
              <a:buFontTx/>
              <a:buNone/>
            </a:pPr>
            <a:r>
              <a:rPr lang="fr-FR" altLang="fr-FR">
                <a:solidFill>
                  <a:schemeClr val="accent1"/>
                </a:solidFill>
                <a:effectLst>
                  <a:outerShdw blurRad="38100" dist="38100" dir="2700000" algn="tl">
                    <a:srgbClr val="C0C0C0"/>
                  </a:outerShdw>
                </a:effectLst>
              </a:rPr>
              <a:t>Solution SAP</a:t>
            </a:r>
          </a:p>
          <a:p>
            <a:pPr>
              <a:buFontTx/>
              <a:buNone/>
            </a:pPr>
            <a:endParaRPr lang="fr-FR" altLang="fr-FR" sz="1800">
              <a:sym typeface="Wingdings" pitchFamily="2" charset="2"/>
            </a:endParaRPr>
          </a:p>
          <a:p>
            <a:pPr>
              <a:buFontTx/>
              <a:buNone/>
            </a:pPr>
            <a:r>
              <a:rPr lang="fr-FR" altLang="fr-FR" sz="1800">
                <a:solidFill>
                  <a:srgbClr val="0099FF"/>
                </a:solidFill>
                <a:sym typeface="Wingdings" pitchFamily="2" charset="2"/>
              </a:rPr>
              <a:t> Standard SAP</a:t>
            </a:r>
            <a:endParaRPr lang="fr-FR" altLang="fr-FR" sz="1800">
              <a:sym typeface="Wingdings" pitchFamily="2" charset="2"/>
            </a:endParaRPr>
          </a:p>
          <a:p>
            <a:pPr>
              <a:buFontTx/>
              <a:buNone/>
            </a:pPr>
            <a:endParaRPr lang="fr-FR" altLang="fr-FR" sz="1800">
              <a:sym typeface="Wingdings" pitchFamily="2" charset="2"/>
            </a:endParaRPr>
          </a:p>
          <a:p>
            <a:pPr>
              <a:buFontTx/>
              <a:buNone/>
            </a:pPr>
            <a:endParaRPr lang="fr-FR" altLang="fr-FR" sz="1800">
              <a:sym typeface="Wingdings" pitchFamily="2" charset="2"/>
            </a:endParaRPr>
          </a:p>
          <a:p>
            <a:pPr>
              <a:buFontTx/>
              <a:buNone/>
            </a:pPr>
            <a:endParaRPr lang="fr-FR" altLang="fr-FR" sz="1800">
              <a:sym typeface="Wingdings" pitchFamily="2" charset="2"/>
            </a:endParaRPr>
          </a:p>
          <a:p>
            <a:pPr>
              <a:buFontTx/>
              <a:buNone/>
            </a:pPr>
            <a:r>
              <a:rPr lang="fr-FR" altLang="fr-FR" sz="1800">
                <a:sym typeface="Wingdings" pitchFamily="2" charset="2"/>
              </a:rPr>
              <a:t> Contrat en quantité :  CQC (Quantité,prix/période)</a:t>
            </a:r>
            <a:endParaRPr lang="fr-FR" altLang="fr-FR" sz="1800">
              <a:solidFill>
                <a:srgbClr val="FF99FF"/>
              </a:solidFill>
              <a:sym typeface="Wingdings" pitchFamily="2" charset="2"/>
            </a:endParaRPr>
          </a:p>
          <a:p>
            <a:pPr>
              <a:buFontTx/>
              <a:buNone/>
            </a:pPr>
            <a:r>
              <a:rPr lang="fr-FR" altLang="fr-FR" sz="1800">
                <a:sym typeface="Wingdings" pitchFamily="2" charset="2"/>
              </a:rPr>
              <a:t> le contrat s’amortit au fur et à mesure des appels du client </a:t>
            </a:r>
          </a:p>
          <a:p>
            <a:pPr>
              <a:buFontTx/>
              <a:buNone/>
            </a:pPr>
            <a:r>
              <a:rPr lang="fr-FR" altLang="fr-FR" sz="1800">
                <a:sym typeface="Wingdings" pitchFamily="2" charset="2"/>
              </a:rPr>
              <a:t>(= commandes standard)</a:t>
            </a:r>
          </a:p>
          <a:p>
            <a:pPr>
              <a:buFontTx/>
              <a:buNone/>
            </a:pPr>
            <a:r>
              <a:rPr lang="fr-FR" altLang="fr-FR" sz="1800">
                <a:solidFill>
                  <a:srgbClr val="0099FF"/>
                </a:solidFill>
                <a:sym typeface="Wingdings" pitchFamily="2" charset="2"/>
              </a:rPr>
              <a:t> Marge calculée dynamiquement </a:t>
            </a:r>
          </a:p>
          <a:p>
            <a:pPr>
              <a:buFontTx/>
              <a:buNone/>
            </a:pPr>
            <a:r>
              <a:rPr lang="fr-FR" altLang="fr-FR" sz="1800">
                <a:solidFill>
                  <a:srgbClr val="0099FF"/>
                </a:solidFill>
                <a:sym typeface="Wingdings" pitchFamily="2" charset="2"/>
              </a:rPr>
              <a:t>à la prise de commande mais pas de warning de contrôle</a:t>
            </a:r>
          </a:p>
          <a:p>
            <a:pPr>
              <a:buFontTx/>
              <a:buNone/>
            </a:pPr>
            <a:r>
              <a:rPr lang="fr-FR" altLang="fr-FR" sz="1800">
                <a:sym typeface="Wingdings" pitchFamily="2" charset="2"/>
              </a:rPr>
              <a:t> Traduction et mise en page</a:t>
            </a:r>
          </a:p>
        </p:txBody>
      </p:sp>
      <p:sp>
        <p:nvSpPr>
          <p:cNvPr id="160782" name="Rectangle 14"/>
          <p:cNvSpPr>
            <a:spLocks noChangeArrowheads="1"/>
          </p:cNvSpPr>
          <p:nvPr/>
        </p:nvSpPr>
        <p:spPr bwMode="auto">
          <a:xfrm>
            <a:off x="5791200" y="1066800"/>
            <a:ext cx="3352800" cy="5257800"/>
          </a:xfrm>
          <a:prstGeom prst="rect">
            <a:avLst/>
          </a:prstGeom>
          <a:noFill/>
          <a:ln w="12700">
            <a:solidFill>
              <a:schemeClr val="tx1"/>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2" name="Espace réservé du pied de page 1"/>
          <p:cNvSpPr>
            <a:spLocks noGrp="1"/>
          </p:cNvSpPr>
          <p:nvPr>
            <p:ph type="ftr" sz="quarter" idx="11"/>
          </p:nvPr>
        </p:nvSpPr>
        <p:spPr/>
        <p:txBody>
          <a:bodyPr/>
          <a:lstStyle/>
          <a:p>
            <a:r>
              <a:rPr lang="fr-FR" smtClean="0"/>
              <a:t>Sharesap.com®. Copyright©. Tous droits réservés. Par Mickael QUESNOT</a:t>
            </a:r>
            <a:endParaRPr 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Rectangle 2"/>
          <p:cNvSpPr>
            <a:spLocks noGrp="1" noChangeArrowheads="1"/>
          </p:cNvSpPr>
          <p:nvPr>
            <p:ph type="title"/>
          </p:nvPr>
        </p:nvSpPr>
        <p:spPr bwMode="auto">
          <a:xfrm>
            <a:off x="685800" y="228600"/>
            <a:ext cx="7772400" cy="3048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normAutofit fontScale="90000"/>
          </a:bodyPr>
          <a:lstStyle/>
          <a:p>
            <a:r>
              <a:rPr lang="fr-FR" altLang="fr-FR"/>
              <a:t>Commandes (Suite…)</a:t>
            </a:r>
          </a:p>
        </p:txBody>
      </p:sp>
      <p:sp>
        <p:nvSpPr>
          <p:cNvPr id="195587" name="Rectangle 3"/>
          <p:cNvSpPr>
            <a:spLocks noChangeArrowheads="1"/>
          </p:cNvSpPr>
          <p:nvPr/>
        </p:nvSpPr>
        <p:spPr bwMode="auto">
          <a:xfrm>
            <a:off x="76200" y="1531938"/>
            <a:ext cx="3581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lvl1pPr marL="342900" indent="-342900" defTabSz="762000">
              <a:spcBef>
                <a:spcPct val="20000"/>
              </a:spcBef>
              <a:buChar char="•"/>
              <a:defRPr sz="2800" b="1">
                <a:solidFill>
                  <a:schemeClr val="tx1"/>
                </a:solidFill>
                <a:latin typeface="Times New Roman" charset="0"/>
              </a:defRPr>
            </a:lvl1pPr>
            <a:lvl2pPr marL="742950" indent="-285750" defTabSz="762000">
              <a:spcBef>
                <a:spcPct val="20000"/>
              </a:spcBef>
              <a:buChar char="–"/>
              <a:defRPr sz="2400" b="1">
                <a:solidFill>
                  <a:schemeClr val="tx1"/>
                </a:solidFill>
                <a:latin typeface="Times New Roman" charset="0"/>
              </a:defRPr>
            </a:lvl2pPr>
            <a:lvl3pPr marL="1143000" indent="-228600" defTabSz="762000">
              <a:spcBef>
                <a:spcPct val="20000"/>
              </a:spcBef>
              <a:buChar char="•"/>
              <a:defRPr sz="2000" b="1">
                <a:solidFill>
                  <a:schemeClr val="tx1"/>
                </a:solidFill>
                <a:latin typeface="Times New Roman" charset="0"/>
              </a:defRPr>
            </a:lvl3pPr>
            <a:lvl4pPr marL="1600200" indent="-228600" defTabSz="762000">
              <a:spcBef>
                <a:spcPct val="20000"/>
              </a:spcBef>
              <a:buChar char="–"/>
              <a:defRPr b="1">
                <a:solidFill>
                  <a:schemeClr val="tx1"/>
                </a:solidFill>
                <a:latin typeface="Times New Roman" charset="0"/>
              </a:defRPr>
            </a:lvl4pPr>
            <a:lvl5pPr marL="2057400" indent="-228600" defTabSz="762000">
              <a:spcBef>
                <a:spcPct val="20000"/>
              </a:spcBef>
              <a:buChar char="•"/>
              <a:defRPr b="1">
                <a:solidFill>
                  <a:schemeClr val="tx1"/>
                </a:solidFill>
                <a:latin typeface="Times New Roman" charset="0"/>
              </a:defRPr>
            </a:lvl5pPr>
            <a:lvl6pPr marL="2514600" indent="-228600" defTabSz="762000" eaLnBrk="0" fontAlgn="base" hangingPunct="0">
              <a:spcBef>
                <a:spcPct val="20000"/>
              </a:spcBef>
              <a:spcAft>
                <a:spcPct val="0"/>
              </a:spcAft>
              <a:buChar char="•"/>
              <a:defRPr b="1">
                <a:solidFill>
                  <a:schemeClr val="tx1"/>
                </a:solidFill>
                <a:latin typeface="Times New Roman" charset="0"/>
              </a:defRPr>
            </a:lvl6pPr>
            <a:lvl7pPr marL="2971800" indent="-228600" defTabSz="762000" eaLnBrk="0" fontAlgn="base" hangingPunct="0">
              <a:spcBef>
                <a:spcPct val="20000"/>
              </a:spcBef>
              <a:spcAft>
                <a:spcPct val="0"/>
              </a:spcAft>
              <a:buChar char="•"/>
              <a:defRPr b="1">
                <a:solidFill>
                  <a:schemeClr val="tx1"/>
                </a:solidFill>
                <a:latin typeface="Times New Roman" charset="0"/>
              </a:defRPr>
            </a:lvl7pPr>
            <a:lvl8pPr marL="3429000" indent="-228600" defTabSz="762000" eaLnBrk="0" fontAlgn="base" hangingPunct="0">
              <a:spcBef>
                <a:spcPct val="20000"/>
              </a:spcBef>
              <a:spcAft>
                <a:spcPct val="0"/>
              </a:spcAft>
              <a:buChar char="•"/>
              <a:defRPr b="1">
                <a:solidFill>
                  <a:schemeClr val="tx1"/>
                </a:solidFill>
                <a:latin typeface="Times New Roman" charset="0"/>
              </a:defRPr>
            </a:lvl8pPr>
            <a:lvl9pPr marL="3886200" indent="-228600" defTabSz="762000" eaLnBrk="0" fontAlgn="base" hangingPunct="0">
              <a:spcBef>
                <a:spcPct val="20000"/>
              </a:spcBef>
              <a:spcAft>
                <a:spcPct val="0"/>
              </a:spcAft>
              <a:buChar char="•"/>
              <a:defRPr b="1">
                <a:solidFill>
                  <a:schemeClr val="tx1"/>
                </a:solidFill>
                <a:latin typeface="Times New Roman" charset="0"/>
              </a:defRPr>
            </a:lvl9pPr>
          </a:lstStyle>
          <a:p>
            <a:endParaRPr lang="fr-FR" altLang="fr-FR"/>
          </a:p>
          <a:p>
            <a:endParaRPr lang="fr-FR" altLang="fr-FR"/>
          </a:p>
        </p:txBody>
      </p:sp>
      <p:sp>
        <p:nvSpPr>
          <p:cNvPr id="195588" name="Rectangle 4"/>
          <p:cNvSpPr>
            <a:spLocks noChangeArrowheads="1"/>
          </p:cNvSpPr>
          <p:nvPr/>
        </p:nvSpPr>
        <p:spPr bwMode="auto">
          <a:xfrm>
            <a:off x="0" y="846138"/>
            <a:ext cx="4114800" cy="548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lvl1pPr marL="342900" indent="-342900" defTabSz="762000">
              <a:spcBef>
                <a:spcPct val="20000"/>
              </a:spcBef>
              <a:buChar char="•"/>
              <a:defRPr sz="2800" b="1">
                <a:solidFill>
                  <a:schemeClr val="tx1"/>
                </a:solidFill>
                <a:latin typeface="Times New Roman" charset="0"/>
              </a:defRPr>
            </a:lvl1pPr>
            <a:lvl2pPr marL="742950" indent="-285750" defTabSz="762000">
              <a:spcBef>
                <a:spcPct val="20000"/>
              </a:spcBef>
              <a:buChar char="–"/>
              <a:defRPr sz="2400" b="1">
                <a:solidFill>
                  <a:schemeClr val="tx1"/>
                </a:solidFill>
                <a:latin typeface="Times New Roman" charset="0"/>
              </a:defRPr>
            </a:lvl2pPr>
            <a:lvl3pPr marL="1143000" indent="-228600" defTabSz="762000">
              <a:spcBef>
                <a:spcPct val="20000"/>
              </a:spcBef>
              <a:buChar char="•"/>
              <a:defRPr sz="2000" b="1">
                <a:solidFill>
                  <a:schemeClr val="tx1"/>
                </a:solidFill>
                <a:latin typeface="Times New Roman" charset="0"/>
              </a:defRPr>
            </a:lvl3pPr>
            <a:lvl4pPr marL="1600200" indent="-228600" defTabSz="762000">
              <a:spcBef>
                <a:spcPct val="20000"/>
              </a:spcBef>
              <a:buChar char="–"/>
              <a:defRPr b="1">
                <a:solidFill>
                  <a:schemeClr val="tx1"/>
                </a:solidFill>
                <a:latin typeface="Times New Roman" charset="0"/>
              </a:defRPr>
            </a:lvl4pPr>
            <a:lvl5pPr marL="2057400" indent="-228600" defTabSz="762000">
              <a:spcBef>
                <a:spcPct val="20000"/>
              </a:spcBef>
              <a:buChar char="•"/>
              <a:defRPr b="1">
                <a:solidFill>
                  <a:schemeClr val="tx1"/>
                </a:solidFill>
                <a:latin typeface="Times New Roman" charset="0"/>
              </a:defRPr>
            </a:lvl5pPr>
            <a:lvl6pPr marL="2514600" indent="-228600" defTabSz="762000" eaLnBrk="0" fontAlgn="base" hangingPunct="0">
              <a:spcBef>
                <a:spcPct val="20000"/>
              </a:spcBef>
              <a:spcAft>
                <a:spcPct val="0"/>
              </a:spcAft>
              <a:buChar char="•"/>
              <a:defRPr b="1">
                <a:solidFill>
                  <a:schemeClr val="tx1"/>
                </a:solidFill>
                <a:latin typeface="Times New Roman" charset="0"/>
              </a:defRPr>
            </a:lvl6pPr>
            <a:lvl7pPr marL="2971800" indent="-228600" defTabSz="762000" eaLnBrk="0" fontAlgn="base" hangingPunct="0">
              <a:spcBef>
                <a:spcPct val="20000"/>
              </a:spcBef>
              <a:spcAft>
                <a:spcPct val="0"/>
              </a:spcAft>
              <a:buChar char="•"/>
              <a:defRPr b="1">
                <a:solidFill>
                  <a:schemeClr val="tx1"/>
                </a:solidFill>
                <a:latin typeface="Times New Roman" charset="0"/>
              </a:defRPr>
            </a:lvl7pPr>
            <a:lvl8pPr marL="3429000" indent="-228600" defTabSz="762000" eaLnBrk="0" fontAlgn="base" hangingPunct="0">
              <a:spcBef>
                <a:spcPct val="20000"/>
              </a:spcBef>
              <a:spcAft>
                <a:spcPct val="0"/>
              </a:spcAft>
              <a:buChar char="•"/>
              <a:defRPr b="1">
                <a:solidFill>
                  <a:schemeClr val="tx1"/>
                </a:solidFill>
                <a:latin typeface="Times New Roman" charset="0"/>
              </a:defRPr>
            </a:lvl8pPr>
            <a:lvl9pPr marL="3886200" indent="-228600" defTabSz="762000" eaLnBrk="0" fontAlgn="base" hangingPunct="0">
              <a:spcBef>
                <a:spcPct val="20000"/>
              </a:spcBef>
              <a:spcAft>
                <a:spcPct val="0"/>
              </a:spcAft>
              <a:buChar char="•"/>
              <a:defRPr b="1">
                <a:solidFill>
                  <a:schemeClr val="tx1"/>
                </a:solidFill>
                <a:latin typeface="Times New Roman" charset="0"/>
              </a:defRPr>
            </a:lvl9pPr>
          </a:lstStyle>
          <a:p>
            <a:pPr algn="ctr">
              <a:buFontTx/>
              <a:buNone/>
            </a:pPr>
            <a:r>
              <a:rPr lang="fr-FR" altLang="fr-FR">
                <a:solidFill>
                  <a:schemeClr val="accent1"/>
                </a:solidFill>
                <a:effectLst>
                  <a:outerShdw blurRad="38100" dist="38100" dir="2700000" algn="tl">
                    <a:srgbClr val="C0C0C0"/>
                  </a:outerShdw>
                </a:effectLst>
              </a:rPr>
              <a:t>Solution SAP</a:t>
            </a:r>
          </a:p>
          <a:p>
            <a:pPr>
              <a:buFontTx/>
              <a:buNone/>
            </a:pPr>
            <a:endParaRPr lang="fr-FR" altLang="fr-FR" sz="1800">
              <a:sym typeface="Wingdings" pitchFamily="2" charset="2"/>
            </a:endParaRPr>
          </a:p>
          <a:p>
            <a:pPr>
              <a:buFontTx/>
              <a:buNone/>
            </a:pPr>
            <a:r>
              <a:rPr lang="fr-FR" altLang="fr-FR" sz="1800">
                <a:sym typeface="Wingdings" pitchFamily="2" charset="2"/>
              </a:rPr>
              <a:t> Gestion commandes  en  standard dans SAP</a:t>
            </a:r>
          </a:p>
          <a:p>
            <a:pPr>
              <a:buFontTx/>
              <a:buNone/>
            </a:pPr>
            <a:endParaRPr lang="fr-FR" altLang="fr-FR" sz="1800" b="0">
              <a:sym typeface="Wingdings" pitchFamily="2" charset="2"/>
            </a:endParaRPr>
          </a:p>
          <a:p>
            <a:pPr>
              <a:buFontTx/>
              <a:buNone/>
            </a:pPr>
            <a:r>
              <a:rPr lang="fr-FR" altLang="fr-FR" sz="1800">
                <a:solidFill>
                  <a:srgbClr val="0099FF"/>
                </a:solidFill>
                <a:sym typeface="Wingdings" pitchFamily="2" charset="2"/>
              </a:rPr>
              <a:t> Gestion des prestations de services</a:t>
            </a:r>
            <a:r>
              <a:rPr lang="fr-FR" altLang="fr-FR" sz="1800">
                <a:sym typeface="Wingdings" pitchFamily="2" charset="2"/>
              </a:rPr>
              <a:t> </a:t>
            </a:r>
            <a:r>
              <a:rPr lang="fr-FR" altLang="fr-FR" sz="1800">
                <a:solidFill>
                  <a:srgbClr val="0099FF"/>
                </a:solidFill>
                <a:sym typeface="Wingdings" pitchFamily="2" charset="2"/>
              </a:rPr>
              <a:t>en standard</a:t>
            </a:r>
          </a:p>
          <a:p>
            <a:pPr>
              <a:buFontTx/>
              <a:buNone/>
            </a:pPr>
            <a:endParaRPr lang="fr-FR" altLang="fr-FR" sz="1800">
              <a:sym typeface="Wingdings" pitchFamily="2" charset="2"/>
            </a:endParaRPr>
          </a:p>
          <a:p>
            <a:pPr>
              <a:buFontTx/>
              <a:buNone/>
            </a:pPr>
            <a:r>
              <a:rPr lang="fr-FR" altLang="fr-FR" sz="1800">
                <a:sym typeface="Wingdings" pitchFamily="2" charset="2"/>
              </a:rPr>
              <a:t> Traduction et mise en page des documents commerciaux - A/R</a:t>
            </a:r>
            <a:endParaRPr lang="fr-FR" altLang="fr-FR" sz="1800">
              <a:solidFill>
                <a:srgbClr val="0099FF"/>
              </a:solidFill>
              <a:sym typeface="Wingdings" pitchFamily="2" charset="2"/>
            </a:endParaRPr>
          </a:p>
          <a:p>
            <a:pPr>
              <a:buFontTx/>
              <a:buNone/>
            </a:pPr>
            <a:endParaRPr lang="fr-FR" altLang="fr-FR" sz="1800">
              <a:solidFill>
                <a:srgbClr val="FF99FF"/>
              </a:solidFill>
              <a:sym typeface="Wingdings" pitchFamily="2" charset="2"/>
            </a:endParaRPr>
          </a:p>
          <a:p>
            <a:pPr>
              <a:buFontTx/>
              <a:buNone/>
            </a:pPr>
            <a:endParaRPr lang="fr-FR" altLang="fr-FR">
              <a:solidFill>
                <a:srgbClr val="FF99FF"/>
              </a:solidFill>
            </a:endParaRPr>
          </a:p>
          <a:p>
            <a:pPr>
              <a:buFontTx/>
              <a:buNone/>
            </a:pPr>
            <a:endParaRPr lang="fr-FR" altLang="fr-FR" sz="1800">
              <a:sym typeface="Wingdings" pitchFamily="2" charset="2"/>
            </a:endParaRPr>
          </a:p>
          <a:p>
            <a:pPr>
              <a:buFontTx/>
              <a:buNone/>
            </a:pPr>
            <a:endParaRPr lang="fr-FR" altLang="fr-FR" sz="1800">
              <a:sym typeface="Wingdings" pitchFamily="2" charset="2"/>
            </a:endParaRPr>
          </a:p>
          <a:p>
            <a:pPr>
              <a:buFontTx/>
              <a:buNone/>
            </a:pPr>
            <a:endParaRPr lang="fr-FR" altLang="fr-FR" sz="1800">
              <a:sym typeface="Wingdings" pitchFamily="2" charset="2"/>
            </a:endParaRPr>
          </a:p>
          <a:p>
            <a:pPr>
              <a:buFontTx/>
              <a:buNone/>
            </a:pPr>
            <a:endParaRPr lang="fr-FR" altLang="fr-FR" sz="1800">
              <a:sym typeface="Wingdings" pitchFamily="2" charset="2"/>
            </a:endParaRPr>
          </a:p>
        </p:txBody>
      </p:sp>
      <p:sp>
        <p:nvSpPr>
          <p:cNvPr id="195589" name="Rectangle 5"/>
          <p:cNvSpPr>
            <a:spLocks noChangeArrowheads="1"/>
          </p:cNvSpPr>
          <p:nvPr/>
        </p:nvSpPr>
        <p:spPr bwMode="auto">
          <a:xfrm>
            <a:off x="0" y="846138"/>
            <a:ext cx="4038600" cy="5562600"/>
          </a:xfrm>
          <a:prstGeom prst="rect">
            <a:avLst/>
          </a:prstGeom>
          <a:noFill/>
          <a:ln w="12700">
            <a:solidFill>
              <a:schemeClr val="tx1"/>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195590" name="Rectangle 6"/>
          <p:cNvSpPr>
            <a:spLocks noChangeArrowheads="1"/>
          </p:cNvSpPr>
          <p:nvPr/>
        </p:nvSpPr>
        <p:spPr bwMode="auto">
          <a:xfrm>
            <a:off x="4114800" y="846138"/>
            <a:ext cx="4800600" cy="5562600"/>
          </a:xfrm>
          <a:prstGeom prst="rect">
            <a:avLst/>
          </a:prstGeom>
          <a:noFill/>
          <a:ln w="12700">
            <a:solidFill>
              <a:schemeClr val="tx1"/>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195591" name="Rectangle 7"/>
          <p:cNvSpPr>
            <a:spLocks noChangeArrowheads="1"/>
          </p:cNvSpPr>
          <p:nvPr/>
        </p:nvSpPr>
        <p:spPr bwMode="auto">
          <a:xfrm>
            <a:off x="4191000" y="846138"/>
            <a:ext cx="4572000" cy="5187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2000">
              <a:defRPr sz="2400">
                <a:solidFill>
                  <a:schemeClr val="tx1"/>
                </a:solidFill>
                <a:latin typeface="Times New Roman" charset="0"/>
              </a:defRPr>
            </a:lvl1pPr>
            <a:lvl2pPr marL="571500" defTabSz="762000">
              <a:defRPr sz="2400">
                <a:solidFill>
                  <a:schemeClr val="tx1"/>
                </a:solidFill>
                <a:latin typeface="Times New Roman" charset="0"/>
              </a:defRPr>
            </a:lvl2pPr>
            <a:lvl3pPr marL="1143000" defTabSz="762000">
              <a:defRPr sz="2400">
                <a:solidFill>
                  <a:schemeClr val="tx1"/>
                </a:solidFill>
                <a:latin typeface="Times New Roman" charset="0"/>
              </a:defRPr>
            </a:lvl3pPr>
            <a:lvl4pPr marL="1714500" defTabSz="762000">
              <a:defRPr sz="2400">
                <a:solidFill>
                  <a:schemeClr val="tx1"/>
                </a:solidFill>
                <a:latin typeface="Times New Roman" charset="0"/>
              </a:defRPr>
            </a:lvl4pPr>
            <a:lvl5pPr marL="2286000" defTabSz="762000">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ctr"/>
            <a:r>
              <a:rPr lang="fr-FR" altLang="fr-FR" sz="2800" b="1" dirty="0">
                <a:solidFill>
                  <a:schemeClr val="accent1"/>
                </a:solidFill>
                <a:effectLst>
                  <a:outerShdw blurRad="38100" dist="38100" dir="2700000" algn="tl">
                    <a:srgbClr val="C0C0C0"/>
                  </a:outerShdw>
                </a:effectLst>
              </a:rPr>
              <a:t>Impacts</a:t>
            </a:r>
            <a:endParaRPr lang="fr-FR" altLang="fr-FR" b="1" dirty="0">
              <a:solidFill>
                <a:schemeClr val="accent1"/>
              </a:solidFill>
              <a:effectLst>
                <a:outerShdw blurRad="38100" dist="38100" dir="2700000" algn="tl">
                  <a:srgbClr val="C0C0C0"/>
                </a:outerShdw>
              </a:effectLst>
            </a:endParaRPr>
          </a:p>
          <a:p>
            <a:endParaRPr lang="fr-FR" altLang="fr-FR" sz="1800" b="1" dirty="0">
              <a:sym typeface="Wingdings" pitchFamily="2" charset="2"/>
            </a:endParaRPr>
          </a:p>
          <a:p>
            <a:endParaRPr lang="fr-FR" altLang="fr-FR" sz="1800" b="1" dirty="0">
              <a:sym typeface="Wingdings" pitchFamily="2" charset="2"/>
            </a:endParaRPr>
          </a:p>
          <a:p>
            <a:r>
              <a:rPr lang="fr-FR" altLang="fr-FR" sz="1800" b="1" dirty="0">
                <a:sym typeface="Wingdings" pitchFamily="2" charset="2"/>
              </a:rPr>
              <a:t> Prévoir paramétrage total - </a:t>
            </a:r>
            <a:r>
              <a:rPr lang="fr-FR" altLang="fr-FR" sz="1800" b="1" dirty="0">
                <a:solidFill>
                  <a:srgbClr val="CC0000"/>
                </a:solidFill>
                <a:sym typeface="Wingdings" pitchFamily="2" charset="2"/>
              </a:rPr>
              <a:t>15 jours</a:t>
            </a:r>
            <a:endParaRPr lang="fr-FR" altLang="fr-FR" sz="1600" b="1" dirty="0">
              <a:solidFill>
                <a:srgbClr val="CC0000"/>
              </a:solidFill>
              <a:sym typeface="Wingdings" pitchFamily="2" charset="2"/>
            </a:endParaRPr>
          </a:p>
          <a:p>
            <a:r>
              <a:rPr lang="fr-FR" altLang="fr-FR" sz="1800" b="1" dirty="0">
                <a:solidFill>
                  <a:srgbClr val="FF99FF"/>
                </a:solidFill>
                <a:sym typeface="Wingdings" pitchFamily="2" charset="2"/>
              </a:rPr>
              <a:t>	</a:t>
            </a:r>
          </a:p>
          <a:p>
            <a:endParaRPr lang="fr-FR" altLang="fr-FR" sz="1800" b="1" dirty="0">
              <a:solidFill>
                <a:srgbClr val="0099FF"/>
              </a:solidFill>
              <a:sym typeface="Wingdings" pitchFamily="2" charset="2"/>
            </a:endParaRPr>
          </a:p>
          <a:p>
            <a:r>
              <a:rPr lang="fr-FR" altLang="fr-FR" sz="1800" b="1" dirty="0">
                <a:solidFill>
                  <a:srgbClr val="0099FF"/>
                </a:solidFill>
                <a:sym typeface="Wingdings" pitchFamily="2" charset="2"/>
              </a:rPr>
              <a:t> Codification des articles de prestations et </a:t>
            </a:r>
            <a:r>
              <a:rPr lang="fr-FR" altLang="fr-FR" sz="1800" b="1" dirty="0" err="1">
                <a:solidFill>
                  <a:srgbClr val="0099FF"/>
                </a:solidFill>
                <a:sym typeface="Wingdings" pitchFamily="2" charset="2"/>
              </a:rPr>
              <a:t>paramètrage</a:t>
            </a:r>
            <a:r>
              <a:rPr lang="fr-FR" altLang="fr-FR" sz="1800" b="1" dirty="0">
                <a:solidFill>
                  <a:srgbClr val="0099FF"/>
                </a:solidFill>
                <a:sym typeface="Wingdings" pitchFamily="2" charset="2"/>
              </a:rPr>
              <a:t> -</a:t>
            </a:r>
            <a:r>
              <a:rPr lang="fr-FR" altLang="fr-FR" sz="1800" b="1" dirty="0">
                <a:solidFill>
                  <a:srgbClr val="CC0000"/>
                </a:solidFill>
                <a:sym typeface="Wingdings" pitchFamily="2" charset="2"/>
              </a:rPr>
              <a:t> 3 jours</a:t>
            </a:r>
            <a:endParaRPr lang="fr-FR" altLang="fr-FR" b="1" dirty="0">
              <a:latin typeface="Arial" charset="0"/>
            </a:endParaRPr>
          </a:p>
          <a:p>
            <a:endParaRPr lang="fr-FR" altLang="fr-FR" sz="1800" b="1" dirty="0">
              <a:sym typeface="Wingdings" pitchFamily="2" charset="2"/>
            </a:endParaRPr>
          </a:p>
          <a:p>
            <a:r>
              <a:rPr lang="fr-FR" altLang="fr-FR" sz="1800" b="1" dirty="0">
                <a:sym typeface="Wingdings" pitchFamily="2" charset="2"/>
              </a:rPr>
              <a:t> Développement à partir du formulaire bilingue </a:t>
            </a:r>
            <a:r>
              <a:rPr lang="fr-FR" altLang="fr-FR" sz="1800" b="1" dirty="0" smtClean="0">
                <a:sym typeface="Wingdings" pitchFamily="2" charset="2"/>
              </a:rPr>
              <a:t>  - </a:t>
            </a:r>
            <a:r>
              <a:rPr lang="fr-FR" altLang="fr-FR" sz="1800" b="1" dirty="0">
                <a:solidFill>
                  <a:srgbClr val="CC0000"/>
                </a:solidFill>
                <a:sym typeface="Wingdings" pitchFamily="2" charset="2"/>
              </a:rPr>
              <a:t>5 jours/langue</a:t>
            </a:r>
            <a:endParaRPr lang="fr-FR" altLang="fr-FR" sz="1600" b="1" dirty="0">
              <a:solidFill>
                <a:srgbClr val="CC0000"/>
              </a:solidFill>
              <a:sym typeface="Wingdings" pitchFamily="2" charset="2"/>
            </a:endParaRPr>
          </a:p>
          <a:p>
            <a:endParaRPr lang="fr-FR" altLang="fr-FR" sz="1800" b="1" dirty="0">
              <a:sym typeface="Wingdings" pitchFamily="2" charset="2"/>
            </a:endParaRPr>
          </a:p>
          <a:p>
            <a:endParaRPr lang="fr-FR" altLang="fr-FR" sz="1800" b="1" dirty="0">
              <a:sym typeface="Wingdings" pitchFamily="2" charset="2"/>
            </a:endParaRPr>
          </a:p>
          <a:p>
            <a:endParaRPr lang="fr-FR" altLang="fr-FR" sz="1800" b="1" dirty="0">
              <a:sym typeface="Wingdings" pitchFamily="2" charset="2"/>
            </a:endParaRPr>
          </a:p>
          <a:p>
            <a:endParaRPr lang="fr-FR" altLang="fr-FR" sz="1800" b="1" dirty="0">
              <a:sym typeface="Wingdings" pitchFamily="2" charset="2"/>
            </a:endParaRPr>
          </a:p>
          <a:p>
            <a:endParaRPr lang="fr-FR" altLang="fr-FR" sz="1800" b="1" dirty="0">
              <a:sym typeface="Wingdings" pitchFamily="2" charset="2"/>
            </a:endParaRPr>
          </a:p>
          <a:p>
            <a:endParaRPr lang="fr-FR" altLang="fr-FR" sz="1800" b="1" dirty="0">
              <a:solidFill>
                <a:srgbClr val="0099FF"/>
              </a:solidFill>
              <a:sym typeface="Wingdings" pitchFamily="2" charset="2"/>
            </a:endParaRPr>
          </a:p>
          <a:p>
            <a:endParaRPr lang="fr-FR" altLang="fr-FR" sz="1800" b="1" dirty="0">
              <a:sym typeface="Wingdings" pitchFamily="2" charset="2"/>
            </a:endParaRPr>
          </a:p>
        </p:txBody>
      </p:sp>
      <p:sp>
        <p:nvSpPr>
          <p:cNvPr id="2" name="Espace réservé du pied de page 1"/>
          <p:cNvSpPr>
            <a:spLocks noGrp="1"/>
          </p:cNvSpPr>
          <p:nvPr>
            <p:ph type="ftr" sz="quarter" idx="11"/>
          </p:nvPr>
        </p:nvSpPr>
        <p:spPr/>
        <p:txBody>
          <a:bodyPr/>
          <a:lstStyle/>
          <a:p>
            <a:r>
              <a:rPr lang="fr-FR" smtClean="0"/>
              <a:t>Sharesap.com®. Copyright©. Tous droits réservés. Par Mickael QUESNOT</a:t>
            </a:r>
            <a:endParaRPr 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Rectangle 3074"/>
          <p:cNvSpPr>
            <a:spLocks noGrp="1" noChangeArrowheads="1"/>
          </p:cNvSpPr>
          <p:nvPr>
            <p:ph type="title"/>
          </p:nvPr>
        </p:nvSpPr>
        <p:spPr bwMode="auto">
          <a:xfrm>
            <a:off x="685800" y="381000"/>
            <a:ext cx="7772400" cy="3810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normAutofit fontScale="90000"/>
          </a:bodyPr>
          <a:lstStyle/>
          <a:p>
            <a:r>
              <a:rPr lang="fr-FR" altLang="fr-FR"/>
              <a:t>Commande (Suite…)</a:t>
            </a:r>
          </a:p>
        </p:txBody>
      </p:sp>
      <p:sp>
        <p:nvSpPr>
          <p:cNvPr id="180227" name="Rectangle 3075"/>
          <p:cNvSpPr>
            <a:spLocks noChangeArrowheads="1"/>
          </p:cNvSpPr>
          <p:nvPr/>
        </p:nvSpPr>
        <p:spPr bwMode="auto">
          <a:xfrm>
            <a:off x="0" y="1066800"/>
            <a:ext cx="2362200" cy="548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lvl1pPr marL="342900" indent="-342900" defTabSz="762000">
              <a:spcBef>
                <a:spcPct val="20000"/>
              </a:spcBef>
              <a:buChar char="•"/>
              <a:defRPr sz="2800" b="1">
                <a:solidFill>
                  <a:schemeClr val="tx1"/>
                </a:solidFill>
                <a:latin typeface="Times New Roman" charset="0"/>
              </a:defRPr>
            </a:lvl1pPr>
            <a:lvl2pPr marL="742950" indent="-285750" defTabSz="762000">
              <a:spcBef>
                <a:spcPct val="20000"/>
              </a:spcBef>
              <a:buChar char="–"/>
              <a:defRPr sz="2400" b="1">
                <a:solidFill>
                  <a:schemeClr val="tx1"/>
                </a:solidFill>
                <a:latin typeface="Times New Roman" charset="0"/>
              </a:defRPr>
            </a:lvl2pPr>
            <a:lvl3pPr marL="1143000" indent="-228600" defTabSz="762000">
              <a:spcBef>
                <a:spcPct val="20000"/>
              </a:spcBef>
              <a:buChar char="•"/>
              <a:defRPr sz="2000" b="1">
                <a:solidFill>
                  <a:schemeClr val="tx1"/>
                </a:solidFill>
                <a:latin typeface="Times New Roman" charset="0"/>
              </a:defRPr>
            </a:lvl3pPr>
            <a:lvl4pPr marL="1600200" indent="-228600" defTabSz="762000">
              <a:spcBef>
                <a:spcPct val="20000"/>
              </a:spcBef>
              <a:buChar char="–"/>
              <a:defRPr b="1">
                <a:solidFill>
                  <a:schemeClr val="tx1"/>
                </a:solidFill>
                <a:latin typeface="Times New Roman" charset="0"/>
              </a:defRPr>
            </a:lvl4pPr>
            <a:lvl5pPr marL="2057400" indent="-228600" defTabSz="762000">
              <a:spcBef>
                <a:spcPct val="20000"/>
              </a:spcBef>
              <a:buChar char="•"/>
              <a:defRPr b="1">
                <a:solidFill>
                  <a:schemeClr val="tx1"/>
                </a:solidFill>
                <a:latin typeface="Times New Roman" charset="0"/>
              </a:defRPr>
            </a:lvl5pPr>
            <a:lvl6pPr marL="2514600" indent="-228600" defTabSz="762000" eaLnBrk="0" fontAlgn="base" hangingPunct="0">
              <a:spcBef>
                <a:spcPct val="20000"/>
              </a:spcBef>
              <a:spcAft>
                <a:spcPct val="0"/>
              </a:spcAft>
              <a:buChar char="•"/>
              <a:defRPr b="1">
                <a:solidFill>
                  <a:schemeClr val="tx1"/>
                </a:solidFill>
                <a:latin typeface="Times New Roman" charset="0"/>
              </a:defRPr>
            </a:lvl6pPr>
            <a:lvl7pPr marL="2971800" indent="-228600" defTabSz="762000" eaLnBrk="0" fontAlgn="base" hangingPunct="0">
              <a:spcBef>
                <a:spcPct val="20000"/>
              </a:spcBef>
              <a:spcAft>
                <a:spcPct val="0"/>
              </a:spcAft>
              <a:buChar char="•"/>
              <a:defRPr b="1">
                <a:solidFill>
                  <a:schemeClr val="tx1"/>
                </a:solidFill>
                <a:latin typeface="Times New Roman" charset="0"/>
              </a:defRPr>
            </a:lvl7pPr>
            <a:lvl8pPr marL="3429000" indent="-228600" defTabSz="762000" eaLnBrk="0" fontAlgn="base" hangingPunct="0">
              <a:spcBef>
                <a:spcPct val="20000"/>
              </a:spcBef>
              <a:spcAft>
                <a:spcPct val="0"/>
              </a:spcAft>
              <a:buChar char="•"/>
              <a:defRPr b="1">
                <a:solidFill>
                  <a:schemeClr val="tx1"/>
                </a:solidFill>
                <a:latin typeface="Times New Roman" charset="0"/>
              </a:defRPr>
            </a:lvl8pPr>
            <a:lvl9pPr marL="3886200" indent="-228600" defTabSz="762000" eaLnBrk="0" fontAlgn="base" hangingPunct="0">
              <a:spcBef>
                <a:spcPct val="20000"/>
              </a:spcBef>
              <a:spcAft>
                <a:spcPct val="0"/>
              </a:spcAft>
              <a:buChar char="•"/>
              <a:defRPr b="1">
                <a:solidFill>
                  <a:schemeClr val="tx1"/>
                </a:solidFill>
                <a:latin typeface="Times New Roman" charset="0"/>
              </a:defRPr>
            </a:lvl9pPr>
          </a:lstStyle>
          <a:p>
            <a:pPr algn="ctr">
              <a:buFontTx/>
              <a:buNone/>
            </a:pPr>
            <a:r>
              <a:rPr lang="fr-FR" altLang="fr-FR" dirty="0">
                <a:solidFill>
                  <a:schemeClr val="accent1"/>
                </a:solidFill>
                <a:effectLst>
                  <a:outerShdw blurRad="38100" dist="38100" dir="2700000" algn="tl">
                    <a:srgbClr val="C0C0C0"/>
                  </a:outerShdw>
                </a:effectLst>
              </a:rPr>
              <a:t>Solution </a:t>
            </a:r>
            <a:r>
              <a:rPr lang="fr-FR" altLang="fr-FR" dirty="0" smtClean="0">
                <a:solidFill>
                  <a:schemeClr val="accent1"/>
                </a:solidFill>
                <a:effectLst>
                  <a:outerShdw blurRad="38100" dist="38100" dir="2700000" algn="tl">
                    <a:srgbClr val="C0C0C0"/>
                  </a:outerShdw>
                </a:effectLst>
              </a:rPr>
              <a:t>Ex</a:t>
            </a:r>
            <a:endParaRPr lang="fr-FR" altLang="fr-FR" dirty="0">
              <a:solidFill>
                <a:schemeClr val="accent1"/>
              </a:solidFill>
              <a:effectLst>
                <a:outerShdw blurRad="38100" dist="38100" dir="2700000" algn="tl">
                  <a:srgbClr val="C0C0C0"/>
                </a:outerShdw>
              </a:effectLst>
            </a:endParaRPr>
          </a:p>
          <a:p>
            <a:pPr>
              <a:buFontTx/>
              <a:buNone/>
            </a:pPr>
            <a:endParaRPr lang="fr-FR" altLang="fr-FR" sz="1800" dirty="0">
              <a:sym typeface="Wingdings" pitchFamily="2" charset="2"/>
            </a:endParaRPr>
          </a:p>
          <a:p>
            <a:pPr>
              <a:buFontTx/>
              <a:buNone/>
            </a:pPr>
            <a:endParaRPr lang="fr-FR" altLang="fr-FR" sz="1800" dirty="0">
              <a:sym typeface="Wingdings" pitchFamily="2" charset="2"/>
            </a:endParaRPr>
          </a:p>
          <a:p>
            <a:pPr>
              <a:buFontTx/>
              <a:buNone/>
            </a:pPr>
            <a:endParaRPr lang="fr-FR" altLang="fr-FR" sz="1800" dirty="0">
              <a:sym typeface="Wingdings" pitchFamily="2" charset="2"/>
            </a:endParaRPr>
          </a:p>
          <a:p>
            <a:pPr>
              <a:buFontTx/>
              <a:buNone/>
            </a:pPr>
            <a:endParaRPr lang="fr-FR" altLang="fr-FR" dirty="0">
              <a:solidFill>
                <a:schemeClr val="accent1"/>
              </a:solidFill>
              <a:effectLst>
                <a:outerShdw blurRad="38100" dist="38100" dir="2700000" algn="tl">
                  <a:srgbClr val="C0C0C0"/>
                </a:outerShdw>
              </a:effectLst>
            </a:endParaRPr>
          </a:p>
          <a:p>
            <a:pPr>
              <a:buFontTx/>
              <a:buNone/>
            </a:pPr>
            <a:endParaRPr lang="fr-FR" altLang="fr-FR" dirty="0">
              <a:solidFill>
                <a:srgbClr val="FF99FF"/>
              </a:solidFill>
            </a:endParaRPr>
          </a:p>
          <a:p>
            <a:pPr>
              <a:buFontTx/>
              <a:buNone/>
            </a:pPr>
            <a:endParaRPr lang="fr-FR" altLang="fr-FR" dirty="0"/>
          </a:p>
          <a:p>
            <a:endParaRPr lang="fr-FR" altLang="fr-FR" dirty="0"/>
          </a:p>
        </p:txBody>
      </p:sp>
      <p:sp>
        <p:nvSpPr>
          <p:cNvPr id="180228" name="Rectangle 3076"/>
          <p:cNvSpPr>
            <a:spLocks noChangeArrowheads="1"/>
          </p:cNvSpPr>
          <p:nvPr/>
        </p:nvSpPr>
        <p:spPr bwMode="auto">
          <a:xfrm>
            <a:off x="5867400" y="1752600"/>
            <a:ext cx="3581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lvl1pPr marL="342900" indent="-342900" defTabSz="762000">
              <a:spcBef>
                <a:spcPct val="20000"/>
              </a:spcBef>
              <a:buChar char="•"/>
              <a:defRPr sz="2800" b="1">
                <a:solidFill>
                  <a:schemeClr val="tx1"/>
                </a:solidFill>
                <a:latin typeface="Times New Roman" charset="0"/>
              </a:defRPr>
            </a:lvl1pPr>
            <a:lvl2pPr marL="742950" indent="-285750" defTabSz="762000">
              <a:spcBef>
                <a:spcPct val="20000"/>
              </a:spcBef>
              <a:buChar char="–"/>
              <a:defRPr sz="2400" b="1">
                <a:solidFill>
                  <a:schemeClr val="tx1"/>
                </a:solidFill>
                <a:latin typeface="Times New Roman" charset="0"/>
              </a:defRPr>
            </a:lvl2pPr>
            <a:lvl3pPr marL="1143000" indent="-228600" defTabSz="762000">
              <a:spcBef>
                <a:spcPct val="20000"/>
              </a:spcBef>
              <a:buChar char="•"/>
              <a:defRPr sz="2000" b="1">
                <a:solidFill>
                  <a:schemeClr val="tx1"/>
                </a:solidFill>
                <a:latin typeface="Times New Roman" charset="0"/>
              </a:defRPr>
            </a:lvl3pPr>
            <a:lvl4pPr marL="1600200" indent="-228600" defTabSz="762000">
              <a:spcBef>
                <a:spcPct val="20000"/>
              </a:spcBef>
              <a:buChar char="–"/>
              <a:defRPr b="1">
                <a:solidFill>
                  <a:schemeClr val="tx1"/>
                </a:solidFill>
                <a:latin typeface="Times New Roman" charset="0"/>
              </a:defRPr>
            </a:lvl4pPr>
            <a:lvl5pPr marL="2057400" indent="-228600" defTabSz="762000">
              <a:spcBef>
                <a:spcPct val="20000"/>
              </a:spcBef>
              <a:buChar char="•"/>
              <a:defRPr b="1">
                <a:solidFill>
                  <a:schemeClr val="tx1"/>
                </a:solidFill>
                <a:latin typeface="Times New Roman" charset="0"/>
              </a:defRPr>
            </a:lvl5pPr>
            <a:lvl6pPr marL="2514600" indent="-228600" defTabSz="762000" eaLnBrk="0" fontAlgn="base" hangingPunct="0">
              <a:spcBef>
                <a:spcPct val="20000"/>
              </a:spcBef>
              <a:spcAft>
                <a:spcPct val="0"/>
              </a:spcAft>
              <a:buChar char="•"/>
              <a:defRPr b="1">
                <a:solidFill>
                  <a:schemeClr val="tx1"/>
                </a:solidFill>
                <a:latin typeface="Times New Roman" charset="0"/>
              </a:defRPr>
            </a:lvl6pPr>
            <a:lvl7pPr marL="2971800" indent="-228600" defTabSz="762000" eaLnBrk="0" fontAlgn="base" hangingPunct="0">
              <a:spcBef>
                <a:spcPct val="20000"/>
              </a:spcBef>
              <a:spcAft>
                <a:spcPct val="0"/>
              </a:spcAft>
              <a:buChar char="•"/>
              <a:defRPr b="1">
                <a:solidFill>
                  <a:schemeClr val="tx1"/>
                </a:solidFill>
                <a:latin typeface="Times New Roman" charset="0"/>
              </a:defRPr>
            </a:lvl7pPr>
            <a:lvl8pPr marL="3429000" indent="-228600" defTabSz="762000" eaLnBrk="0" fontAlgn="base" hangingPunct="0">
              <a:spcBef>
                <a:spcPct val="20000"/>
              </a:spcBef>
              <a:spcAft>
                <a:spcPct val="0"/>
              </a:spcAft>
              <a:buChar char="•"/>
              <a:defRPr b="1">
                <a:solidFill>
                  <a:schemeClr val="tx1"/>
                </a:solidFill>
                <a:latin typeface="Times New Roman" charset="0"/>
              </a:defRPr>
            </a:lvl8pPr>
            <a:lvl9pPr marL="3886200" indent="-228600" defTabSz="762000" eaLnBrk="0" fontAlgn="base" hangingPunct="0">
              <a:spcBef>
                <a:spcPct val="20000"/>
              </a:spcBef>
              <a:spcAft>
                <a:spcPct val="0"/>
              </a:spcAft>
              <a:buChar char="•"/>
              <a:defRPr b="1">
                <a:solidFill>
                  <a:schemeClr val="tx1"/>
                </a:solidFill>
                <a:latin typeface="Times New Roman" charset="0"/>
              </a:defRPr>
            </a:lvl9pPr>
          </a:lstStyle>
          <a:p>
            <a:endParaRPr lang="fr-FR" altLang="fr-FR"/>
          </a:p>
          <a:p>
            <a:endParaRPr lang="fr-FR" altLang="fr-FR"/>
          </a:p>
        </p:txBody>
      </p:sp>
      <p:sp>
        <p:nvSpPr>
          <p:cNvPr id="180229" name="Rectangle 3077"/>
          <p:cNvSpPr>
            <a:spLocks noChangeArrowheads="1"/>
          </p:cNvSpPr>
          <p:nvPr/>
        </p:nvSpPr>
        <p:spPr bwMode="auto">
          <a:xfrm>
            <a:off x="0" y="1066800"/>
            <a:ext cx="2514600" cy="5257800"/>
          </a:xfrm>
          <a:prstGeom prst="rect">
            <a:avLst/>
          </a:prstGeom>
          <a:noFill/>
          <a:ln w="12700">
            <a:solidFill>
              <a:schemeClr val="tx1"/>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180230" name="Rectangle 3078"/>
          <p:cNvSpPr>
            <a:spLocks noChangeArrowheads="1"/>
          </p:cNvSpPr>
          <p:nvPr/>
        </p:nvSpPr>
        <p:spPr bwMode="auto">
          <a:xfrm>
            <a:off x="2514600" y="1066800"/>
            <a:ext cx="33528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lvl1pPr marL="342900" indent="-342900" defTabSz="762000">
              <a:spcBef>
                <a:spcPct val="20000"/>
              </a:spcBef>
              <a:buChar char="•"/>
              <a:defRPr sz="2800" b="1">
                <a:solidFill>
                  <a:schemeClr val="tx1"/>
                </a:solidFill>
                <a:latin typeface="Times New Roman" charset="0"/>
              </a:defRPr>
            </a:lvl1pPr>
            <a:lvl2pPr marL="742950" indent="-285750" defTabSz="762000">
              <a:spcBef>
                <a:spcPct val="20000"/>
              </a:spcBef>
              <a:buChar char="–"/>
              <a:defRPr sz="2400" b="1">
                <a:solidFill>
                  <a:schemeClr val="tx1"/>
                </a:solidFill>
                <a:latin typeface="Times New Roman" charset="0"/>
              </a:defRPr>
            </a:lvl2pPr>
            <a:lvl3pPr marL="1143000" indent="-228600" defTabSz="762000">
              <a:spcBef>
                <a:spcPct val="20000"/>
              </a:spcBef>
              <a:buChar char="•"/>
              <a:defRPr sz="2000" b="1">
                <a:solidFill>
                  <a:schemeClr val="tx1"/>
                </a:solidFill>
                <a:latin typeface="Times New Roman" charset="0"/>
              </a:defRPr>
            </a:lvl3pPr>
            <a:lvl4pPr marL="1600200" indent="-228600" defTabSz="762000">
              <a:spcBef>
                <a:spcPct val="20000"/>
              </a:spcBef>
              <a:buChar char="–"/>
              <a:defRPr b="1">
                <a:solidFill>
                  <a:schemeClr val="tx1"/>
                </a:solidFill>
                <a:latin typeface="Times New Roman" charset="0"/>
              </a:defRPr>
            </a:lvl4pPr>
            <a:lvl5pPr marL="2057400" indent="-228600" defTabSz="762000">
              <a:spcBef>
                <a:spcPct val="20000"/>
              </a:spcBef>
              <a:buChar char="•"/>
              <a:defRPr b="1">
                <a:solidFill>
                  <a:schemeClr val="tx1"/>
                </a:solidFill>
                <a:latin typeface="Times New Roman" charset="0"/>
              </a:defRPr>
            </a:lvl5pPr>
            <a:lvl6pPr marL="2514600" indent="-228600" defTabSz="762000" eaLnBrk="0" fontAlgn="base" hangingPunct="0">
              <a:spcBef>
                <a:spcPct val="20000"/>
              </a:spcBef>
              <a:spcAft>
                <a:spcPct val="0"/>
              </a:spcAft>
              <a:buChar char="•"/>
              <a:defRPr b="1">
                <a:solidFill>
                  <a:schemeClr val="tx1"/>
                </a:solidFill>
                <a:latin typeface="Times New Roman" charset="0"/>
              </a:defRPr>
            </a:lvl6pPr>
            <a:lvl7pPr marL="2971800" indent="-228600" defTabSz="762000" eaLnBrk="0" fontAlgn="base" hangingPunct="0">
              <a:spcBef>
                <a:spcPct val="20000"/>
              </a:spcBef>
              <a:spcAft>
                <a:spcPct val="0"/>
              </a:spcAft>
              <a:buChar char="•"/>
              <a:defRPr b="1">
                <a:solidFill>
                  <a:schemeClr val="tx1"/>
                </a:solidFill>
                <a:latin typeface="Times New Roman" charset="0"/>
              </a:defRPr>
            </a:lvl7pPr>
            <a:lvl8pPr marL="3429000" indent="-228600" defTabSz="762000" eaLnBrk="0" fontAlgn="base" hangingPunct="0">
              <a:spcBef>
                <a:spcPct val="20000"/>
              </a:spcBef>
              <a:spcAft>
                <a:spcPct val="0"/>
              </a:spcAft>
              <a:buChar char="•"/>
              <a:defRPr b="1">
                <a:solidFill>
                  <a:schemeClr val="tx1"/>
                </a:solidFill>
                <a:latin typeface="Times New Roman" charset="0"/>
              </a:defRPr>
            </a:lvl8pPr>
            <a:lvl9pPr marL="3886200" indent="-228600" defTabSz="762000" eaLnBrk="0" fontAlgn="base" hangingPunct="0">
              <a:spcBef>
                <a:spcPct val="20000"/>
              </a:spcBef>
              <a:spcAft>
                <a:spcPct val="0"/>
              </a:spcAft>
              <a:buChar char="•"/>
              <a:defRPr b="1">
                <a:solidFill>
                  <a:schemeClr val="tx1"/>
                </a:solidFill>
                <a:latin typeface="Times New Roman" charset="0"/>
              </a:defRPr>
            </a:lvl9pPr>
          </a:lstStyle>
          <a:p>
            <a:pPr algn="ctr">
              <a:buFontTx/>
              <a:buNone/>
            </a:pPr>
            <a:r>
              <a:rPr lang="fr-FR" altLang="fr-FR" dirty="0">
                <a:solidFill>
                  <a:schemeClr val="accent1"/>
                </a:solidFill>
                <a:effectLst>
                  <a:outerShdw blurRad="38100" dist="38100" dir="2700000" algn="tl">
                    <a:srgbClr val="C0C0C0"/>
                  </a:outerShdw>
                </a:effectLst>
              </a:rPr>
              <a:t>Besoin </a:t>
            </a:r>
            <a:r>
              <a:rPr lang="fr-FR" altLang="fr-FR" dirty="0" smtClean="0">
                <a:solidFill>
                  <a:schemeClr val="accent1"/>
                </a:solidFill>
                <a:effectLst>
                  <a:outerShdw blurRad="38100" dist="38100" dir="2700000" algn="tl">
                    <a:srgbClr val="C0C0C0"/>
                  </a:outerShdw>
                </a:effectLst>
              </a:rPr>
              <a:t>Ex</a:t>
            </a:r>
            <a:endParaRPr lang="fr-FR" altLang="fr-FR" dirty="0">
              <a:solidFill>
                <a:schemeClr val="accent1"/>
              </a:solidFill>
              <a:effectLst>
                <a:outerShdw blurRad="38100" dist="38100" dir="2700000" algn="tl">
                  <a:srgbClr val="C0C0C0"/>
                </a:outerShdw>
              </a:effectLst>
            </a:endParaRPr>
          </a:p>
          <a:p>
            <a:pPr algn="ctr">
              <a:buFontTx/>
              <a:buNone/>
            </a:pPr>
            <a:r>
              <a:rPr lang="fr-FR" altLang="fr-FR" sz="1800" dirty="0">
                <a:sym typeface="Wingdings" pitchFamily="2" charset="2"/>
              </a:rPr>
              <a:t> Aval du contrôle de gestion pour toute annulation de commande en deçà du seuil des 15 jours autorisés</a:t>
            </a:r>
            <a:endParaRPr lang="fr-FR" altLang="fr-FR" dirty="0">
              <a:solidFill>
                <a:srgbClr val="FF99FF"/>
              </a:solidFill>
            </a:endParaRPr>
          </a:p>
          <a:p>
            <a:pPr>
              <a:buFontTx/>
              <a:buNone/>
            </a:pPr>
            <a:r>
              <a:rPr lang="fr-FR" altLang="fr-FR" sz="1800" dirty="0">
                <a:solidFill>
                  <a:srgbClr val="0099FF"/>
                </a:solidFill>
                <a:sym typeface="Wingdings" pitchFamily="2" charset="2"/>
              </a:rPr>
              <a:t> Portefeuille de commande</a:t>
            </a:r>
          </a:p>
          <a:p>
            <a:pPr>
              <a:buFontTx/>
              <a:buNone/>
            </a:pPr>
            <a:endParaRPr lang="fr-FR" altLang="fr-FR" sz="1800" dirty="0">
              <a:solidFill>
                <a:srgbClr val="0099FF"/>
              </a:solidFill>
              <a:sym typeface="Wingdings" pitchFamily="2" charset="2"/>
            </a:endParaRPr>
          </a:p>
          <a:p>
            <a:pPr>
              <a:buFontTx/>
              <a:buNone/>
            </a:pPr>
            <a:r>
              <a:rPr lang="fr-FR" altLang="fr-FR" sz="1800" dirty="0">
                <a:sym typeface="Wingdings" pitchFamily="2" charset="2"/>
              </a:rPr>
              <a:t> Entrées de commandes triées</a:t>
            </a:r>
            <a:endParaRPr lang="fr-FR" altLang="fr-FR" sz="1800" dirty="0">
              <a:latin typeface="Arial" charset="0"/>
              <a:sym typeface="Wingdings" pitchFamily="2" charset="2"/>
            </a:endParaRPr>
          </a:p>
          <a:p>
            <a:pPr>
              <a:buFontTx/>
              <a:buNone/>
            </a:pPr>
            <a:endParaRPr lang="fr-FR" altLang="fr-FR" sz="1800" dirty="0">
              <a:solidFill>
                <a:srgbClr val="0099FF"/>
              </a:solidFill>
              <a:sym typeface="Wingdings" pitchFamily="2" charset="2"/>
            </a:endParaRPr>
          </a:p>
          <a:p>
            <a:pPr>
              <a:buFontTx/>
              <a:buNone/>
            </a:pPr>
            <a:r>
              <a:rPr lang="fr-FR" altLang="fr-FR" sz="1800" dirty="0">
                <a:solidFill>
                  <a:srgbClr val="0099FF"/>
                </a:solidFill>
                <a:sym typeface="Wingdings" pitchFamily="2" charset="2"/>
              </a:rPr>
              <a:t></a:t>
            </a:r>
            <a:r>
              <a:rPr lang="fr-FR" altLang="fr-FR" sz="1800" dirty="0">
                <a:solidFill>
                  <a:srgbClr val="0099FF"/>
                </a:solidFill>
              </a:rPr>
              <a:t> Suivi des marges sur les entrées de commandes</a:t>
            </a:r>
            <a:endParaRPr lang="fr-FR" altLang="fr-FR" dirty="0"/>
          </a:p>
          <a:p>
            <a:pPr>
              <a:buFontTx/>
              <a:buNone/>
            </a:pPr>
            <a:r>
              <a:rPr lang="fr-FR" altLang="fr-FR" sz="1800" dirty="0">
                <a:sym typeface="Wingdings" pitchFamily="2" charset="2"/>
              </a:rPr>
              <a:t></a:t>
            </a:r>
            <a:r>
              <a:rPr lang="fr-FR" altLang="fr-FR" sz="1800" dirty="0"/>
              <a:t> Portefeuille de commandes de M à M+6 avec </a:t>
            </a:r>
            <a:r>
              <a:rPr lang="fr-FR" altLang="fr-FR" sz="1800" dirty="0" err="1"/>
              <a:t>qtés</a:t>
            </a:r>
            <a:r>
              <a:rPr lang="fr-FR" altLang="fr-FR" sz="1800" dirty="0"/>
              <a:t>, CA et marge</a:t>
            </a:r>
          </a:p>
          <a:p>
            <a:pPr>
              <a:buFontTx/>
              <a:buNone/>
            </a:pPr>
            <a:r>
              <a:rPr lang="fr-FR" altLang="fr-FR" sz="1800" dirty="0">
                <a:solidFill>
                  <a:srgbClr val="0099FF"/>
                </a:solidFill>
                <a:sym typeface="Wingdings" pitchFamily="2" charset="2"/>
              </a:rPr>
              <a:t> Contrôle crédit activé au déclenchement de l’expédition</a:t>
            </a:r>
            <a:endParaRPr lang="fr-FR" altLang="fr-FR" sz="1800" dirty="0"/>
          </a:p>
          <a:p>
            <a:pPr>
              <a:buFontTx/>
              <a:buNone/>
            </a:pPr>
            <a:endParaRPr lang="fr-FR" altLang="fr-FR" sz="1800" dirty="0"/>
          </a:p>
          <a:p>
            <a:pPr>
              <a:buFontTx/>
              <a:buNone/>
            </a:pPr>
            <a:endParaRPr lang="fr-FR" altLang="fr-FR" b="0" dirty="0">
              <a:latin typeface="Arial" charset="0"/>
            </a:endParaRPr>
          </a:p>
        </p:txBody>
      </p:sp>
      <p:sp>
        <p:nvSpPr>
          <p:cNvPr id="180231" name="Rectangle 3079"/>
          <p:cNvSpPr>
            <a:spLocks noChangeArrowheads="1"/>
          </p:cNvSpPr>
          <p:nvPr/>
        </p:nvSpPr>
        <p:spPr bwMode="auto">
          <a:xfrm>
            <a:off x="2590800" y="1066800"/>
            <a:ext cx="3124200" cy="5257800"/>
          </a:xfrm>
          <a:prstGeom prst="rect">
            <a:avLst/>
          </a:prstGeom>
          <a:noFill/>
          <a:ln w="12700">
            <a:solidFill>
              <a:schemeClr val="tx1"/>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180232" name="Rectangle 3080"/>
          <p:cNvSpPr>
            <a:spLocks noChangeArrowheads="1"/>
          </p:cNvSpPr>
          <p:nvPr/>
        </p:nvSpPr>
        <p:spPr bwMode="auto">
          <a:xfrm>
            <a:off x="5715000" y="1143000"/>
            <a:ext cx="3657600" cy="548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lvl1pPr marL="342900" indent="-342900" defTabSz="762000">
              <a:spcBef>
                <a:spcPct val="20000"/>
              </a:spcBef>
              <a:buChar char="•"/>
              <a:defRPr sz="2800" b="1">
                <a:solidFill>
                  <a:schemeClr val="tx1"/>
                </a:solidFill>
                <a:latin typeface="Times New Roman" charset="0"/>
              </a:defRPr>
            </a:lvl1pPr>
            <a:lvl2pPr marL="742950" indent="-285750" defTabSz="762000">
              <a:spcBef>
                <a:spcPct val="20000"/>
              </a:spcBef>
              <a:buChar char="–"/>
              <a:defRPr sz="2400" b="1">
                <a:solidFill>
                  <a:schemeClr val="tx1"/>
                </a:solidFill>
                <a:latin typeface="Times New Roman" charset="0"/>
              </a:defRPr>
            </a:lvl2pPr>
            <a:lvl3pPr marL="1143000" indent="-228600" defTabSz="762000">
              <a:spcBef>
                <a:spcPct val="20000"/>
              </a:spcBef>
              <a:buChar char="•"/>
              <a:defRPr sz="2000" b="1">
                <a:solidFill>
                  <a:schemeClr val="tx1"/>
                </a:solidFill>
                <a:latin typeface="Times New Roman" charset="0"/>
              </a:defRPr>
            </a:lvl3pPr>
            <a:lvl4pPr marL="1600200" indent="-228600" defTabSz="762000">
              <a:spcBef>
                <a:spcPct val="20000"/>
              </a:spcBef>
              <a:buChar char="–"/>
              <a:defRPr b="1">
                <a:solidFill>
                  <a:schemeClr val="tx1"/>
                </a:solidFill>
                <a:latin typeface="Times New Roman" charset="0"/>
              </a:defRPr>
            </a:lvl4pPr>
            <a:lvl5pPr marL="2057400" indent="-228600" defTabSz="762000">
              <a:spcBef>
                <a:spcPct val="20000"/>
              </a:spcBef>
              <a:buChar char="•"/>
              <a:defRPr b="1">
                <a:solidFill>
                  <a:schemeClr val="tx1"/>
                </a:solidFill>
                <a:latin typeface="Times New Roman" charset="0"/>
              </a:defRPr>
            </a:lvl5pPr>
            <a:lvl6pPr marL="2514600" indent="-228600" defTabSz="762000" eaLnBrk="0" fontAlgn="base" hangingPunct="0">
              <a:spcBef>
                <a:spcPct val="20000"/>
              </a:spcBef>
              <a:spcAft>
                <a:spcPct val="0"/>
              </a:spcAft>
              <a:buChar char="•"/>
              <a:defRPr b="1">
                <a:solidFill>
                  <a:schemeClr val="tx1"/>
                </a:solidFill>
                <a:latin typeface="Times New Roman" charset="0"/>
              </a:defRPr>
            </a:lvl6pPr>
            <a:lvl7pPr marL="2971800" indent="-228600" defTabSz="762000" eaLnBrk="0" fontAlgn="base" hangingPunct="0">
              <a:spcBef>
                <a:spcPct val="20000"/>
              </a:spcBef>
              <a:spcAft>
                <a:spcPct val="0"/>
              </a:spcAft>
              <a:buChar char="•"/>
              <a:defRPr b="1">
                <a:solidFill>
                  <a:schemeClr val="tx1"/>
                </a:solidFill>
                <a:latin typeface="Times New Roman" charset="0"/>
              </a:defRPr>
            </a:lvl7pPr>
            <a:lvl8pPr marL="3429000" indent="-228600" defTabSz="762000" eaLnBrk="0" fontAlgn="base" hangingPunct="0">
              <a:spcBef>
                <a:spcPct val="20000"/>
              </a:spcBef>
              <a:spcAft>
                <a:spcPct val="0"/>
              </a:spcAft>
              <a:buChar char="•"/>
              <a:defRPr b="1">
                <a:solidFill>
                  <a:schemeClr val="tx1"/>
                </a:solidFill>
                <a:latin typeface="Times New Roman" charset="0"/>
              </a:defRPr>
            </a:lvl8pPr>
            <a:lvl9pPr marL="3886200" indent="-228600" defTabSz="762000" eaLnBrk="0" fontAlgn="base" hangingPunct="0">
              <a:spcBef>
                <a:spcPct val="20000"/>
              </a:spcBef>
              <a:spcAft>
                <a:spcPct val="0"/>
              </a:spcAft>
              <a:buChar char="•"/>
              <a:defRPr b="1">
                <a:solidFill>
                  <a:schemeClr val="tx1"/>
                </a:solidFill>
                <a:latin typeface="Times New Roman" charset="0"/>
              </a:defRPr>
            </a:lvl9pPr>
          </a:lstStyle>
          <a:p>
            <a:pPr algn="ctr">
              <a:buFontTx/>
              <a:buNone/>
            </a:pPr>
            <a:r>
              <a:rPr lang="fr-FR" altLang="fr-FR">
                <a:solidFill>
                  <a:schemeClr val="accent1"/>
                </a:solidFill>
                <a:effectLst>
                  <a:outerShdw blurRad="38100" dist="38100" dir="2700000" algn="tl">
                    <a:srgbClr val="C0C0C0"/>
                  </a:outerShdw>
                </a:effectLst>
              </a:rPr>
              <a:t>Solution SAP</a:t>
            </a:r>
          </a:p>
          <a:p>
            <a:pPr>
              <a:buFontTx/>
              <a:buNone/>
            </a:pPr>
            <a:r>
              <a:rPr lang="fr-FR" altLang="fr-FR" sz="1800">
                <a:sym typeface="Wingdings" pitchFamily="2" charset="2"/>
              </a:rPr>
              <a:t> Pas de solution en standard</a:t>
            </a:r>
          </a:p>
          <a:p>
            <a:pPr>
              <a:buFontTx/>
              <a:buNone/>
            </a:pPr>
            <a:endParaRPr lang="fr-FR" altLang="fr-FR" sz="1800">
              <a:sym typeface="Wingdings" pitchFamily="2" charset="2"/>
            </a:endParaRPr>
          </a:p>
          <a:p>
            <a:pPr>
              <a:buFontTx/>
              <a:buNone/>
            </a:pPr>
            <a:endParaRPr lang="fr-FR" altLang="fr-FR" sz="1800">
              <a:sym typeface="Wingdings" pitchFamily="2" charset="2"/>
            </a:endParaRPr>
          </a:p>
          <a:p>
            <a:pPr>
              <a:buFontTx/>
              <a:buNone/>
            </a:pPr>
            <a:r>
              <a:rPr lang="fr-FR" altLang="fr-FR" sz="1800">
                <a:solidFill>
                  <a:srgbClr val="0099FF"/>
                </a:solidFill>
                <a:sym typeface="Wingdings" pitchFamily="2" charset="2"/>
              </a:rPr>
              <a:t> Développement spécifique déjà existant au Vaudreuil.</a:t>
            </a:r>
          </a:p>
          <a:p>
            <a:pPr>
              <a:buFontTx/>
              <a:buNone/>
            </a:pPr>
            <a:r>
              <a:rPr lang="fr-FR" altLang="fr-FR" sz="1800">
                <a:sym typeface="Wingdings" pitchFamily="2" charset="2"/>
              </a:rPr>
              <a:t> Système d’information commerciale standard</a:t>
            </a:r>
          </a:p>
          <a:p>
            <a:pPr>
              <a:buFontTx/>
              <a:buNone/>
            </a:pPr>
            <a:endParaRPr lang="fr-FR" altLang="fr-FR" sz="1800">
              <a:solidFill>
                <a:srgbClr val="0099FF"/>
              </a:solidFill>
              <a:sym typeface="Wingdings" pitchFamily="2" charset="2"/>
            </a:endParaRPr>
          </a:p>
          <a:p>
            <a:pPr>
              <a:buFontTx/>
              <a:buNone/>
            </a:pPr>
            <a:r>
              <a:rPr lang="fr-FR" altLang="fr-FR" sz="1800">
                <a:solidFill>
                  <a:srgbClr val="0099FF"/>
                </a:solidFill>
                <a:sym typeface="Wingdings" pitchFamily="2" charset="2"/>
              </a:rPr>
              <a:t></a:t>
            </a:r>
            <a:r>
              <a:rPr lang="fr-FR" altLang="fr-FR" sz="1800">
                <a:solidFill>
                  <a:srgbClr val="0099FF"/>
                </a:solidFill>
              </a:rPr>
              <a:t> Système d’information commercial standard</a:t>
            </a:r>
          </a:p>
          <a:p>
            <a:pPr>
              <a:buFontTx/>
              <a:buNone/>
            </a:pPr>
            <a:r>
              <a:rPr lang="fr-FR" altLang="fr-FR" sz="1800">
                <a:sym typeface="Wingdings" pitchFamily="2" charset="2"/>
              </a:rPr>
              <a:t></a:t>
            </a:r>
            <a:r>
              <a:rPr lang="fr-FR" altLang="fr-FR" sz="1800"/>
              <a:t> Portefeuille de commandes :</a:t>
            </a:r>
          </a:p>
          <a:p>
            <a:pPr>
              <a:buFontTx/>
              <a:buNone/>
            </a:pPr>
            <a:r>
              <a:rPr lang="fr-FR" altLang="fr-FR" sz="1800">
                <a:sym typeface="Wingdings" pitchFamily="2" charset="2"/>
              </a:rPr>
              <a:t> marge non dispo</a:t>
            </a:r>
            <a:endParaRPr lang="fr-FR" altLang="fr-FR" sz="1800"/>
          </a:p>
          <a:p>
            <a:pPr>
              <a:buFontTx/>
              <a:buNone/>
            </a:pPr>
            <a:r>
              <a:rPr lang="fr-FR" altLang="fr-FR" sz="1800">
                <a:solidFill>
                  <a:srgbClr val="0099FF"/>
                </a:solidFill>
                <a:sym typeface="Wingdings" pitchFamily="2" charset="2"/>
              </a:rPr>
              <a:t> Standard SAP : contrôle crédit activé à la prise de commande et à l ’expédition</a:t>
            </a:r>
          </a:p>
          <a:p>
            <a:pPr>
              <a:buFontTx/>
              <a:buNone/>
            </a:pPr>
            <a:endParaRPr lang="fr-FR" altLang="fr-FR" sz="1800"/>
          </a:p>
        </p:txBody>
      </p:sp>
      <p:sp>
        <p:nvSpPr>
          <p:cNvPr id="180233" name="Rectangle 3081"/>
          <p:cNvSpPr>
            <a:spLocks noChangeArrowheads="1"/>
          </p:cNvSpPr>
          <p:nvPr/>
        </p:nvSpPr>
        <p:spPr bwMode="auto">
          <a:xfrm>
            <a:off x="5791200" y="1066800"/>
            <a:ext cx="3352800" cy="5257800"/>
          </a:xfrm>
          <a:prstGeom prst="rect">
            <a:avLst/>
          </a:prstGeom>
          <a:noFill/>
          <a:ln w="12700">
            <a:solidFill>
              <a:schemeClr val="tx1"/>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2" name="Espace réservé du pied de page 1"/>
          <p:cNvSpPr>
            <a:spLocks noGrp="1"/>
          </p:cNvSpPr>
          <p:nvPr>
            <p:ph type="ftr" sz="quarter" idx="11"/>
          </p:nvPr>
        </p:nvSpPr>
        <p:spPr/>
        <p:txBody>
          <a:bodyPr/>
          <a:lstStyle/>
          <a:p>
            <a:r>
              <a:rPr lang="fr-FR" smtClean="0"/>
              <a:t>Sharesap.com®. Copyright©. Tous droits réservés. Par Mickael QUESNOT</a:t>
            </a:r>
            <a:endParaRPr 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Rectangle 2050"/>
          <p:cNvSpPr>
            <a:spLocks noGrp="1" noChangeArrowheads="1"/>
          </p:cNvSpPr>
          <p:nvPr>
            <p:ph type="title"/>
          </p:nvPr>
        </p:nvSpPr>
        <p:spPr bwMode="auto">
          <a:xfrm>
            <a:off x="685800" y="228600"/>
            <a:ext cx="7772400" cy="3048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normAutofit fontScale="90000"/>
          </a:bodyPr>
          <a:lstStyle/>
          <a:p>
            <a:r>
              <a:rPr lang="fr-FR" altLang="fr-FR"/>
              <a:t>Commandes (Suite…)</a:t>
            </a:r>
          </a:p>
        </p:txBody>
      </p:sp>
      <p:sp>
        <p:nvSpPr>
          <p:cNvPr id="196611" name="Rectangle 2051"/>
          <p:cNvSpPr>
            <a:spLocks noChangeArrowheads="1"/>
          </p:cNvSpPr>
          <p:nvPr/>
        </p:nvSpPr>
        <p:spPr bwMode="auto">
          <a:xfrm>
            <a:off x="76200" y="1531938"/>
            <a:ext cx="3581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lvl1pPr marL="342900" indent="-342900" defTabSz="762000">
              <a:spcBef>
                <a:spcPct val="20000"/>
              </a:spcBef>
              <a:buChar char="•"/>
              <a:defRPr sz="2800" b="1">
                <a:solidFill>
                  <a:schemeClr val="tx1"/>
                </a:solidFill>
                <a:latin typeface="Times New Roman" charset="0"/>
              </a:defRPr>
            </a:lvl1pPr>
            <a:lvl2pPr marL="742950" indent="-285750" defTabSz="762000">
              <a:spcBef>
                <a:spcPct val="20000"/>
              </a:spcBef>
              <a:buChar char="–"/>
              <a:defRPr sz="2400" b="1">
                <a:solidFill>
                  <a:schemeClr val="tx1"/>
                </a:solidFill>
                <a:latin typeface="Times New Roman" charset="0"/>
              </a:defRPr>
            </a:lvl2pPr>
            <a:lvl3pPr marL="1143000" indent="-228600" defTabSz="762000">
              <a:spcBef>
                <a:spcPct val="20000"/>
              </a:spcBef>
              <a:buChar char="•"/>
              <a:defRPr sz="2000" b="1">
                <a:solidFill>
                  <a:schemeClr val="tx1"/>
                </a:solidFill>
                <a:latin typeface="Times New Roman" charset="0"/>
              </a:defRPr>
            </a:lvl3pPr>
            <a:lvl4pPr marL="1600200" indent="-228600" defTabSz="762000">
              <a:spcBef>
                <a:spcPct val="20000"/>
              </a:spcBef>
              <a:buChar char="–"/>
              <a:defRPr b="1">
                <a:solidFill>
                  <a:schemeClr val="tx1"/>
                </a:solidFill>
                <a:latin typeface="Times New Roman" charset="0"/>
              </a:defRPr>
            </a:lvl4pPr>
            <a:lvl5pPr marL="2057400" indent="-228600" defTabSz="762000">
              <a:spcBef>
                <a:spcPct val="20000"/>
              </a:spcBef>
              <a:buChar char="•"/>
              <a:defRPr b="1">
                <a:solidFill>
                  <a:schemeClr val="tx1"/>
                </a:solidFill>
                <a:latin typeface="Times New Roman" charset="0"/>
              </a:defRPr>
            </a:lvl5pPr>
            <a:lvl6pPr marL="2514600" indent="-228600" defTabSz="762000" eaLnBrk="0" fontAlgn="base" hangingPunct="0">
              <a:spcBef>
                <a:spcPct val="20000"/>
              </a:spcBef>
              <a:spcAft>
                <a:spcPct val="0"/>
              </a:spcAft>
              <a:buChar char="•"/>
              <a:defRPr b="1">
                <a:solidFill>
                  <a:schemeClr val="tx1"/>
                </a:solidFill>
                <a:latin typeface="Times New Roman" charset="0"/>
              </a:defRPr>
            </a:lvl6pPr>
            <a:lvl7pPr marL="2971800" indent="-228600" defTabSz="762000" eaLnBrk="0" fontAlgn="base" hangingPunct="0">
              <a:spcBef>
                <a:spcPct val="20000"/>
              </a:spcBef>
              <a:spcAft>
                <a:spcPct val="0"/>
              </a:spcAft>
              <a:buChar char="•"/>
              <a:defRPr b="1">
                <a:solidFill>
                  <a:schemeClr val="tx1"/>
                </a:solidFill>
                <a:latin typeface="Times New Roman" charset="0"/>
              </a:defRPr>
            </a:lvl7pPr>
            <a:lvl8pPr marL="3429000" indent="-228600" defTabSz="762000" eaLnBrk="0" fontAlgn="base" hangingPunct="0">
              <a:spcBef>
                <a:spcPct val="20000"/>
              </a:spcBef>
              <a:spcAft>
                <a:spcPct val="0"/>
              </a:spcAft>
              <a:buChar char="•"/>
              <a:defRPr b="1">
                <a:solidFill>
                  <a:schemeClr val="tx1"/>
                </a:solidFill>
                <a:latin typeface="Times New Roman" charset="0"/>
              </a:defRPr>
            </a:lvl8pPr>
            <a:lvl9pPr marL="3886200" indent="-228600" defTabSz="762000" eaLnBrk="0" fontAlgn="base" hangingPunct="0">
              <a:spcBef>
                <a:spcPct val="20000"/>
              </a:spcBef>
              <a:spcAft>
                <a:spcPct val="0"/>
              </a:spcAft>
              <a:buChar char="•"/>
              <a:defRPr b="1">
                <a:solidFill>
                  <a:schemeClr val="tx1"/>
                </a:solidFill>
                <a:latin typeface="Times New Roman" charset="0"/>
              </a:defRPr>
            </a:lvl9pPr>
          </a:lstStyle>
          <a:p>
            <a:endParaRPr lang="fr-FR" altLang="fr-FR"/>
          </a:p>
          <a:p>
            <a:endParaRPr lang="fr-FR" altLang="fr-FR"/>
          </a:p>
        </p:txBody>
      </p:sp>
      <p:sp>
        <p:nvSpPr>
          <p:cNvPr id="196612" name="Rectangle 2052"/>
          <p:cNvSpPr>
            <a:spLocks noChangeArrowheads="1"/>
          </p:cNvSpPr>
          <p:nvPr/>
        </p:nvSpPr>
        <p:spPr bwMode="auto">
          <a:xfrm>
            <a:off x="0" y="846138"/>
            <a:ext cx="4114800" cy="548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lvl1pPr marL="342900" indent="-342900" defTabSz="762000">
              <a:spcBef>
                <a:spcPct val="20000"/>
              </a:spcBef>
              <a:buChar char="•"/>
              <a:defRPr sz="2800" b="1">
                <a:solidFill>
                  <a:schemeClr val="tx1"/>
                </a:solidFill>
                <a:latin typeface="Times New Roman" charset="0"/>
              </a:defRPr>
            </a:lvl1pPr>
            <a:lvl2pPr marL="742950" indent="-285750" defTabSz="762000">
              <a:spcBef>
                <a:spcPct val="20000"/>
              </a:spcBef>
              <a:buChar char="–"/>
              <a:defRPr sz="2400" b="1">
                <a:solidFill>
                  <a:schemeClr val="tx1"/>
                </a:solidFill>
                <a:latin typeface="Times New Roman" charset="0"/>
              </a:defRPr>
            </a:lvl2pPr>
            <a:lvl3pPr marL="1143000" indent="-228600" defTabSz="762000">
              <a:spcBef>
                <a:spcPct val="20000"/>
              </a:spcBef>
              <a:buChar char="•"/>
              <a:defRPr sz="2000" b="1">
                <a:solidFill>
                  <a:schemeClr val="tx1"/>
                </a:solidFill>
                <a:latin typeface="Times New Roman" charset="0"/>
              </a:defRPr>
            </a:lvl3pPr>
            <a:lvl4pPr marL="1600200" indent="-228600" defTabSz="762000">
              <a:spcBef>
                <a:spcPct val="20000"/>
              </a:spcBef>
              <a:buChar char="–"/>
              <a:defRPr b="1">
                <a:solidFill>
                  <a:schemeClr val="tx1"/>
                </a:solidFill>
                <a:latin typeface="Times New Roman" charset="0"/>
              </a:defRPr>
            </a:lvl4pPr>
            <a:lvl5pPr marL="2057400" indent="-228600" defTabSz="762000">
              <a:spcBef>
                <a:spcPct val="20000"/>
              </a:spcBef>
              <a:buChar char="•"/>
              <a:defRPr b="1">
                <a:solidFill>
                  <a:schemeClr val="tx1"/>
                </a:solidFill>
                <a:latin typeface="Times New Roman" charset="0"/>
              </a:defRPr>
            </a:lvl5pPr>
            <a:lvl6pPr marL="2514600" indent="-228600" defTabSz="762000" eaLnBrk="0" fontAlgn="base" hangingPunct="0">
              <a:spcBef>
                <a:spcPct val="20000"/>
              </a:spcBef>
              <a:spcAft>
                <a:spcPct val="0"/>
              </a:spcAft>
              <a:buChar char="•"/>
              <a:defRPr b="1">
                <a:solidFill>
                  <a:schemeClr val="tx1"/>
                </a:solidFill>
                <a:latin typeface="Times New Roman" charset="0"/>
              </a:defRPr>
            </a:lvl6pPr>
            <a:lvl7pPr marL="2971800" indent="-228600" defTabSz="762000" eaLnBrk="0" fontAlgn="base" hangingPunct="0">
              <a:spcBef>
                <a:spcPct val="20000"/>
              </a:spcBef>
              <a:spcAft>
                <a:spcPct val="0"/>
              </a:spcAft>
              <a:buChar char="•"/>
              <a:defRPr b="1">
                <a:solidFill>
                  <a:schemeClr val="tx1"/>
                </a:solidFill>
                <a:latin typeface="Times New Roman" charset="0"/>
              </a:defRPr>
            </a:lvl7pPr>
            <a:lvl8pPr marL="3429000" indent="-228600" defTabSz="762000" eaLnBrk="0" fontAlgn="base" hangingPunct="0">
              <a:spcBef>
                <a:spcPct val="20000"/>
              </a:spcBef>
              <a:spcAft>
                <a:spcPct val="0"/>
              </a:spcAft>
              <a:buChar char="•"/>
              <a:defRPr b="1">
                <a:solidFill>
                  <a:schemeClr val="tx1"/>
                </a:solidFill>
                <a:latin typeface="Times New Roman" charset="0"/>
              </a:defRPr>
            </a:lvl8pPr>
            <a:lvl9pPr marL="3886200" indent="-228600" defTabSz="762000" eaLnBrk="0" fontAlgn="base" hangingPunct="0">
              <a:spcBef>
                <a:spcPct val="20000"/>
              </a:spcBef>
              <a:spcAft>
                <a:spcPct val="0"/>
              </a:spcAft>
              <a:buChar char="•"/>
              <a:defRPr b="1">
                <a:solidFill>
                  <a:schemeClr val="tx1"/>
                </a:solidFill>
                <a:latin typeface="Times New Roman" charset="0"/>
              </a:defRPr>
            </a:lvl9pPr>
          </a:lstStyle>
          <a:p>
            <a:pPr algn="ctr">
              <a:buFontTx/>
              <a:buNone/>
            </a:pPr>
            <a:r>
              <a:rPr lang="fr-FR" altLang="fr-FR">
                <a:solidFill>
                  <a:schemeClr val="accent1"/>
                </a:solidFill>
                <a:effectLst>
                  <a:outerShdw blurRad="38100" dist="38100" dir="2700000" algn="tl">
                    <a:srgbClr val="C0C0C0"/>
                  </a:outerShdw>
                </a:effectLst>
              </a:rPr>
              <a:t>Solution SAP</a:t>
            </a:r>
          </a:p>
          <a:p>
            <a:pPr>
              <a:buFontTx/>
              <a:buNone/>
            </a:pPr>
            <a:endParaRPr lang="fr-FR" altLang="fr-FR" sz="1800">
              <a:sym typeface="Wingdings" pitchFamily="2" charset="2"/>
            </a:endParaRPr>
          </a:p>
          <a:p>
            <a:pPr>
              <a:buFontTx/>
              <a:buNone/>
            </a:pPr>
            <a:r>
              <a:rPr lang="fr-FR" altLang="fr-FR" sz="1800">
                <a:solidFill>
                  <a:srgbClr val="0099FF"/>
                </a:solidFill>
                <a:sym typeface="Wingdings" pitchFamily="2" charset="2"/>
              </a:rPr>
              <a:t> Développement spécifique du portefeuille de commande</a:t>
            </a:r>
          </a:p>
          <a:p>
            <a:pPr>
              <a:buFontTx/>
              <a:buNone/>
            </a:pPr>
            <a:endParaRPr lang="fr-FR" altLang="fr-FR" sz="1800">
              <a:solidFill>
                <a:srgbClr val="0099FF"/>
              </a:solidFill>
              <a:sym typeface="Wingdings" pitchFamily="2" charset="2"/>
            </a:endParaRPr>
          </a:p>
          <a:p>
            <a:pPr>
              <a:buFontTx/>
              <a:buNone/>
            </a:pPr>
            <a:r>
              <a:rPr lang="fr-FR" altLang="fr-FR" sz="1800">
                <a:sym typeface="Wingdings" pitchFamily="2" charset="2"/>
              </a:rPr>
              <a:t></a:t>
            </a:r>
            <a:r>
              <a:rPr lang="fr-FR" altLang="fr-FR" sz="1800"/>
              <a:t> Contrôle crédit activé à la prise de commande</a:t>
            </a:r>
            <a:r>
              <a:rPr lang="fr-FR" altLang="fr-FR" sz="1800">
                <a:solidFill>
                  <a:srgbClr val="0099FF"/>
                </a:solidFill>
                <a:sym typeface="Wingdings" pitchFamily="2" charset="2"/>
              </a:rPr>
              <a:t> </a:t>
            </a:r>
            <a:r>
              <a:rPr lang="fr-FR" altLang="fr-FR" sz="1800">
                <a:sym typeface="Wingdings" pitchFamily="2" charset="2"/>
              </a:rPr>
              <a:t>et à l’expédition</a:t>
            </a:r>
          </a:p>
          <a:p>
            <a:pPr>
              <a:buFontTx/>
              <a:buNone/>
            </a:pPr>
            <a:endParaRPr lang="fr-FR" altLang="fr-FR" sz="1800">
              <a:solidFill>
                <a:srgbClr val="0099FF"/>
              </a:solidFill>
              <a:sym typeface="Wingdings" pitchFamily="2" charset="2"/>
            </a:endParaRPr>
          </a:p>
          <a:p>
            <a:pPr>
              <a:buFontTx/>
              <a:buNone/>
            </a:pPr>
            <a:endParaRPr lang="fr-FR" altLang="fr-FR" sz="1800">
              <a:solidFill>
                <a:srgbClr val="0099FF"/>
              </a:solidFill>
              <a:sym typeface="Wingdings" pitchFamily="2" charset="2"/>
            </a:endParaRPr>
          </a:p>
          <a:p>
            <a:pPr>
              <a:buFontTx/>
              <a:buNone/>
            </a:pPr>
            <a:endParaRPr lang="fr-FR" altLang="fr-FR" sz="1800">
              <a:sym typeface="Wingdings" pitchFamily="2" charset="2"/>
            </a:endParaRPr>
          </a:p>
          <a:p>
            <a:pPr>
              <a:buFontTx/>
              <a:buNone/>
            </a:pPr>
            <a:endParaRPr lang="fr-FR" altLang="fr-FR" sz="1800">
              <a:sym typeface="Wingdings" pitchFamily="2" charset="2"/>
            </a:endParaRPr>
          </a:p>
          <a:p>
            <a:pPr>
              <a:buFontTx/>
              <a:buNone/>
            </a:pPr>
            <a:endParaRPr lang="fr-FR" altLang="fr-FR" sz="1800">
              <a:solidFill>
                <a:srgbClr val="CC0000"/>
              </a:solidFill>
              <a:sym typeface="Wingdings" pitchFamily="2" charset="2"/>
            </a:endParaRPr>
          </a:p>
          <a:p>
            <a:pPr>
              <a:buFontTx/>
              <a:buNone/>
            </a:pPr>
            <a:endParaRPr lang="fr-FR" altLang="fr-FR" sz="1800">
              <a:solidFill>
                <a:srgbClr val="FF99FF"/>
              </a:solidFill>
              <a:sym typeface="Wingdings" pitchFamily="2" charset="2"/>
            </a:endParaRPr>
          </a:p>
          <a:p>
            <a:pPr>
              <a:buFontTx/>
              <a:buNone/>
            </a:pPr>
            <a:endParaRPr lang="fr-FR" altLang="fr-FR">
              <a:solidFill>
                <a:srgbClr val="FF99FF"/>
              </a:solidFill>
            </a:endParaRPr>
          </a:p>
          <a:p>
            <a:pPr>
              <a:buFontTx/>
              <a:buNone/>
            </a:pPr>
            <a:endParaRPr lang="fr-FR" altLang="fr-FR" sz="1800">
              <a:sym typeface="Wingdings" pitchFamily="2" charset="2"/>
            </a:endParaRPr>
          </a:p>
          <a:p>
            <a:pPr>
              <a:buFontTx/>
              <a:buNone/>
            </a:pPr>
            <a:endParaRPr lang="fr-FR" altLang="fr-FR" sz="1800">
              <a:sym typeface="Wingdings" pitchFamily="2" charset="2"/>
            </a:endParaRPr>
          </a:p>
          <a:p>
            <a:pPr>
              <a:buFontTx/>
              <a:buNone/>
            </a:pPr>
            <a:endParaRPr lang="fr-FR" altLang="fr-FR" sz="1800">
              <a:sym typeface="Wingdings" pitchFamily="2" charset="2"/>
            </a:endParaRPr>
          </a:p>
          <a:p>
            <a:pPr>
              <a:buFontTx/>
              <a:buNone/>
            </a:pPr>
            <a:endParaRPr lang="fr-FR" altLang="fr-FR" sz="1800">
              <a:sym typeface="Wingdings" pitchFamily="2" charset="2"/>
            </a:endParaRPr>
          </a:p>
        </p:txBody>
      </p:sp>
      <p:sp>
        <p:nvSpPr>
          <p:cNvPr id="196613" name="Rectangle 2053"/>
          <p:cNvSpPr>
            <a:spLocks noChangeArrowheads="1"/>
          </p:cNvSpPr>
          <p:nvPr/>
        </p:nvSpPr>
        <p:spPr bwMode="auto">
          <a:xfrm>
            <a:off x="0" y="846138"/>
            <a:ext cx="4038600" cy="5562600"/>
          </a:xfrm>
          <a:prstGeom prst="rect">
            <a:avLst/>
          </a:prstGeom>
          <a:noFill/>
          <a:ln w="12700">
            <a:solidFill>
              <a:schemeClr val="tx1"/>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196614" name="Rectangle 2054"/>
          <p:cNvSpPr>
            <a:spLocks noChangeArrowheads="1"/>
          </p:cNvSpPr>
          <p:nvPr/>
        </p:nvSpPr>
        <p:spPr bwMode="auto">
          <a:xfrm>
            <a:off x="4114800" y="846138"/>
            <a:ext cx="4800600" cy="5562600"/>
          </a:xfrm>
          <a:prstGeom prst="rect">
            <a:avLst/>
          </a:prstGeom>
          <a:noFill/>
          <a:ln w="12700">
            <a:solidFill>
              <a:schemeClr val="tx1"/>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196615" name="Rectangle 2055"/>
          <p:cNvSpPr>
            <a:spLocks noChangeArrowheads="1"/>
          </p:cNvSpPr>
          <p:nvPr/>
        </p:nvSpPr>
        <p:spPr bwMode="auto">
          <a:xfrm>
            <a:off x="4191000" y="914400"/>
            <a:ext cx="4572000" cy="4638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2000">
              <a:defRPr sz="2400">
                <a:solidFill>
                  <a:schemeClr val="tx1"/>
                </a:solidFill>
                <a:latin typeface="Times New Roman" charset="0"/>
              </a:defRPr>
            </a:lvl1pPr>
            <a:lvl2pPr marL="571500" defTabSz="762000">
              <a:defRPr sz="2400">
                <a:solidFill>
                  <a:schemeClr val="tx1"/>
                </a:solidFill>
                <a:latin typeface="Times New Roman" charset="0"/>
              </a:defRPr>
            </a:lvl2pPr>
            <a:lvl3pPr marL="1143000" defTabSz="762000">
              <a:defRPr sz="2400">
                <a:solidFill>
                  <a:schemeClr val="tx1"/>
                </a:solidFill>
                <a:latin typeface="Times New Roman" charset="0"/>
              </a:defRPr>
            </a:lvl3pPr>
            <a:lvl4pPr marL="1714500" defTabSz="762000">
              <a:defRPr sz="2400">
                <a:solidFill>
                  <a:schemeClr val="tx1"/>
                </a:solidFill>
                <a:latin typeface="Times New Roman" charset="0"/>
              </a:defRPr>
            </a:lvl4pPr>
            <a:lvl5pPr marL="2286000" defTabSz="762000">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ctr"/>
            <a:r>
              <a:rPr lang="fr-FR" altLang="fr-FR" sz="2800" b="1">
                <a:solidFill>
                  <a:schemeClr val="accent1"/>
                </a:solidFill>
                <a:effectLst>
                  <a:outerShdw blurRad="38100" dist="38100" dir="2700000" algn="tl">
                    <a:srgbClr val="C0C0C0"/>
                  </a:outerShdw>
                </a:effectLst>
              </a:rPr>
              <a:t>Impacts</a:t>
            </a:r>
            <a:endParaRPr lang="fr-FR" altLang="fr-FR" b="1">
              <a:solidFill>
                <a:schemeClr val="accent1"/>
              </a:solidFill>
              <a:effectLst>
                <a:outerShdw blurRad="38100" dist="38100" dir="2700000" algn="tl">
                  <a:srgbClr val="C0C0C0"/>
                </a:outerShdw>
              </a:effectLst>
            </a:endParaRPr>
          </a:p>
          <a:p>
            <a:endParaRPr lang="fr-FR" altLang="fr-FR" sz="1800" b="1">
              <a:sym typeface="Wingdings" pitchFamily="2" charset="2"/>
            </a:endParaRPr>
          </a:p>
          <a:p>
            <a:r>
              <a:rPr lang="fr-FR" altLang="fr-FR" sz="1800" b="1">
                <a:solidFill>
                  <a:srgbClr val="0099FF"/>
                </a:solidFill>
                <a:sym typeface="Wingdings" pitchFamily="2" charset="2"/>
              </a:rPr>
              <a:t> Remise à niveau du portefeuille déjà existant - voir pour intégrer marge - </a:t>
            </a:r>
            <a:r>
              <a:rPr lang="fr-FR" altLang="fr-FR" sz="1800" b="1">
                <a:solidFill>
                  <a:srgbClr val="CC0000"/>
                </a:solidFill>
                <a:sym typeface="Wingdings" pitchFamily="2" charset="2"/>
              </a:rPr>
              <a:t>10 jours </a:t>
            </a:r>
          </a:p>
          <a:p>
            <a:endParaRPr lang="fr-FR" altLang="fr-FR" sz="1800" b="1">
              <a:sym typeface="Wingdings" pitchFamily="2" charset="2"/>
            </a:endParaRPr>
          </a:p>
          <a:p>
            <a:endParaRPr lang="fr-FR" altLang="fr-FR" sz="1800" b="1">
              <a:sym typeface="Wingdings" pitchFamily="2" charset="2"/>
            </a:endParaRPr>
          </a:p>
          <a:p>
            <a:r>
              <a:rPr lang="fr-FR" altLang="fr-FR" sz="1800" b="1">
                <a:sym typeface="Wingdings" pitchFamily="2" charset="2"/>
              </a:rPr>
              <a:t> </a:t>
            </a:r>
            <a:r>
              <a:rPr lang="fr-FR" altLang="fr-FR" sz="1800" b="1">
                <a:solidFill>
                  <a:srgbClr val="CC0000"/>
                </a:solidFill>
                <a:sym typeface="Wingdings" pitchFamily="2" charset="2"/>
              </a:rPr>
              <a:t></a:t>
            </a:r>
            <a:r>
              <a:rPr lang="fr-FR" altLang="fr-FR" sz="1800" b="1">
                <a:sym typeface="Wingdings" pitchFamily="2" charset="2"/>
              </a:rPr>
              <a:t> Blocage systématique et multiple sur clients non couverts par une assurance crédit</a:t>
            </a:r>
          </a:p>
          <a:p>
            <a:endParaRPr lang="fr-FR" altLang="fr-FR" sz="1800" b="1">
              <a:sym typeface="Wingdings" pitchFamily="2" charset="2"/>
            </a:endParaRPr>
          </a:p>
          <a:p>
            <a:endParaRPr lang="fr-FR" altLang="fr-FR" sz="1800" b="1">
              <a:sym typeface="Wingdings" pitchFamily="2" charset="2"/>
            </a:endParaRPr>
          </a:p>
          <a:p>
            <a:endParaRPr lang="fr-FR" altLang="fr-FR" sz="1800" b="1">
              <a:sym typeface="Wingdings" pitchFamily="2" charset="2"/>
            </a:endParaRPr>
          </a:p>
          <a:p>
            <a:endParaRPr lang="fr-FR" altLang="fr-FR" sz="1800" b="1">
              <a:sym typeface="Wingdings" pitchFamily="2" charset="2"/>
            </a:endParaRPr>
          </a:p>
          <a:p>
            <a:endParaRPr lang="fr-FR" altLang="fr-FR" sz="1800" b="1">
              <a:sym typeface="Wingdings" pitchFamily="2" charset="2"/>
            </a:endParaRPr>
          </a:p>
          <a:p>
            <a:endParaRPr lang="fr-FR" altLang="fr-FR" sz="1800" b="1">
              <a:sym typeface="Wingdings" pitchFamily="2" charset="2"/>
            </a:endParaRPr>
          </a:p>
          <a:p>
            <a:endParaRPr lang="fr-FR" altLang="fr-FR" sz="1800" b="1">
              <a:sym typeface="Wingdings" pitchFamily="2" charset="2"/>
            </a:endParaRPr>
          </a:p>
        </p:txBody>
      </p:sp>
      <p:sp>
        <p:nvSpPr>
          <p:cNvPr id="2" name="Espace réservé du pied de page 1"/>
          <p:cNvSpPr>
            <a:spLocks noGrp="1"/>
          </p:cNvSpPr>
          <p:nvPr>
            <p:ph type="ftr" sz="quarter" idx="11"/>
          </p:nvPr>
        </p:nvSpPr>
        <p:spPr/>
        <p:txBody>
          <a:bodyPr/>
          <a:lstStyle/>
          <a:p>
            <a:r>
              <a:rPr lang="fr-FR" smtClean="0"/>
              <a:t>Sharesap.com®. Copyright©. Tous droits réservés. Par Mickael QUESNOT</a:t>
            </a:r>
            <a:endParaRPr 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Rectangle 3074"/>
          <p:cNvSpPr>
            <a:spLocks noGrp="1" noChangeArrowheads="1"/>
          </p:cNvSpPr>
          <p:nvPr>
            <p:ph type="title"/>
          </p:nvPr>
        </p:nvSpPr>
        <p:spPr bwMode="auto">
          <a:xfrm>
            <a:off x="685800" y="381000"/>
            <a:ext cx="7772400" cy="3810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normAutofit fontScale="90000"/>
          </a:bodyPr>
          <a:lstStyle/>
          <a:p>
            <a:r>
              <a:rPr lang="fr-FR" altLang="fr-FR"/>
              <a:t>Commande (Suite…)</a:t>
            </a:r>
          </a:p>
        </p:txBody>
      </p:sp>
      <p:sp>
        <p:nvSpPr>
          <p:cNvPr id="182275" name="Rectangle 3075"/>
          <p:cNvSpPr>
            <a:spLocks noChangeArrowheads="1"/>
          </p:cNvSpPr>
          <p:nvPr/>
        </p:nvSpPr>
        <p:spPr bwMode="auto">
          <a:xfrm>
            <a:off x="0" y="1066800"/>
            <a:ext cx="2362200" cy="548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lvl1pPr marL="342900" indent="-342900" defTabSz="762000">
              <a:spcBef>
                <a:spcPct val="20000"/>
              </a:spcBef>
              <a:buChar char="•"/>
              <a:defRPr sz="2800" b="1">
                <a:solidFill>
                  <a:schemeClr val="tx1"/>
                </a:solidFill>
                <a:latin typeface="Times New Roman" charset="0"/>
              </a:defRPr>
            </a:lvl1pPr>
            <a:lvl2pPr marL="742950" indent="-285750" defTabSz="762000">
              <a:spcBef>
                <a:spcPct val="20000"/>
              </a:spcBef>
              <a:buChar char="–"/>
              <a:defRPr sz="2400" b="1">
                <a:solidFill>
                  <a:schemeClr val="tx1"/>
                </a:solidFill>
                <a:latin typeface="Times New Roman" charset="0"/>
              </a:defRPr>
            </a:lvl2pPr>
            <a:lvl3pPr marL="1143000" indent="-228600" defTabSz="762000">
              <a:spcBef>
                <a:spcPct val="20000"/>
              </a:spcBef>
              <a:buChar char="•"/>
              <a:defRPr sz="2000" b="1">
                <a:solidFill>
                  <a:schemeClr val="tx1"/>
                </a:solidFill>
                <a:latin typeface="Times New Roman" charset="0"/>
              </a:defRPr>
            </a:lvl3pPr>
            <a:lvl4pPr marL="1600200" indent="-228600" defTabSz="762000">
              <a:spcBef>
                <a:spcPct val="20000"/>
              </a:spcBef>
              <a:buChar char="–"/>
              <a:defRPr b="1">
                <a:solidFill>
                  <a:schemeClr val="tx1"/>
                </a:solidFill>
                <a:latin typeface="Times New Roman" charset="0"/>
              </a:defRPr>
            </a:lvl4pPr>
            <a:lvl5pPr marL="2057400" indent="-228600" defTabSz="762000">
              <a:spcBef>
                <a:spcPct val="20000"/>
              </a:spcBef>
              <a:buChar char="•"/>
              <a:defRPr b="1">
                <a:solidFill>
                  <a:schemeClr val="tx1"/>
                </a:solidFill>
                <a:latin typeface="Times New Roman" charset="0"/>
              </a:defRPr>
            </a:lvl5pPr>
            <a:lvl6pPr marL="2514600" indent="-228600" defTabSz="762000" eaLnBrk="0" fontAlgn="base" hangingPunct="0">
              <a:spcBef>
                <a:spcPct val="20000"/>
              </a:spcBef>
              <a:spcAft>
                <a:spcPct val="0"/>
              </a:spcAft>
              <a:buChar char="•"/>
              <a:defRPr b="1">
                <a:solidFill>
                  <a:schemeClr val="tx1"/>
                </a:solidFill>
                <a:latin typeface="Times New Roman" charset="0"/>
              </a:defRPr>
            </a:lvl6pPr>
            <a:lvl7pPr marL="2971800" indent="-228600" defTabSz="762000" eaLnBrk="0" fontAlgn="base" hangingPunct="0">
              <a:spcBef>
                <a:spcPct val="20000"/>
              </a:spcBef>
              <a:spcAft>
                <a:spcPct val="0"/>
              </a:spcAft>
              <a:buChar char="•"/>
              <a:defRPr b="1">
                <a:solidFill>
                  <a:schemeClr val="tx1"/>
                </a:solidFill>
                <a:latin typeface="Times New Roman" charset="0"/>
              </a:defRPr>
            </a:lvl7pPr>
            <a:lvl8pPr marL="3429000" indent="-228600" defTabSz="762000" eaLnBrk="0" fontAlgn="base" hangingPunct="0">
              <a:spcBef>
                <a:spcPct val="20000"/>
              </a:spcBef>
              <a:spcAft>
                <a:spcPct val="0"/>
              </a:spcAft>
              <a:buChar char="•"/>
              <a:defRPr b="1">
                <a:solidFill>
                  <a:schemeClr val="tx1"/>
                </a:solidFill>
                <a:latin typeface="Times New Roman" charset="0"/>
              </a:defRPr>
            </a:lvl8pPr>
            <a:lvl9pPr marL="3886200" indent="-228600" defTabSz="762000" eaLnBrk="0" fontAlgn="base" hangingPunct="0">
              <a:spcBef>
                <a:spcPct val="20000"/>
              </a:spcBef>
              <a:spcAft>
                <a:spcPct val="0"/>
              </a:spcAft>
              <a:buChar char="•"/>
              <a:defRPr b="1">
                <a:solidFill>
                  <a:schemeClr val="tx1"/>
                </a:solidFill>
                <a:latin typeface="Times New Roman" charset="0"/>
              </a:defRPr>
            </a:lvl9pPr>
          </a:lstStyle>
          <a:p>
            <a:pPr algn="ctr">
              <a:buFontTx/>
              <a:buNone/>
            </a:pPr>
            <a:r>
              <a:rPr lang="fr-FR" altLang="fr-FR" dirty="0">
                <a:solidFill>
                  <a:schemeClr val="accent1"/>
                </a:solidFill>
                <a:effectLst>
                  <a:outerShdw blurRad="38100" dist="38100" dir="2700000" algn="tl">
                    <a:srgbClr val="C0C0C0"/>
                  </a:outerShdw>
                </a:effectLst>
              </a:rPr>
              <a:t>Solution </a:t>
            </a:r>
            <a:r>
              <a:rPr lang="fr-FR" altLang="fr-FR" dirty="0" smtClean="0">
                <a:solidFill>
                  <a:schemeClr val="accent1"/>
                </a:solidFill>
                <a:effectLst>
                  <a:outerShdw blurRad="38100" dist="38100" dir="2700000" algn="tl">
                    <a:srgbClr val="C0C0C0"/>
                  </a:outerShdw>
                </a:effectLst>
              </a:rPr>
              <a:t>Ex</a:t>
            </a:r>
            <a:endParaRPr lang="fr-FR" altLang="fr-FR" dirty="0">
              <a:solidFill>
                <a:schemeClr val="accent1"/>
              </a:solidFill>
              <a:effectLst>
                <a:outerShdw blurRad="38100" dist="38100" dir="2700000" algn="tl">
                  <a:srgbClr val="C0C0C0"/>
                </a:outerShdw>
              </a:effectLst>
            </a:endParaRPr>
          </a:p>
          <a:p>
            <a:pPr>
              <a:buFontTx/>
              <a:buNone/>
            </a:pPr>
            <a:endParaRPr lang="fr-FR" altLang="fr-FR" sz="1800" dirty="0">
              <a:sym typeface="Wingdings" pitchFamily="2" charset="2"/>
            </a:endParaRPr>
          </a:p>
          <a:p>
            <a:pPr>
              <a:buFontTx/>
              <a:buNone/>
            </a:pPr>
            <a:endParaRPr lang="fr-FR" altLang="fr-FR" sz="1800" dirty="0">
              <a:sym typeface="Wingdings" pitchFamily="2" charset="2"/>
            </a:endParaRPr>
          </a:p>
          <a:p>
            <a:pPr>
              <a:buFontTx/>
              <a:buNone/>
            </a:pPr>
            <a:endParaRPr lang="fr-FR" altLang="fr-FR" sz="1800" dirty="0">
              <a:sym typeface="Wingdings" pitchFamily="2" charset="2"/>
            </a:endParaRPr>
          </a:p>
          <a:p>
            <a:pPr>
              <a:buFontTx/>
              <a:buNone/>
            </a:pPr>
            <a:endParaRPr lang="fr-FR" altLang="fr-FR" dirty="0">
              <a:solidFill>
                <a:schemeClr val="accent1"/>
              </a:solidFill>
              <a:effectLst>
                <a:outerShdw blurRad="38100" dist="38100" dir="2700000" algn="tl">
                  <a:srgbClr val="C0C0C0"/>
                </a:outerShdw>
              </a:effectLst>
            </a:endParaRPr>
          </a:p>
          <a:p>
            <a:pPr>
              <a:buFontTx/>
              <a:buNone/>
            </a:pPr>
            <a:endParaRPr lang="fr-FR" altLang="fr-FR" dirty="0">
              <a:solidFill>
                <a:srgbClr val="FF99FF"/>
              </a:solidFill>
            </a:endParaRPr>
          </a:p>
          <a:p>
            <a:pPr>
              <a:buFontTx/>
              <a:buNone/>
            </a:pPr>
            <a:endParaRPr lang="fr-FR" altLang="fr-FR" dirty="0"/>
          </a:p>
          <a:p>
            <a:endParaRPr lang="fr-FR" altLang="fr-FR" dirty="0"/>
          </a:p>
        </p:txBody>
      </p:sp>
      <p:sp>
        <p:nvSpPr>
          <p:cNvPr id="182276" name="Rectangle 3076"/>
          <p:cNvSpPr>
            <a:spLocks noChangeArrowheads="1"/>
          </p:cNvSpPr>
          <p:nvPr/>
        </p:nvSpPr>
        <p:spPr bwMode="auto">
          <a:xfrm>
            <a:off x="5867400" y="1752600"/>
            <a:ext cx="3581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lvl1pPr marL="342900" indent="-342900" defTabSz="762000">
              <a:spcBef>
                <a:spcPct val="20000"/>
              </a:spcBef>
              <a:buChar char="•"/>
              <a:defRPr sz="2800" b="1">
                <a:solidFill>
                  <a:schemeClr val="tx1"/>
                </a:solidFill>
                <a:latin typeface="Times New Roman" charset="0"/>
              </a:defRPr>
            </a:lvl1pPr>
            <a:lvl2pPr marL="742950" indent="-285750" defTabSz="762000">
              <a:spcBef>
                <a:spcPct val="20000"/>
              </a:spcBef>
              <a:buChar char="–"/>
              <a:defRPr sz="2400" b="1">
                <a:solidFill>
                  <a:schemeClr val="tx1"/>
                </a:solidFill>
                <a:latin typeface="Times New Roman" charset="0"/>
              </a:defRPr>
            </a:lvl2pPr>
            <a:lvl3pPr marL="1143000" indent="-228600" defTabSz="762000">
              <a:spcBef>
                <a:spcPct val="20000"/>
              </a:spcBef>
              <a:buChar char="•"/>
              <a:defRPr sz="2000" b="1">
                <a:solidFill>
                  <a:schemeClr val="tx1"/>
                </a:solidFill>
                <a:latin typeface="Times New Roman" charset="0"/>
              </a:defRPr>
            </a:lvl3pPr>
            <a:lvl4pPr marL="1600200" indent="-228600" defTabSz="762000">
              <a:spcBef>
                <a:spcPct val="20000"/>
              </a:spcBef>
              <a:buChar char="–"/>
              <a:defRPr b="1">
                <a:solidFill>
                  <a:schemeClr val="tx1"/>
                </a:solidFill>
                <a:latin typeface="Times New Roman" charset="0"/>
              </a:defRPr>
            </a:lvl4pPr>
            <a:lvl5pPr marL="2057400" indent="-228600" defTabSz="762000">
              <a:spcBef>
                <a:spcPct val="20000"/>
              </a:spcBef>
              <a:buChar char="•"/>
              <a:defRPr b="1">
                <a:solidFill>
                  <a:schemeClr val="tx1"/>
                </a:solidFill>
                <a:latin typeface="Times New Roman" charset="0"/>
              </a:defRPr>
            </a:lvl5pPr>
            <a:lvl6pPr marL="2514600" indent="-228600" defTabSz="762000" eaLnBrk="0" fontAlgn="base" hangingPunct="0">
              <a:spcBef>
                <a:spcPct val="20000"/>
              </a:spcBef>
              <a:spcAft>
                <a:spcPct val="0"/>
              </a:spcAft>
              <a:buChar char="•"/>
              <a:defRPr b="1">
                <a:solidFill>
                  <a:schemeClr val="tx1"/>
                </a:solidFill>
                <a:latin typeface="Times New Roman" charset="0"/>
              </a:defRPr>
            </a:lvl6pPr>
            <a:lvl7pPr marL="2971800" indent="-228600" defTabSz="762000" eaLnBrk="0" fontAlgn="base" hangingPunct="0">
              <a:spcBef>
                <a:spcPct val="20000"/>
              </a:spcBef>
              <a:spcAft>
                <a:spcPct val="0"/>
              </a:spcAft>
              <a:buChar char="•"/>
              <a:defRPr b="1">
                <a:solidFill>
                  <a:schemeClr val="tx1"/>
                </a:solidFill>
                <a:latin typeface="Times New Roman" charset="0"/>
              </a:defRPr>
            </a:lvl7pPr>
            <a:lvl8pPr marL="3429000" indent="-228600" defTabSz="762000" eaLnBrk="0" fontAlgn="base" hangingPunct="0">
              <a:spcBef>
                <a:spcPct val="20000"/>
              </a:spcBef>
              <a:spcAft>
                <a:spcPct val="0"/>
              </a:spcAft>
              <a:buChar char="•"/>
              <a:defRPr b="1">
                <a:solidFill>
                  <a:schemeClr val="tx1"/>
                </a:solidFill>
                <a:latin typeface="Times New Roman" charset="0"/>
              </a:defRPr>
            </a:lvl8pPr>
            <a:lvl9pPr marL="3886200" indent="-228600" defTabSz="762000" eaLnBrk="0" fontAlgn="base" hangingPunct="0">
              <a:spcBef>
                <a:spcPct val="20000"/>
              </a:spcBef>
              <a:spcAft>
                <a:spcPct val="0"/>
              </a:spcAft>
              <a:buChar char="•"/>
              <a:defRPr b="1">
                <a:solidFill>
                  <a:schemeClr val="tx1"/>
                </a:solidFill>
                <a:latin typeface="Times New Roman" charset="0"/>
              </a:defRPr>
            </a:lvl9pPr>
          </a:lstStyle>
          <a:p>
            <a:endParaRPr lang="fr-FR" altLang="fr-FR"/>
          </a:p>
          <a:p>
            <a:endParaRPr lang="fr-FR" altLang="fr-FR"/>
          </a:p>
        </p:txBody>
      </p:sp>
      <p:sp>
        <p:nvSpPr>
          <p:cNvPr id="182277" name="Rectangle 3077"/>
          <p:cNvSpPr>
            <a:spLocks noChangeArrowheads="1"/>
          </p:cNvSpPr>
          <p:nvPr/>
        </p:nvSpPr>
        <p:spPr bwMode="auto">
          <a:xfrm>
            <a:off x="0" y="1066800"/>
            <a:ext cx="2514600" cy="5257800"/>
          </a:xfrm>
          <a:prstGeom prst="rect">
            <a:avLst/>
          </a:prstGeom>
          <a:noFill/>
          <a:ln w="12700">
            <a:solidFill>
              <a:schemeClr val="tx1"/>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182278" name="Rectangle 3078"/>
          <p:cNvSpPr>
            <a:spLocks noChangeArrowheads="1"/>
          </p:cNvSpPr>
          <p:nvPr/>
        </p:nvSpPr>
        <p:spPr bwMode="auto">
          <a:xfrm>
            <a:off x="2514600" y="1066800"/>
            <a:ext cx="33528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lvl1pPr marL="342900" indent="-342900" defTabSz="762000">
              <a:spcBef>
                <a:spcPct val="20000"/>
              </a:spcBef>
              <a:buChar char="•"/>
              <a:defRPr sz="2800" b="1">
                <a:solidFill>
                  <a:schemeClr val="tx1"/>
                </a:solidFill>
                <a:latin typeface="Times New Roman" charset="0"/>
              </a:defRPr>
            </a:lvl1pPr>
            <a:lvl2pPr marL="742950" indent="-285750" defTabSz="762000">
              <a:spcBef>
                <a:spcPct val="20000"/>
              </a:spcBef>
              <a:buChar char="–"/>
              <a:defRPr sz="2400" b="1">
                <a:solidFill>
                  <a:schemeClr val="tx1"/>
                </a:solidFill>
                <a:latin typeface="Times New Roman" charset="0"/>
              </a:defRPr>
            </a:lvl2pPr>
            <a:lvl3pPr marL="1143000" indent="-228600" defTabSz="762000">
              <a:spcBef>
                <a:spcPct val="20000"/>
              </a:spcBef>
              <a:buChar char="•"/>
              <a:defRPr sz="2000" b="1">
                <a:solidFill>
                  <a:schemeClr val="tx1"/>
                </a:solidFill>
                <a:latin typeface="Times New Roman" charset="0"/>
              </a:defRPr>
            </a:lvl3pPr>
            <a:lvl4pPr marL="1600200" indent="-228600" defTabSz="762000">
              <a:spcBef>
                <a:spcPct val="20000"/>
              </a:spcBef>
              <a:buChar char="–"/>
              <a:defRPr b="1">
                <a:solidFill>
                  <a:schemeClr val="tx1"/>
                </a:solidFill>
                <a:latin typeface="Times New Roman" charset="0"/>
              </a:defRPr>
            </a:lvl4pPr>
            <a:lvl5pPr marL="2057400" indent="-228600" defTabSz="762000">
              <a:spcBef>
                <a:spcPct val="20000"/>
              </a:spcBef>
              <a:buChar char="•"/>
              <a:defRPr b="1">
                <a:solidFill>
                  <a:schemeClr val="tx1"/>
                </a:solidFill>
                <a:latin typeface="Times New Roman" charset="0"/>
              </a:defRPr>
            </a:lvl5pPr>
            <a:lvl6pPr marL="2514600" indent="-228600" defTabSz="762000" eaLnBrk="0" fontAlgn="base" hangingPunct="0">
              <a:spcBef>
                <a:spcPct val="20000"/>
              </a:spcBef>
              <a:spcAft>
                <a:spcPct val="0"/>
              </a:spcAft>
              <a:buChar char="•"/>
              <a:defRPr b="1">
                <a:solidFill>
                  <a:schemeClr val="tx1"/>
                </a:solidFill>
                <a:latin typeface="Times New Roman" charset="0"/>
              </a:defRPr>
            </a:lvl6pPr>
            <a:lvl7pPr marL="2971800" indent="-228600" defTabSz="762000" eaLnBrk="0" fontAlgn="base" hangingPunct="0">
              <a:spcBef>
                <a:spcPct val="20000"/>
              </a:spcBef>
              <a:spcAft>
                <a:spcPct val="0"/>
              </a:spcAft>
              <a:buChar char="•"/>
              <a:defRPr b="1">
                <a:solidFill>
                  <a:schemeClr val="tx1"/>
                </a:solidFill>
                <a:latin typeface="Times New Roman" charset="0"/>
              </a:defRPr>
            </a:lvl7pPr>
            <a:lvl8pPr marL="3429000" indent="-228600" defTabSz="762000" eaLnBrk="0" fontAlgn="base" hangingPunct="0">
              <a:spcBef>
                <a:spcPct val="20000"/>
              </a:spcBef>
              <a:spcAft>
                <a:spcPct val="0"/>
              </a:spcAft>
              <a:buChar char="•"/>
              <a:defRPr b="1">
                <a:solidFill>
                  <a:schemeClr val="tx1"/>
                </a:solidFill>
                <a:latin typeface="Times New Roman" charset="0"/>
              </a:defRPr>
            </a:lvl8pPr>
            <a:lvl9pPr marL="3886200" indent="-228600" defTabSz="762000" eaLnBrk="0" fontAlgn="base" hangingPunct="0">
              <a:spcBef>
                <a:spcPct val="20000"/>
              </a:spcBef>
              <a:spcAft>
                <a:spcPct val="0"/>
              </a:spcAft>
              <a:buChar char="•"/>
              <a:defRPr b="1">
                <a:solidFill>
                  <a:schemeClr val="tx1"/>
                </a:solidFill>
                <a:latin typeface="Times New Roman" charset="0"/>
              </a:defRPr>
            </a:lvl9pPr>
          </a:lstStyle>
          <a:p>
            <a:pPr algn="ctr">
              <a:buFontTx/>
              <a:buNone/>
            </a:pPr>
            <a:r>
              <a:rPr lang="fr-FR" altLang="fr-FR" dirty="0">
                <a:solidFill>
                  <a:schemeClr val="accent1"/>
                </a:solidFill>
                <a:effectLst>
                  <a:outerShdw blurRad="38100" dist="38100" dir="2700000" algn="tl">
                    <a:srgbClr val="C0C0C0"/>
                  </a:outerShdw>
                </a:effectLst>
              </a:rPr>
              <a:t>Besoin </a:t>
            </a:r>
            <a:r>
              <a:rPr lang="fr-FR" altLang="fr-FR" dirty="0" smtClean="0">
                <a:solidFill>
                  <a:schemeClr val="accent1"/>
                </a:solidFill>
                <a:effectLst>
                  <a:outerShdw blurRad="38100" dist="38100" dir="2700000" algn="tl">
                    <a:srgbClr val="C0C0C0"/>
                  </a:outerShdw>
                </a:effectLst>
              </a:rPr>
              <a:t>Ex</a:t>
            </a:r>
            <a:endParaRPr lang="fr-FR" altLang="fr-FR" dirty="0">
              <a:solidFill>
                <a:schemeClr val="accent1"/>
              </a:solidFill>
              <a:effectLst>
                <a:outerShdw blurRad="38100" dist="38100" dir="2700000" algn="tl">
                  <a:srgbClr val="C0C0C0"/>
                </a:outerShdw>
              </a:effectLst>
            </a:endParaRPr>
          </a:p>
          <a:p>
            <a:pPr algn="ctr">
              <a:buFontTx/>
              <a:buNone/>
            </a:pPr>
            <a:endParaRPr lang="fr-FR" altLang="fr-FR" sz="1800" dirty="0">
              <a:sym typeface="Wingdings" pitchFamily="2" charset="2"/>
            </a:endParaRPr>
          </a:p>
          <a:p>
            <a:pPr>
              <a:buFontTx/>
              <a:buNone/>
            </a:pPr>
            <a:r>
              <a:rPr lang="fr-FR" altLang="fr-FR" sz="1800" dirty="0">
                <a:solidFill>
                  <a:srgbClr val="0099FF"/>
                </a:solidFill>
                <a:sym typeface="Wingdings" pitchFamily="2" charset="2"/>
              </a:rPr>
              <a:t> Consultation de </a:t>
            </a:r>
            <a:r>
              <a:rPr lang="fr-FR" altLang="fr-FR" sz="1800" dirty="0" err="1">
                <a:solidFill>
                  <a:srgbClr val="0099FF"/>
                </a:solidFill>
                <a:sym typeface="Wingdings" pitchFamily="2" charset="2"/>
              </a:rPr>
              <a:t>dispo</a:t>
            </a:r>
            <a:r>
              <a:rPr lang="fr-FR" altLang="fr-FR" sz="1800" dirty="0">
                <a:solidFill>
                  <a:srgbClr val="0099FF"/>
                </a:solidFill>
                <a:sym typeface="Wingdings" pitchFamily="2" charset="2"/>
              </a:rPr>
              <a:t> des commandes</a:t>
            </a:r>
          </a:p>
        </p:txBody>
      </p:sp>
      <p:sp>
        <p:nvSpPr>
          <p:cNvPr id="182279" name="Rectangle 3079"/>
          <p:cNvSpPr>
            <a:spLocks noChangeArrowheads="1"/>
          </p:cNvSpPr>
          <p:nvPr/>
        </p:nvSpPr>
        <p:spPr bwMode="auto">
          <a:xfrm>
            <a:off x="2590800" y="1066800"/>
            <a:ext cx="3124200" cy="5257800"/>
          </a:xfrm>
          <a:prstGeom prst="rect">
            <a:avLst/>
          </a:prstGeom>
          <a:noFill/>
          <a:ln w="12700">
            <a:solidFill>
              <a:schemeClr val="tx1"/>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182280" name="Rectangle 3080"/>
          <p:cNvSpPr>
            <a:spLocks noChangeArrowheads="1"/>
          </p:cNvSpPr>
          <p:nvPr/>
        </p:nvSpPr>
        <p:spPr bwMode="auto">
          <a:xfrm>
            <a:off x="5715000" y="1066800"/>
            <a:ext cx="3657600" cy="548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lvl1pPr marL="342900" indent="-342900" defTabSz="762000">
              <a:spcBef>
                <a:spcPct val="20000"/>
              </a:spcBef>
              <a:buChar char="•"/>
              <a:defRPr sz="2800" b="1">
                <a:solidFill>
                  <a:schemeClr val="tx1"/>
                </a:solidFill>
                <a:latin typeface="Times New Roman" charset="0"/>
              </a:defRPr>
            </a:lvl1pPr>
            <a:lvl2pPr marL="742950" indent="-285750" defTabSz="762000">
              <a:spcBef>
                <a:spcPct val="20000"/>
              </a:spcBef>
              <a:buChar char="–"/>
              <a:defRPr sz="2400" b="1">
                <a:solidFill>
                  <a:schemeClr val="tx1"/>
                </a:solidFill>
                <a:latin typeface="Times New Roman" charset="0"/>
              </a:defRPr>
            </a:lvl2pPr>
            <a:lvl3pPr marL="1143000" indent="-228600" defTabSz="762000">
              <a:spcBef>
                <a:spcPct val="20000"/>
              </a:spcBef>
              <a:buChar char="•"/>
              <a:defRPr sz="2000" b="1">
                <a:solidFill>
                  <a:schemeClr val="tx1"/>
                </a:solidFill>
                <a:latin typeface="Times New Roman" charset="0"/>
              </a:defRPr>
            </a:lvl3pPr>
            <a:lvl4pPr marL="1600200" indent="-228600" defTabSz="762000">
              <a:spcBef>
                <a:spcPct val="20000"/>
              </a:spcBef>
              <a:buChar char="–"/>
              <a:defRPr b="1">
                <a:solidFill>
                  <a:schemeClr val="tx1"/>
                </a:solidFill>
                <a:latin typeface="Times New Roman" charset="0"/>
              </a:defRPr>
            </a:lvl4pPr>
            <a:lvl5pPr marL="2057400" indent="-228600" defTabSz="762000">
              <a:spcBef>
                <a:spcPct val="20000"/>
              </a:spcBef>
              <a:buChar char="•"/>
              <a:defRPr b="1">
                <a:solidFill>
                  <a:schemeClr val="tx1"/>
                </a:solidFill>
                <a:latin typeface="Times New Roman" charset="0"/>
              </a:defRPr>
            </a:lvl5pPr>
            <a:lvl6pPr marL="2514600" indent="-228600" defTabSz="762000" eaLnBrk="0" fontAlgn="base" hangingPunct="0">
              <a:spcBef>
                <a:spcPct val="20000"/>
              </a:spcBef>
              <a:spcAft>
                <a:spcPct val="0"/>
              </a:spcAft>
              <a:buChar char="•"/>
              <a:defRPr b="1">
                <a:solidFill>
                  <a:schemeClr val="tx1"/>
                </a:solidFill>
                <a:latin typeface="Times New Roman" charset="0"/>
              </a:defRPr>
            </a:lvl6pPr>
            <a:lvl7pPr marL="2971800" indent="-228600" defTabSz="762000" eaLnBrk="0" fontAlgn="base" hangingPunct="0">
              <a:spcBef>
                <a:spcPct val="20000"/>
              </a:spcBef>
              <a:spcAft>
                <a:spcPct val="0"/>
              </a:spcAft>
              <a:buChar char="•"/>
              <a:defRPr b="1">
                <a:solidFill>
                  <a:schemeClr val="tx1"/>
                </a:solidFill>
                <a:latin typeface="Times New Roman" charset="0"/>
              </a:defRPr>
            </a:lvl7pPr>
            <a:lvl8pPr marL="3429000" indent="-228600" defTabSz="762000" eaLnBrk="0" fontAlgn="base" hangingPunct="0">
              <a:spcBef>
                <a:spcPct val="20000"/>
              </a:spcBef>
              <a:spcAft>
                <a:spcPct val="0"/>
              </a:spcAft>
              <a:buChar char="•"/>
              <a:defRPr b="1">
                <a:solidFill>
                  <a:schemeClr val="tx1"/>
                </a:solidFill>
                <a:latin typeface="Times New Roman" charset="0"/>
              </a:defRPr>
            </a:lvl8pPr>
            <a:lvl9pPr marL="3886200" indent="-228600" defTabSz="762000" eaLnBrk="0" fontAlgn="base" hangingPunct="0">
              <a:spcBef>
                <a:spcPct val="20000"/>
              </a:spcBef>
              <a:spcAft>
                <a:spcPct val="0"/>
              </a:spcAft>
              <a:buChar char="•"/>
              <a:defRPr b="1">
                <a:solidFill>
                  <a:schemeClr val="tx1"/>
                </a:solidFill>
                <a:latin typeface="Times New Roman" charset="0"/>
              </a:defRPr>
            </a:lvl9pPr>
          </a:lstStyle>
          <a:p>
            <a:pPr algn="ctr">
              <a:buFontTx/>
              <a:buNone/>
            </a:pPr>
            <a:r>
              <a:rPr lang="fr-FR" altLang="fr-FR">
                <a:solidFill>
                  <a:schemeClr val="accent1"/>
                </a:solidFill>
                <a:effectLst>
                  <a:outerShdw blurRad="38100" dist="38100" dir="2700000" algn="tl">
                    <a:srgbClr val="C0C0C0"/>
                  </a:outerShdw>
                </a:effectLst>
              </a:rPr>
              <a:t>Solution SAP</a:t>
            </a:r>
          </a:p>
          <a:p>
            <a:pPr>
              <a:buFontTx/>
              <a:buNone/>
            </a:pPr>
            <a:endParaRPr lang="fr-FR" altLang="fr-FR" sz="1800">
              <a:sym typeface="Wingdings" pitchFamily="2" charset="2"/>
            </a:endParaRPr>
          </a:p>
          <a:p>
            <a:pPr>
              <a:buFontTx/>
              <a:buNone/>
            </a:pPr>
            <a:r>
              <a:rPr lang="fr-FR" altLang="fr-FR" sz="1800">
                <a:solidFill>
                  <a:srgbClr val="0099FF"/>
                </a:solidFill>
                <a:sym typeface="Wingdings" pitchFamily="2" charset="2"/>
              </a:rPr>
              <a:t> si stratégie à la commande : standard SAP(consultation synthèse des stocks)</a:t>
            </a:r>
          </a:p>
          <a:p>
            <a:pPr>
              <a:buFontTx/>
              <a:buNone/>
            </a:pPr>
            <a:r>
              <a:rPr lang="fr-FR" altLang="fr-FR" sz="1800">
                <a:solidFill>
                  <a:srgbClr val="0099FF"/>
                </a:solidFill>
                <a:sym typeface="Wingdings" pitchFamily="2" charset="2"/>
              </a:rPr>
              <a:t> si stratégie sur stock : développement spécifique déjà existant au Vaudreuil (rapprochement du stock à la commande via OF + N° lot)</a:t>
            </a:r>
          </a:p>
          <a:p>
            <a:pPr>
              <a:buFontTx/>
              <a:buNone/>
            </a:pPr>
            <a:r>
              <a:rPr lang="fr-FR" altLang="fr-FR" sz="1800">
                <a:solidFill>
                  <a:srgbClr val="CC0000"/>
                </a:solidFill>
                <a:sym typeface="Wingdings" pitchFamily="2" charset="2"/>
              </a:rPr>
              <a:t> à statuer PP/SD</a:t>
            </a:r>
          </a:p>
          <a:p>
            <a:pPr>
              <a:buFontTx/>
              <a:buNone/>
            </a:pPr>
            <a:r>
              <a:rPr lang="fr-FR" altLang="fr-FR" sz="1800">
                <a:solidFill>
                  <a:srgbClr val="0099FF"/>
                </a:solidFill>
                <a:sym typeface="Wingdings" pitchFamily="2" charset="2"/>
              </a:rPr>
              <a:t> Remise à niveau du portefeuille de commandes : ajout du DAV</a:t>
            </a:r>
          </a:p>
        </p:txBody>
      </p:sp>
      <p:sp>
        <p:nvSpPr>
          <p:cNvPr id="182281" name="Rectangle 3081"/>
          <p:cNvSpPr>
            <a:spLocks noChangeArrowheads="1"/>
          </p:cNvSpPr>
          <p:nvPr/>
        </p:nvSpPr>
        <p:spPr bwMode="auto">
          <a:xfrm>
            <a:off x="5791200" y="1066800"/>
            <a:ext cx="3352800" cy="5257800"/>
          </a:xfrm>
          <a:prstGeom prst="rect">
            <a:avLst/>
          </a:prstGeom>
          <a:noFill/>
          <a:ln w="12700">
            <a:solidFill>
              <a:schemeClr val="tx1"/>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2" name="Espace réservé du pied de page 1"/>
          <p:cNvSpPr>
            <a:spLocks noGrp="1"/>
          </p:cNvSpPr>
          <p:nvPr>
            <p:ph type="ftr" sz="quarter" idx="11"/>
          </p:nvPr>
        </p:nvSpPr>
        <p:spPr/>
        <p:txBody>
          <a:bodyPr/>
          <a:lstStyle/>
          <a:p>
            <a:r>
              <a:rPr lang="fr-FR" smtClean="0"/>
              <a:t>Sharesap.com®. Copyright©. Tous droits réservés. Par Mickael QUESNOT</a:t>
            </a:r>
            <a:endParaRPr 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2"/>
          <p:cNvSpPr>
            <a:spLocks noGrp="1" noChangeArrowheads="1"/>
          </p:cNvSpPr>
          <p:nvPr>
            <p:ph type="title"/>
          </p:nvPr>
        </p:nvSpPr>
        <p:spPr bwMode="auto">
          <a:xfrm>
            <a:off x="685800" y="228600"/>
            <a:ext cx="7772400" cy="3048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normAutofit fontScale="90000"/>
          </a:bodyPr>
          <a:lstStyle/>
          <a:p>
            <a:r>
              <a:rPr lang="fr-FR" altLang="fr-FR"/>
              <a:t>Commandes (Suite…)</a:t>
            </a:r>
          </a:p>
        </p:txBody>
      </p:sp>
      <p:sp>
        <p:nvSpPr>
          <p:cNvPr id="150537" name="Rectangle 9"/>
          <p:cNvSpPr>
            <a:spLocks noChangeArrowheads="1"/>
          </p:cNvSpPr>
          <p:nvPr/>
        </p:nvSpPr>
        <p:spPr bwMode="auto">
          <a:xfrm>
            <a:off x="76200" y="1531938"/>
            <a:ext cx="3581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lvl1pPr marL="342900" indent="-342900" defTabSz="762000">
              <a:spcBef>
                <a:spcPct val="20000"/>
              </a:spcBef>
              <a:buChar char="•"/>
              <a:defRPr sz="2800" b="1">
                <a:solidFill>
                  <a:schemeClr val="tx1"/>
                </a:solidFill>
                <a:latin typeface="Times New Roman" charset="0"/>
              </a:defRPr>
            </a:lvl1pPr>
            <a:lvl2pPr marL="742950" indent="-285750" defTabSz="762000">
              <a:spcBef>
                <a:spcPct val="20000"/>
              </a:spcBef>
              <a:buChar char="–"/>
              <a:defRPr sz="2400" b="1">
                <a:solidFill>
                  <a:schemeClr val="tx1"/>
                </a:solidFill>
                <a:latin typeface="Times New Roman" charset="0"/>
              </a:defRPr>
            </a:lvl2pPr>
            <a:lvl3pPr marL="1143000" indent="-228600" defTabSz="762000">
              <a:spcBef>
                <a:spcPct val="20000"/>
              </a:spcBef>
              <a:buChar char="•"/>
              <a:defRPr sz="2000" b="1">
                <a:solidFill>
                  <a:schemeClr val="tx1"/>
                </a:solidFill>
                <a:latin typeface="Times New Roman" charset="0"/>
              </a:defRPr>
            </a:lvl3pPr>
            <a:lvl4pPr marL="1600200" indent="-228600" defTabSz="762000">
              <a:spcBef>
                <a:spcPct val="20000"/>
              </a:spcBef>
              <a:buChar char="–"/>
              <a:defRPr b="1">
                <a:solidFill>
                  <a:schemeClr val="tx1"/>
                </a:solidFill>
                <a:latin typeface="Times New Roman" charset="0"/>
              </a:defRPr>
            </a:lvl4pPr>
            <a:lvl5pPr marL="2057400" indent="-228600" defTabSz="762000">
              <a:spcBef>
                <a:spcPct val="20000"/>
              </a:spcBef>
              <a:buChar char="•"/>
              <a:defRPr b="1">
                <a:solidFill>
                  <a:schemeClr val="tx1"/>
                </a:solidFill>
                <a:latin typeface="Times New Roman" charset="0"/>
              </a:defRPr>
            </a:lvl5pPr>
            <a:lvl6pPr marL="2514600" indent="-228600" defTabSz="762000" eaLnBrk="0" fontAlgn="base" hangingPunct="0">
              <a:spcBef>
                <a:spcPct val="20000"/>
              </a:spcBef>
              <a:spcAft>
                <a:spcPct val="0"/>
              </a:spcAft>
              <a:buChar char="•"/>
              <a:defRPr b="1">
                <a:solidFill>
                  <a:schemeClr val="tx1"/>
                </a:solidFill>
                <a:latin typeface="Times New Roman" charset="0"/>
              </a:defRPr>
            </a:lvl6pPr>
            <a:lvl7pPr marL="2971800" indent="-228600" defTabSz="762000" eaLnBrk="0" fontAlgn="base" hangingPunct="0">
              <a:spcBef>
                <a:spcPct val="20000"/>
              </a:spcBef>
              <a:spcAft>
                <a:spcPct val="0"/>
              </a:spcAft>
              <a:buChar char="•"/>
              <a:defRPr b="1">
                <a:solidFill>
                  <a:schemeClr val="tx1"/>
                </a:solidFill>
                <a:latin typeface="Times New Roman" charset="0"/>
              </a:defRPr>
            </a:lvl7pPr>
            <a:lvl8pPr marL="3429000" indent="-228600" defTabSz="762000" eaLnBrk="0" fontAlgn="base" hangingPunct="0">
              <a:spcBef>
                <a:spcPct val="20000"/>
              </a:spcBef>
              <a:spcAft>
                <a:spcPct val="0"/>
              </a:spcAft>
              <a:buChar char="•"/>
              <a:defRPr b="1">
                <a:solidFill>
                  <a:schemeClr val="tx1"/>
                </a:solidFill>
                <a:latin typeface="Times New Roman" charset="0"/>
              </a:defRPr>
            </a:lvl8pPr>
            <a:lvl9pPr marL="3886200" indent="-228600" defTabSz="762000" eaLnBrk="0" fontAlgn="base" hangingPunct="0">
              <a:spcBef>
                <a:spcPct val="20000"/>
              </a:spcBef>
              <a:spcAft>
                <a:spcPct val="0"/>
              </a:spcAft>
              <a:buChar char="•"/>
              <a:defRPr b="1">
                <a:solidFill>
                  <a:schemeClr val="tx1"/>
                </a:solidFill>
                <a:latin typeface="Times New Roman" charset="0"/>
              </a:defRPr>
            </a:lvl9pPr>
          </a:lstStyle>
          <a:p>
            <a:endParaRPr lang="fr-FR" altLang="fr-FR"/>
          </a:p>
          <a:p>
            <a:endParaRPr lang="fr-FR" altLang="fr-FR"/>
          </a:p>
        </p:txBody>
      </p:sp>
      <p:sp>
        <p:nvSpPr>
          <p:cNvPr id="150538" name="Rectangle 10"/>
          <p:cNvSpPr>
            <a:spLocks noChangeArrowheads="1"/>
          </p:cNvSpPr>
          <p:nvPr/>
        </p:nvSpPr>
        <p:spPr bwMode="auto">
          <a:xfrm>
            <a:off x="0" y="846138"/>
            <a:ext cx="4114800" cy="548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lvl1pPr marL="342900" indent="-342900" defTabSz="762000">
              <a:spcBef>
                <a:spcPct val="20000"/>
              </a:spcBef>
              <a:buChar char="•"/>
              <a:defRPr sz="2800" b="1">
                <a:solidFill>
                  <a:schemeClr val="tx1"/>
                </a:solidFill>
                <a:latin typeface="Times New Roman" charset="0"/>
              </a:defRPr>
            </a:lvl1pPr>
            <a:lvl2pPr marL="742950" indent="-285750" defTabSz="762000">
              <a:spcBef>
                <a:spcPct val="20000"/>
              </a:spcBef>
              <a:buChar char="–"/>
              <a:defRPr sz="2400" b="1">
                <a:solidFill>
                  <a:schemeClr val="tx1"/>
                </a:solidFill>
                <a:latin typeface="Times New Roman" charset="0"/>
              </a:defRPr>
            </a:lvl2pPr>
            <a:lvl3pPr marL="1143000" indent="-228600" defTabSz="762000">
              <a:spcBef>
                <a:spcPct val="20000"/>
              </a:spcBef>
              <a:buChar char="•"/>
              <a:defRPr sz="2000" b="1">
                <a:solidFill>
                  <a:schemeClr val="tx1"/>
                </a:solidFill>
                <a:latin typeface="Times New Roman" charset="0"/>
              </a:defRPr>
            </a:lvl3pPr>
            <a:lvl4pPr marL="1600200" indent="-228600" defTabSz="762000">
              <a:spcBef>
                <a:spcPct val="20000"/>
              </a:spcBef>
              <a:buChar char="–"/>
              <a:defRPr b="1">
                <a:solidFill>
                  <a:schemeClr val="tx1"/>
                </a:solidFill>
                <a:latin typeface="Times New Roman" charset="0"/>
              </a:defRPr>
            </a:lvl4pPr>
            <a:lvl5pPr marL="2057400" indent="-228600" defTabSz="762000">
              <a:spcBef>
                <a:spcPct val="20000"/>
              </a:spcBef>
              <a:buChar char="•"/>
              <a:defRPr b="1">
                <a:solidFill>
                  <a:schemeClr val="tx1"/>
                </a:solidFill>
                <a:latin typeface="Times New Roman" charset="0"/>
              </a:defRPr>
            </a:lvl5pPr>
            <a:lvl6pPr marL="2514600" indent="-228600" defTabSz="762000" eaLnBrk="0" fontAlgn="base" hangingPunct="0">
              <a:spcBef>
                <a:spcPct val="20000"/>
              </a:spcBef>
              <a:spcAft>
                <a:spcPct val="0"/>
              </a:spcAft>
              <a:buChar char="•"/>
              <a:defRPr b="1">
                <a:solidFill>
                  <a:schemeClr val="tx1"/>
                </a:solidFill>
                <a:latin typeface="Times New Roman" charset="0"/>
              </a:defRPr>
            </a:lvl6pPr>
            <a:lvl7pPr marL="2971800" indent="-228600" defTabSz="762000" eaLnBrk="0" fontAlgn="base" hangingPunct="0">
              <a:spcBef>
                <a:spcPct val="20000"/>
              </a:spcBef>
              <a:spcAft>
                <a:spcPct val="0"/>
              </a:spcAft>
              <a:buChar char="•"/>
              <a:defRPr b="1">
                <a:solidFill>
                  <a:schemeClr val="tx1"/>
                </a:solidFill>
                <a:latin typeface="Times New Roman" charset="0"/>
              </a:defRPr>
            </a:lvl7pPr>
            <a:lvl8pPr marL="3429000" indent="-228600" defTabSz="762000" eaLnBrk="0" fontAlgn="base" hangingPunct="0">
              <a:spcBef>
                <a:spcPct val="20000"/>
              </a:spcBef>
              <a:spcAft>
                <a:spcPct val="0"/>
              </a:spcAft>
              <a:buChar char="•"/>
              <a:defRPr b="1">
                <a:solidFill>
                  <a:schemeClr val="tx1"/>
                </a:solidFill>
                <a:latin typeface="Times New Roman" charset="0"/>
              </a:defRPr>
            </a:lvl8pPr>
            <a:lvl9pPr marL="3886200" indent="-228600" defTabSz="762000" eaLnBrk="0" fontAlgn="base" hangingPunct="0">
              <a:spcBef>
                <a:spcPct val="20000"/>
              </a:spcBef>
              <a:spcAft>
                <a:spcPct val="0"/>
              </a:spcAft>
              <a:buChar char="•"/>
              <a:defRPr b="1">
                <a:solidFill>
                  <a:schemeClr val="tx1"/>
                </a:solidFill>
                <a:latin typeface="Times New Roman" charset="0"/>
              </a:defRPr>
            </a:lvl9pPr>
          </a:lstStyle>
          <a:p>
            <a:pPr algn="ctr">
              <a:buFontTx/>
              <a:buNone/>
            </a:pPr>
            <a:r>
              <a:rPr lang="fr-FR" altLang="fr-FR">
                <a:solidFill>
                  <a:schemeClr val="accent1"/>
                </a:solidFill>
                <a:effectLst>
                  <a:outerShdw blurRad="38100" dist="38100" dir="2700000" algn="tl">
                    <a:srgbClr val="C0C0C0"/>
                  </a:outerShdw>
                </a:effectLst>
              </a:rPr>
              <a:t>Solution SAP</a:t>
            </a:r>
          </a:p>
          <a:p>
            <a:pPr>
              <a:buFontTx/>
              <a:buNone/>
            </a:pPr>
            <a:endParaRPr lang="fr-FR" altLang="fr-FR" sz="1800">
              <a:sym typeface="Wingdings" pitchFamily="2" charset="2"/>
            </a:endParaRPr>
          </a:p>
          <a:p>
            <a:pPr>
              <a:buFontTx/>
              <a:buNone/>
            </a:pPr>
            <a:r>
              <a:rPr lang="fr-FR" altLang="fr-FR" sz="1800">
                <a:sym typeface="Wingdings" pitchFamily="2" charset="2"/>
              </a:rPr>
              <a:t></a:t>
            </a:r>
            <a:r>
              <a:rPr lang="fr-FR" altLang="fr-FR" sz="1800">
                <a:solidFill>
                  <a:srgbClr val="0099FF"/>
                </a:solidFill>
                <a:sym typeface="Wingdings" pitchFamily="2" charset="2"/>
              </a:rPr>
              <a:t> </a:t>
            </a:r>
            <a:r>
              <a:rPr lang="fr-FR" altLang="fr-FR" sz="1800">
                <a:sym typeface="Wingdings" pitchFamily="2" charset="2"/>
              </a:rPr>
              <a:t>Consultation du DAV :</a:t>
            </a:r>
          </a:p>
          <a:p>
            <a:pPr>
              <a:buFontTx/>
              <a:buNone/>
            </a:pPr>
            <a:r>
              <a:rPr lang="fr-FR" altLang="fr-FR" sz="1800">
                <a:sym typeface="Wingdings" pitchFamily="2" charset="2"/>
              </a:rPr>
              <a:t></a:t>
            </a:r>
            <a:r>
              <a:rPr lang="fr-FR" altLang="fr-FR" sz="1800">
                <a:solidFill>
                  <a:srgbClr val="0099FF"/>
                </a:solidFill>
                <a:sym typeface="Wingdings" pitchFamily="2" charset="2"/>
              </a:rPr>
              <a:t> </a:t>
            </a:r>
            <a:r>
              <a:rPr lang="fr-FR" altLang="fr-FR" sz="1800">
                <a:sym typeface="Wingdings" pitchFamily="2" charset="2"/>
              </a:rPr>
              <a:t>si stratégie à la commande : synthèse des stocks </a:t>
            </a:r>
          </a:p>
          <a:p>
            <a:pPr>
              <a:buFontTx/>
              <a:buNone/>
            </a:pPr>
            <a:endParaRPr lang="fr-FR" altLang="fr-FR" sz="1800">
              <a:sym typeface="Wingdings" pitchFamily="2" charset="2"/>
            </a:endParaRPr>
          </a:p>
          <a:p>
            <a:pPr>
              <a:buFontTx/>
              <a:buNone/>
            </a:pPr>
            <a:r>
              <a:rPr lang="fr-FR" altLang="fr-FR" sz="1800">
                <a:solidFill>
                  <a:srgbClr val="0099FF"/>
                </a:solidFill>
                <a:sym typeface="Wingdings" pitchFamily="2" charset="2"/>
              </a:rPr>
              <a:t> si stratégie sur stock : développement spécifique déjà existant au Vaudreuil (rapprochement du stock à la commande via OF + N° lot)</a:t>
            </a:r>
          </a:p>
          <a:p>
            <a:pPr>
              <a:buFontTx/>
              <a:buNone/>
            </a:pPr>
            <a:endParaRPr lang="fr-FR" altLang="fr-FR" sz="1800">
              <a:solidFill>
                <a:srgbClr val="0099FF"/>
              </a:solidFill>
              <a:sym typeface="Wingdings" pitchFamily="2" charset="2"/>
            </a:endParaRPr>
          </a:p>
          <a:p>
            <a:pPr>
              <a:buFontTx/>
              <a:buNone/>
            </a:pPr>
            <a:r>
              <a:rPr lang="fr-FR" altLang="fr-FR" sz="1800">
                <a:sym typeface="Wingdings" pitchFamily="2" charset="2"/>
              </a:rPr>
              <a:t></a:t>
            </a:r>
            <a:r>
              <a:rPr lang="fr-FR" altLang="fr-FR" sz="1800">
                <a:solidFill>
                  <a:srgbClr val="0099FF"/>
                </a:solidFill>
                <a:sym typeface="Wingdings" pitchFamily="2" charset="2"/>
              </a:rPr>
              <a:t> </a:t>
            </a:r>
            <a:r>
              <a:rPr lang="fr-FR" altLang="fr-FR" sz="1800">
                <a:sym typeface="Wingdings" pitchFamily="2" charset="2"/>
              </a:rPr>
              <a:t>Remise à niveau du portefeuille de commandes : ajout du DAV</a:t>
            </a:r>
          </a:p>
          <a:p>
            <a:pPr>
              <a:buFontTx/>
              <a:buNone/>
            </a:pPr>
            <a:endParaRPr lang="fr-FR" altLang="fr-FR" sz="1800">
              <a:solidFill>
                <a:srgbClr val="CC0000"/>
              </a:solidFill>
              <a:sym typeface="Wingdings" pitchFamily="2" charset="2"/>
            </a:endParaRPr>
          </a:p>
          <a:p>
            <a:pPr>
              <a:buFontTx/>
              <a:buNone/>
            </a:pPr>
            <a:endParaRPr lang="fr-FR" altLang="fr-FR" sz="1800">
              <a:solidFill>
                <a:srgbClr val="FF99FF"/>
              </a:solidFill>
              <a:sym typeface="Wingdings" pitchFamily="2" charset="2"/>
            </a:endParaRPr>
          </a:p>
          <a:p>
            <a:pPr>
              <a:buFontTx/>
              <a:buNone/>
            </a:pPr>
            <a:endParaRPr lang="fr-FR" altLang="fr-FR">
              <a:solidFill>
                <a:srgbClr val="FF99FF"/>
              </a:solidFill>
            </a:endParaRPr>
          </a:p>
          <a:p>
            <a:pPr>
              <a:buFontTx/>
              <a:buNone/>
            </a:pPr>
            <a:endParaRPr lang="fr-FR" altLang="fr-FR" sz="1800">
              <a:sym typeface="Wingdings" pitchFamily="2" charset="2"/>
            </a:endParaRPr>
          </a:p>
          <a:p>
            <a:pPr>
              <a:buFontTx/>
              <a:buNone/>
            </a:pPr>
            <a:endParaRPr lang="fr-FR" altLang="fr-FR" sz="1800">
              <a:sym typeface="Wingdings" pitchFamily="2" charset="2"/>
            </a:endParaRPr>
          </a:p>
          <a:p>
            <a:pPr>
              <a:buFontTx/>
              <a:buNone/>
            </a:pPr>
            <a:endParaRPr lang="fr-FR" altLang="fr-FR" sz="1800">
              <a:sym typeface="Wingdings" pitchFamily="2" charset="2"/>
            </a:endParaRPr>
          </a:p>
          <a:p>
            <a:pPr>
              <a:buFontTx/>
              <a:buNone/>
            </a:pPr>
            <a:endParaRPr lang="fr-FR" altLang="fr-FR" sz="1800">
              <a:sym typeface="Wingdings" pitchFamily="2" charset="2"/>
            </a:endParaRPr>
          </a:p>
        </p:txBody>
      </p:sp>
      <p:sp>
        <p:nvSpPr>
          <p:cNvPr id="150539" name="Rectangle 11"/>
          <p:cNvSpPr>
            <a:spLocks noChangeArrowheads="1"/>
          </p:cNvSpPr>
          <p:nvPr/>
        </p:nvSpPr>
        <p:spPr bwMode="auto">
          <a:xfrm>
            <a:off x="0" y="846138"/>
            <a:ext cx="4038600" cy="5562600"/>
          </a:xfrm>
          <a:prstGeom prst="rect">
            <a:avLst/>
          </a:prstGeom>
          <a:noFill/>
          <a:ln w="12700">
            <a:solidFill>
              <a:schemeClr val="tx1"/>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150540" name="Rectangle 12"/>
          <p:cNvSpPr>
            <a:spLocks noChangeArrowheads="1"/>
          </p:cNvSpPr>
          <p:nvPr/>
        </p:nvSpPr>
        <p:spPr bwMode="auto">
          <a:xfrm>
            <a:off x="4114800" y="846138"/>
            <a:ext cx="4800600" cy="5562600"/>
          </a:xfrm>
          <a:prstGeom prst="rect">
            <a:avLst/>
          </a:prstGeom>
          <a:noFill/>
          <a:ln w="12700">
            <a:solidFill>
              <a:schemeClr val="tx1"/>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150541" name="Rectangle 13"/>
          <p:cNvSpPr>
            <a:spLocks noChangeArrowheads="1"/>
          </p:cNvSpPr>
          <p:nvPr/>
        </p:nvSpPr>
        <p:spPr bwMode="auto">
          <a:xfrm>
            <a:off x="4114800" y="846138"/>
            <a:ext cx="4572000" cy="60118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2000">
              <a:defRPr sz="2400">
                <a:solidFill>
                  <a:schemeClr val="tx1"/>
                </a:solidFill>
                <a:latin typeface="Times New Roman" charset="0"/>
              </a:defRPr>
            </a:lvl1pPr>
            <a:lvl2pPr marL="571500" defTabSz="762000">
              <a:defRPr sz="2400">
                <a:solidFill>
                  <a:schemeClr val="tx1"/>
                </a:solidFill>
                <a:latin typeface="Times New Roman" charset="0"/>
              </a:defRPr>
            </a:lvl2pPr>
            <a:lvl3pPr marL="1143000" defTabSz="762000">
              <a:defRPr sz="2400">
                <a:solidFill>
                  <a:schemeClr val="tx1"/>
                </a:solidFill>
                <a:latin typeface="Times New Roman" charset="0"/>
              </a:defRPr>
            </a:lvl3pPr>
            <a:lvl4pPr marL="1714500" defTabSz="762000">
              <a:defRPr sz="2400">
                <a:solidFill>
                  <a:schemeClr val="tx1"/>
                </a:solidFill>
                <a:latin typeface="Times New Roman" charset="0"/>
              </a:defRPr>
            </a:lvl4pPr>
            <a:lvl5pPr marL="2286000" defTabSz="762000">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ctr"/>
            <a:r>
              <a:rPr lang="fr-FR" altLang="fr-FR" sz="2800" b="1">
                <a:solidFill>
                  <a:schemeClr val="accent1"/>
                </a:solidFill>
                <a:effectLst>
                  <a:outerShdw blurRad="38100" dist="38100" dir="2700000" algn="tl">
                    <a:srgbClr val="C0C0C0"/>
                  </a:outerShdw>
                </a:effectLst>
              </a:rPr>
              <a:t>Impacts</a:t>
            </a:r>
            <a:endParaRPr lang="fr-FR" altLang="fr-FR" b="1">
              <a:solidFill>
                <a:schemeClr val="accent1"/>
              </a:solidFill>
              <a:effectLst>
                <a:outerShdw blurRad="38100" dist="38100" dir="2700000" algn="tl">
                  <a:srgbClr val="C0C0C0"/>
                </a:outerShdw>
              </a:effectLst>
            </a:endParaRPr>
          </a:p>
          <a:p>
            <a:endParaRPr lang="fr-FR" altLang="fr-FR" sz="1800" b="1">
              <a:sym typeface="Wingdings" pitchFamily="2" charset="2"/>
            </a:endParaRPr>
          </a:p>
          <a:p>
            <a:endParaRPr lang="fr-FR" altLang="fr-FR" sz="1800" b="1">
              <a:sym typeface="Wingdings" pitchFamily="2" charset="2"/>
            </a:endParaRPr>
          </a:p>
          <a:p>
            <a:endParaRPr lang="fr-FR" altLang="fr-FR" sz="1800" b="1">
              <a:sym typeface="Wingdings" pitchFamily="2" charset="2"/>
            </a:endParaRPr>
          </a:p>
          <a:p>
            <a:r>
              <a:rPr lang="fr-FR" altLang="fr-FR" sz="1800" b="1">
                <a:sym typeface="Wingdings" pitchFamily="2" charset="2"/>
              </a:rPr>
              <a:t> informations dispo à différents endroits</a:t>
            </a:r>
          </a:p>
          <a:p>
            <a:r>
              <a:rPr lang="fr-FR" altLang="fr-FR" sz="1800" b="1">
                <a:sym typeface="Wingdings" pitchFamily="2" charset="2"/>
              </a:rPr>
              <a:t> perte de temps </a:t>
            </a:r>
          </a:p>
          <a:p>
            <a:endParaRPr lang="fr-FR" altLang="fr-FR" sz="1800" b="1">
              <a:sym typeface="Wingdings" pitchFamily="2" charset="2"/>
            </a:endParaRPr>
          </a:p>
          <a:p>
            <a:r>
              <a:rPr lang="fr-FR" altLang="fr-FR" sz="1800" b="1">
                <a:solidFill>
                  <a:srgbClr val="0099FF"/>
                </a:solidFill>
                <a:sym typeface="Wingdings" pitchFamily="2" charset="2"/>
              </a:rPr>
              <a:t> gestion par lots - temps de paramètrage à estimer avec PP</a:t>
            </a:r>
            <a:endParaRPr lang="fr-FR" altLang="fr-FR" sz="1800" b="1">
              <a:sym typeface="Wingdings" pitchFamily="2" charset="2"/>
            </a:endParaRPr>
          </a:p>
          <a:p>
            <a:endParaRPr lang="fr-FR" altLang="fr-FR" sz="1800" b="1">
              <a:sym typeface="Wingdings" pitchFamily="2" charset="2"/>
            </a:endParaRPr>
          </a:p>
          <a:p>
            <a:endParaRPr lang="fr-FR" altLang="fr-FR" sz="1800" b="1">
              <a:sym typeface="Wingdings" pitchFamily="2" charset="2"/>
            </a:endParaRPr>
          </a:p>
          <a:p>
            <a:endParaRPr lang="fr-FR" altLang="fr-FR" sz="1800" b="1">
              <a:sym typeface="Wingdings" pitchFamily="2" charset="2"/>
            </a:endParaRPr>
          </a:p>
          <a:p>
            <a:endParaRPr lang="fr-FR" altLang="fr-FR" sz="1800" b="1">
              <a:sym typeface="Wingdings" pitchFamily="2" charset="2"/>
            </a:endParaRPr>
          </a:p>
          <a:p>
            <a:r>
              <a:rPr lang="fr-FR" altLang="fr-FR" sz="1800" b="1">
                <a:sym typeface="Wingdings" pitchFamily="2" charset="2"/>
              </a:rPr>
              <a:t> développement : </a:t>
            </a:r>
            <a:r>
              <a:rPr lang="fr-FR" altLang="fr-FR" sz="1800" b="1">
                <a:solidFill>
                  <a:srgbClr val="CC0000"/>
                </a:solidFill>
                <a:sym typeface="Wingdings" pitchFamily="2" charset="2"/>
              </a:rPr>
              <a:t>jours</a:t>
            </a:r>
          </a:p>
          <a:p>
            <a:r>
              <a:rPr lang="fr-FR" altLang="fr-FR" sz="1800" b="1">
                <a:sym typeface="Wingdings" pitchFamily="2" charset="2"/>
              </a:rPr>
              <a:t> gain de temps</a:t>
            </a:r>
          </a:p>
          <a:p>
            <a:endParaRPr lang="fr-FR" altLang="fr-FR" sz="1800" b="1">
              <a:sym typeface="Wingdings" pitchFamily="2" charset="2"/>
            </a:endParaRPr>
          </a:p>
          <a:p>
            <a:endParaRPr lang="fr-FR" altLang="fr-FR" sz="1800" b="1">
              <a:sym typeface="Wingdings" pitchFamily="2" charset="2"/>
            </a:endParaRPr>
          </a:p>
          <a:p>
            <a:endParaRPr lang="fr-FR" altLang="fr-FR" sz="1800" b="1">
              <a:sym typeface="Wingdings" pitchFamily="2" charset="2"/>
            </a:endParaRPr>
          </a:p>
          <a:p>
            <a:endParaRPr lang="fr-FR" altLang="fr-FR" sz="1800" b="1">
              <a:sym typeface="Wingdings" pitchFamily="2" charset="2"/>
            </a:endParaRPr>
          </a:p>
          <a:p>
            <a:endParaRPr lang="fr-FR" altLang="fr-FR" sz="1800" b="1">
              <a:solidFill>
                <a:srgbClr val="0099FF"/>
              </a:solidFill>
              <a:sym typeface="Wingdings" pitchFamily="2" charset="2"/>
            </a:endParaRPr>
          </a:p>
          <a:p>
            <a:endParaRPr lang="fr-FR" altLang="fr-FR" sz="1800" b="1">
              <a:sym typeface="Wingdings" pitchFamily="2" charset="2"/>
            </a:endParaRPr>
          </a:p>
        </p:txBody>
      </p:sp>
      <p:sp>
        <p:nvSpPr>
          <p:cNvPr id="2" name="Espace réservé du pied de page 1"/>
          <p:cNvSpPr>
            <a:spLocks noGrp="1"/>
          </p:cNvSpPr>
          <p:nvPr>
            <p:ph type="ftr" sz="quarter" idx="11"/>
          </p:nvPr>
        </p:nvSpPr>
        <p:spPr/>
        <p:txBody>
          <a:bodyPr/>
          <a:lstStyle/>
          <a:p>
            <a:r>
              <a:rPr lang="fr-FR" smtClean="0"/>
              <a:t>Sharesap.com®. Copyright©. Tous droits réservés. Par Mickael QUESNOT</a:t>
            </a:r>
            <a:endParaRPr 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Rectangle 2"/>
          <p:cNvSpPr>
            <a:spLocks noGrp="1" noChangeArrowheads="1"/>
          </p:cNvSpPr>
          <p:nvPr>
            <p:ph type="title"/>
          </p:nvPr>
        </p:nvSpPr>
        <p:spPr bwMode="auto">
          <a:xfrm>
            <a:off x="685800" y="381000"/>
            <a:ext cx="7772400" cy="3810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normAutofit fontScale="90000"/>
          </a:bodyPr>
          <a:lstStyle/>
          <a:p>
            <a:r>
              <a:rPr lang="fr-FR" altLang="fr-FR"/>
              <a:t>Commande (Suite…)</a:t>
            </a:r>
          </a:p>
        </p:txBody>
      </p:sp>
      <p:sp>
        <p:nvSpPr>
          <p:cNvPr id="184323" name="Rectangle 3"/>
          <p:cNvSpPr>
            <a:spLocks noChangeArrowheads="1"/>
          </p:cNvSpPr>
          <p:nvPr/>
        </p:nvSpPr>
        <p:spPr bwMode="auto">
          <a:xfrm>
            <a:off x="0" y="1066800"/>
            <a:ext cx="2362200" cy="548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lvl1pPr marL="342900" indent="-342900" defTabSz="762000">
              <a:spcBef>
                <a:spcPct val="20000"/>
              </a:spcBef>
              <a:buChar char="•"/>
              <a:defRPr sz="2800" b="1">
                <a:solidFill>
                  <a:schemeClr val="tx1"/>
                </a:solidFill>
                <a:latin typeface="Times New Roman" charset="0"/>
              </a:defRPr>
            </a:lvl1pPr>
            <a:lvl2pPr marL="742950" indent="-285750" defTabSz="762000">
              <a:spcBef>
                <a:spcPct val="20000"/>
              </a:spcBef>
              <a:buChar char="–"/>
              <a:defRPr sz="2400" b="1">
                <a:solidFill>
                  <a:schemeClr val="tx1"/>
                </a:solidFill>
                <a:latin typeface="Times New Roman" charset="0"/>
              </a:defRPr>
            </a:lvl2pPr>
            <a:lvl3pPr marL="1143000" indent="-228600" defTabSz="762000">
              <a:spcBef>
                <a:spcPct val="20000"/>
              </a:spcBef>
              <a:buChar char="•"/>
              <a:defRPr sz="2000" b="1">
                <a:solidFill>
                  <a:schemeClr val="tx1"/>
                </a:solidFill>
                <a:latin typeface="Times New Roman" charset="0"/>
              </a:defRPr>
            </a:lvl3pPr>
            <a:lvl4pPr marL="1600200" indent="-228600" defTabSz="762000">
              <a:spcBef>
                <a:spcPct val="20000"/>
              </a:spcBef>
              <a:buChar char="–"/>
              <a:defRPr b="1">
                <a:solidFill>
                  <a:schemeClr val="tx1"/>
                </a:solidFill>
                <a:latin typeface="Times New Roman" charset="0"/>
              </a:defRPr>
            </a:lvl4pPr>
            <a:lvl5pPr marL="2057400" indent="-228600" defTabSz="762000">
              <a:spcBef>
                <a:spcPct val="20000"/>
              </a:spcBef>
              <a:buChar char="•"/>
              <a:defRPr b="1">
                <a:solidFill>
                  <a:schemeClr val="tx1"/>
                </a:solidFill>
                <a:latin typeface="Times New Roman" charset="0"/>
              </a:defRPr>
            </a:lvl5pPr>
            <a:lvl6pPr marL="2514600" indent="-228600" defTabSz="762000" eaLnBrk="0" fontAlgn="base" hangingPunct="0">
              <a:spcBef>
                <a:spcPct val="20000"/>
              </a:spcBef>
              <a:spcAft>
                <a:spcPct val="0"/>
              </a:spcAft>
              <a:buChar char="•"/>
              <a:defRPr b="1">
                <a:solidFill>
                  <a:schemeClr val="tx1"/>
                </a:solidFill>
                <a:latin typeface="Times New Roman" charset="0"/>
              </a:defRPr>
            </a:lvl6pPr>
            <a:lvl7pPr marL="2971800" indent="-228600" defTabSz="762000" eaLnBrk="0" fontAlgn="base" hangingPunct="0">
              <a:spcBef>
                <a:spcPct val="20000"/>
              </a:spcBef>
              <a:spcAft>
                <a:spcPct val="0"/>
              </a:spcAft>
              <a:buChar char="•"/>
              <a:defRPr b="1">
                <a:solidFill>
                  <a:schemeClr val="tx1"/>
                </a:solidFill>
                <a:latin typeface="Times New Roman" charset="0"/>
              </a:defRPr>
            </a:lvl7pPr>
            <a:lvl8pPr marL="3429000" indent="-228600" defTabSz="762000" eaLnBrk="0" fontAlgn="base" hangingPunct="0">
              <a:spcBef>
                <a:spcPct val="20000"/>
              </a:spcBef>
              <a:spcAft>
                <a:spcPct val="0"/>
              </a:spcAft>
              <a:buChar char="•"/>
              <a:defRPr b="1">
                <a:solidFill>
                  <a:schemeClr val="tx1"/>
                </a:solidFill>
                <a:latin typeface="Times New Roman" charset="0"/>
              </a:defRPr>
            </a:lvl8pPr>
            <a:lvl9pPr marL="3886200" indent="-228600" defTabSz="762000" eaLnBrk="0" fontAlgn="base" hangingPunct="0">
              <a:spcBef>
                <a:spcPct val="20000"/>
              </a:spcBef>
              <a:spcAft>
                <a:spcPct val="0"/>
              </a:spcAft>
              <a:buChar char="•"/>
              <a:defRPr b="1">
                <a:solidFill>
                  <a:schemeClr val="tx1"/>
                </a:solidFill>
                <a:latin typeface="Times New Roman" charset="0"/>
              </a:defRPr>
            </a:lvl9pPr>
          </a:lstStyle>
          <a:p>
            <a:pPr algn="ctr">
              <a:buFontTx/>
              <a:buNone/>
            </a:pPr>
            <a:r>
              <a:rPr lang="fr-FR" altLang="fr-FR" dirty="0">
                <a:solidFill>
                  <a:schemeClr val="accent1"/>
                </a:solidFill>
                <a:effectLst>
                  <a:outerShdw blurRad="38100" dist="38100" dir="2700000" algn="tl">
                    <a:srgbClr val="C0C0C0"/>
                  </a:outerShdw>
                </a:effectLst>
              </a:rPr>
              <a:t>Solution </a:t>
            </a:r>
            <a:r>
              <a:rPr lang="fr-FR" altLang="fr-FR" dirty="0" smtClean="0">
                <a:solidFill>
                  <a:schemeClr val="accent1"/>
                </a:solidFill>
                <a:effectLst>
                  <a:outerShdw blurRad="38100" dist="38100" dir="2700000" algn="tl">
                    <a:srgbClr val="C0C0C0"/>
                  </a:outerShdw>
                </a:effectLst>
              </a:rPr>
              <a:t>Ex</a:t>
            </a:r>
            <a:endParaRPr lang="fr-FR" altLang="fr-FR" dirty="0">
              <a:solidFill>
                <a:schemeClr val="accent1"/>
              </a:solidFill>
              <a:effectLst>
                <a:outerShdw blurRad="38100" dist="38100" dir="2700000" algn="tl">
                  <a:srgbClr val="C0C0C0"/>
                </a:outerShdw>
              </a:effectLst>
            </a:endParaRPr>
          </a:p>
          <a:p>
            <a:pPr>
              <a:buFontTx/>
              <a:buNone/>
            </a:pPr>
            <a:endParaRPr lang="fr-FR" altLang="fr-FR" sz="1800" dirty="0">
              <a:sym typeface="Wingdings" pitchFamily="2" charset="2"/>
            </a:endParaRPr>
          </a:p>
          <a:p>
            <a:pPr>
              <a:buFontTx/>
              <a:buNone/>
            </a:pPr>
            <a:endParaRPr lang="fr-FR" altLang="fr-FR" sz="1800" dirty="0">
              <a:sym typeface="Wingdings" pitchFamily="2" charset="2"/>
            </a:endParaRPr>
          </a:p>
          <a:p>
            <a:pPr>
              <a:buFontTx/>
              <a:buNone/>
            </a:pPr>
            <a:endParaRPr lang="fr-FR" altLang="fr-FR" sz="1800" dirty="0">
              <a:sym typeface="Wingdings" pitchFamily="2" charset="2"/>
            </a:endParaRPr>
          </a:p>
          <a:p>
            <a:pPr>
              <a:buFontTx/>
              <a:buNone/>
            </a:pPr>
            <a:endParaRPr lang="fr-FR" altLang="fr-FR" dirty="0">
              <a:solidFill>
                <a:schemeClr val="accent1"/>
              </a:solidFill>
              <a:effectLst>
                <a:outerShdw blurRad="38100" dist="38100" dir="2700000" algn="tl">
                  <a:srgbClr val="C0C0C0"/>
                </a:outerShdw>
              </a:effectLst>
            </a:endParaRPr>
          </a:p>
          <a:p>
            <a:pPr>
              <a:buFontTx/>
              <a:buNone/>
            </a:pPr>
            <a:endParaRPr lang="fr-FR" altLang="fr-FR" dirty="0">
              <a:solidFill>
                <a:srgbClr val="FF99FF"/>
              </a:solidFill>
            </a:endParaRPr>
          </a:p>
          <a:p>
            <a:pPr>
              <a:buFontTx/>
              <a:buNone/>
            </a:pPr>
            <a:endParaRPr lang="fr-FR" altLang="fr-FR" dirty="0"/>
          </a:p>
          <a:p>
            <a:endParaRPr lang="fr-FR" altLang="fr-FR" dirty="0"/>
          </a:p>
        </p:txBody>
      </p:sp>
      <p:sp>
        <p:nvSpPr>
          <p:cNvPr id="184324" name="Rectangle 4"/>
          <p:cNvSpPr>
            <a:spLocks noChangeArrowheads="1"/>
          </p:cNvSpPr>
          <p:nvPr/>
        </p:nvSpPr>
        <p:spPr bwMode="auto">
          <a:xfrm>
            <a:off x="5867400" y="1752600"/>
            <a:ext cx="3581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lvl1pPr marL="342900" indent="-342900" defTabSz="762000">
              <a:spcBef>
                <a:spcPct val="20000"/>
              </a:spcBef>
              <a:buChar char="•"/>
              <a:defRPr sz="2800" b="1">
                <a:solidFill>
                  <a:schemeClr val="tx1"/>
                </a:solidFill>
                <a:latin typeface="Times New Roman" charset="0"/>
              </a:defRPr>
            </a:lvl1pPr>
            <a:lvl2pPr marL="742950" indent="-285750" defTabSz="762000">
              <a:spcBef>
                <a:spcPct val="20000"/>
              </a:spcBef>
              <a:buChar char="–"/>
              <a:defRPr sz="2400" b="1">
                <a:solidFill>
                  <a:schemeClr val="tx1"/>
                </a:solidFill>
                <a:latin typeface="Times New Roman" charset="0"/>
              </a:defRPr>
            </a:lvl2pPr>
            <a:lvl3pPr marL="1143000" indent="-228600" defTabSz="762000">
              <a:spcBef>
                <a:spcPct val="20000"/>
              </a:spcBef>
              <a:buChar char="•"/>
              <a:defRPr sz="2000" b="1">
                <a:solidFill>
                  <a:schemeClr val="tx1"/>
                </a:solidFill>
                <a:latin typeface="Times New Roman" charset="0"/>
              </a:defRPr>
            </a:lvl3pPr>
            <a:lvl4pPr marL="1600200" indent="-228600" defTabSz="762000">
              <a:spcBef>
                <a:spcPct val="20000"/>
              </a:spcBef>
              <a:buChar char="–"/>
              <a:defRPr b="1">
                <a:solidFill>
                  <a:schemeClr val="tx1"/>
                </a:solidFill>
                <a:latin typeface="Times New Roman" charset="0"/>
              </a:defRPr>
            </a:lvl4pPr>
            <a:lvl5pPr marL="2057400" indent="-228600" defTabSz="762000">
              <a:spcBef>
                <a:spcPct val="20000"/>
              </a:spcBef>
              <a:buChar char="•"/>
              <a:defRPr b="1">
                <a:solidFill>
                  <a:schemeClr val="tx1"/>
                </a:solidFill>
                <a:latin typeface="Times New Roman" charset="0"/>
              </a:defRPr>
            </a:lvl5pPr>
            <a:lvl6pPr marL="2514600" indent="-228600" defTabSz="762000" eaLnBrk="0" fontAlgn="base" hangingPunct="0">
              <a:spcBef>
                <a:spcPct val="20000"/>
              </a:spcBef>
              <a:spcAft>
                <a:spcPct val="0"/>
              </a:spcAft>
              <a:buChar char="•"/>
              <a:defRPr b="1">
                <a:solidFill>
                  <a:schemeClr val="tx1"/>
                </a:solidFill>
                <a:latin typeface="Times New Roman" charset="0"/>
              </a:defRPr>
            </a:lvl6pPr>
            <a:lvl7pPr marL="2971800" indent="-228600" defTabSz="762000" eaLnBrk="0" fontAlgn="base" hangingPunct="0">
              <a:spcBef>
                <a:spcPct val="20000"/>
              </a:spcBef>
              <a:spcAft>
                <a:spcPct val="0"/>
              </a:spcAft>
              <a:buChar char="•"/>
              <a:defRPr b="1">
                <a:solidFill>
                  <a:schemeClr val="tx1"/>
                </a:solidFill>
                <a:latin typeface="Times New Roman" charset="0"/>
              </a:defRPr>
            </a:lvl7pPr>
            <a:lvl8pPr marL="3429000" indent="-228600" defTabSz="762000" eaLnBrk="0" fontAlgn="base" hangingPunct="0">
              <a:spcBef>
                <a:spcPct val="20000"/>
              </a:spcBef>
              <a:spcAft>
                <a:spcPct val="0"/>
              </a:spcAft>
              <a:buChar char="•"/>
              <a:defRPr b="1">
                <a:solidFill>
                  <a:schemeClr val="tx1"/>
                </a:solidFill>
                <a:latin typeface="Times New Roman" charset="0"/>
              </a:defRPr>
            </a:lvl8pPr>
            <a:lvl9pPr marL="3886200" indent="-228600" defTabSz="762000" eaLnBrk="0" fontAlgn="base" hangingPunct="0">
              <a:spcBef>
                <a:spcPct val="20000"/>
              </a:spcBef>
              <a:spcAft>
                <a:spcPct val="0"/>
              </a:spcAft>
              <a:buChar char="•"/>
              <a:defRPr b="1">
                <a:solidFill>
                  <a:schemeClr val="tx1"/>
                </a:solidFill>
                <a:latin typeface="Times New Roman" charset="0"/>
              </a:defRPr>
            </a:lvl9pPr>
          </a:lstStyle>
          <a:p>
            <a:endParaRPr lang="fr-FR" altLang="fr-FR"/>
          </a:p>
          <a:p>
            <a:endParaRPr lang="fr-FR" altLang="fr-FR"/>
          </a:p>
        </p:txBody>
      </p:sp>
      <p:sp>
        <p:nvSpPr>
          <p:cNvPr id="184325" name="Rectangle 5"/>
          <p:cNvSpPr>
            <a:spLocks noChangeArrowheads="1"/>
          </p:cNvSpPr>
          <p:nvPr/>
        </p:nvSpPr>
        <p:spPr bwMode="auto">
          <a:xfrm>
            <a:off x="0" y="1066800"/>
            <a:ext cx="2514600" cy="5257800"/>
          </a:xfrm>
          <a:prstGeom prst="rect">
            <a:avLst/>
          </a:prstGeom>
          <a:noFill/>
          <a:ln w="12700">
            <a:solidFill>
              <a:schemeClr val="tx1"/>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184326" name="Rectangle 6"/>
          <p:cNvSpPr>
            <a:spLocks noChangeArrowheads="1"/>
          </p:cNvSpPr>
          <p:nvPr/>
        </p:nvSpPr>
        <p:spPr bwMode="auto">
          <a:xfrm>
            <a:off x="2514600" y="1066800"/>
            <a:ext cx="33528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lvl1pPr marL="342900" indent="-342900" defTabSz="762000">
              <a:spcBef>
                <a:spcPct val="20000"/>
              </a:spcBef>
              <a:buChar char="•"/>
              <a:defRPr sz="2800" b="1">
                <a:solidFill>
                  <a:schemeClr val="tx1"/>
                </a:solidFill>
                <a:latin typeface="Times New Roman" charset="0"/>
              </a:defRPr>
            </a:lvl1pPr>
            <a:lvl2pPr marL="742950" indent="-285750" defTabSz="762000">
              <a:spcBef>
                <a:spcPct val="20000"/>
              </a:spcBef>
              <a:buChar char="–"/>
              <a:defRPr sz="2400" b="1">
                <a:solidFill>
                  <a:schemeClr val="tx1"/>
                </a:solidFill>
                <a:latin typeface="Times New Roman" charset="0"/>
              </a:defRPr>
            </a:lvl2pPr>
            <a:lvl3pPr marL="1143000" indent="-228600" defTabSz="762000">
              <a:spcBef>
                <a:spcPct val="20000"/>
              </a:spcBef>
              <a:buChar char="•"/>
              <a:defRPr sz="2000" b="1">
                <a:solidFill>
                  <a:schemeClr val="tx1"/>
                </a:solidFill>
                <a:latin typeface="Times New Roman" charset="0"/>
              </a:defRPr>
            </a:lvl3pPr>
            <a:lvl4pPr marL="1600200" indent="-228600" defTabSz="762000">
              <a:spcBef>
                <a:spcPct val="20000"/>
              </a:spcBef>
              <a:buChar char="–"/>
              <a:defRPr b="1">
                <a:solidFill>
                  <a:schemeClr val="tx1"/>
                </a:solidFill>
                <a:latin typeface="Times New Roman" charset="0"/>
              </a:defRPr>
            </a:lvl4pPr>
            <a:lvl5pPr marL="2057400" indent="-228600" defTabSz="762000">
              <a:spcBef>
                <a:spcPct val="20000"/>
              </a:spcBef>
              <a:buChar char="•"/>
              <a:defRPr b="1">
                <a:solidFill>
                  <a:schemeClr val="tx1"/>
                </a:solidFill>
                <a:latin typeface="Times New Roman" charset="0"/>
              </a:defRPr>
            </a:lvl5pPr>
            <a:lvl6pPr marL="2514600" indent="-228600" defTabSz="762000" eaLnBrk="0" fontAlgn="base" hangingPunct="0">
              <a:spcBef>
                <a:spcPct val="20000"/>
              </a:spcBef>
              <a:spcAft>
                <a:spcPct val="0"/>
              </a:spcAft>
              <a:buChar char="•"/>
              <a:defRPr b="1">
                <a:solidFill>
                  <a:schemeClr val="tx1"/>
                </a:solidFill>
                <a:latin typeface="Times New Roman" charset="0"/>
              </a:defRPr>
            </a:lvl6pPr>
            <a:lvl7pPr marL="2971800" indent="-228600" defTabSz="762000" eaLnBrk="0" fontAlgn="base" hangingPunct="0">
              <a:spcBef>
                <a:spcPct val="20000"/>
              </a:spcBef>
              <a:spcAft>
                <a:spcPct val="0"/>
              </a:spcAft>
              <a:buChar char="•"/>
              <a:defRPr b="1">
                <a:solidFill>
                  <a:schemeClr val="tx1"/>
                </a:solidFill>
                <a:latin typeface="Times New Roman" charset="0"/>
              </a:defRPr>
            </a:lvl7pPr>
            <a:lvl8pPr marL="3429000" indent="-228600" defTabSz="762000" eaLnBrk="0" fontAlgn="base" hangingPunct="0">
              <a:spcBef>
                <a:spcPct val="20000"/>
              </a:spcBef>
              <a:spcAft>
                <a:spcPct val="0"/>
              </a:spcAft>
              <a:buChar char="•"/>
              <a:defRPr b="1">
                <a:solidFill>
                  <a:schemeClr val="tx1"/>
                </a:solidFill>
                <a:latin typeface="Times New Roman" charset="0"/>
              </a:defRPr>
            </a:lvl8pPr>
            <a:lvl9pPr marL="3886200" indent="-228600" defTabSz="762000" eaLnBrk="0" fontAlgn="base" hangingPunct="0">
              <a:spcBef>
                <a:spcPct val="20000"/>
              </a:spcBef>
              <a:spcAft>
                <a:spcPct val="0"/>
              </a:spcAft>
              <a:buChar char="•"/>
              <a:defRPr b="1">
                <a:solidFill>
                  <a:schemeClr val="tx1"/>
                </a:solidFill>
                <a:latin typeface="Times New Roman" charset="0"/>
              </a:defRPr>
            </a:lvl9pPr>
          </a:lstStyle>
          <a:p>
            <a:pPr algn="ctr">
              <a:buFontTx/>
              <a:buNone/>
            </a:pPr>
            <a:r>
              <a:rPr lang="fr-FR" altLang="fr-FR" dirty="0">
                <a:solidFill>
                  <a:schemeClr val="accent1"/>
                </a:solidFill>
                <a:effectLst>
                  <a:outerShdw blurRad="38100" dist="38100" dir="2700000" algn="tl">
                    <a:srgbClr val="C0C0C0"/>
                  </a:outerShdw>
                </a:effectLst>
              </a:rPr>
              <a:t>Besoin </a:t>
            </a:r>
            <a:r>
              <a:rPr lang="fr-FR" altLang="fr-FR" dirty="0" smtClean="0">
                <a:solidFill>
                  <a:schemeClr val="accent1"/>
                </a:solidFill>
                <a:effectLst>
                  <a:outerShdw blurRad="38100" dist="38100" dir="2700000" algn="tl">
                    <a:srgbClr val="C0C0C0"/>
                  </a:outerShdw>
                </a:effectLst>
              </a:rPr>
              <a:t>Ex</a:t>
            </a:r>
            <a:endParaRPr lang="fr-FR" altLang="fr-FR" dirty="0">
              <a:solidFill>
                <a:schemeClr val="accent1"/>
              </a:solidFill>
              <a:effectLst>
                <a:outerShdw blurRad="38100" dist="38100" dir="2700000" algn="tl">
                  <a:srgbClr val="C0C0C0"/>
                </a:outerShdw>
              </a:effectLst>
            </a:endParaRPr>
          </a:p>
          <a:p>
            <a:pPr algn="ctr">
              <a:buFontTx/>
              <a:buNone/>
            </a:pPr>
            <a:endParaRPr lang="fr-FR" altLang="fr-FR" sz="1800" dirty="0">
              <a:sym typeface="Wingdings" pitchFamily="2" charset="2"/>
            </a:endParaRPr>
          </a:p>
          <a:p>
            <a:pPr>
              <a:buFontTx/>
              <a:buNone/>
            </a:pPr>
            <a:r>
              <a:rPr lang="fr-FR" altLang="fr-FR" sz="1800" dirty="0">
                <a:sym typeface="Wingdings" pitchFamily="2" charset="2"/>
              </a:rPr>
              <a:t> Gestion des livraisons partielles déclenchées sur appel  client</a:t>
            </a:r>
          </a:p>
          <a:p>
            <a:pPr>
              <a:buFontTx/>
              <a:buNone/>
            </a:pPr>
            <a:endParaRPr lang="fr-FR" altLang="fr-FR" sz="1800" dirty="0">
              <a:sym typeface="Wingdings" pitchFamily="2" charset="2"/>
            </a:endParaRPr>
          </a:p>
          <a:p>
            <a:pPr>
              <a:buFontTx/>
              <a:buNone/>
            </a:pPr>
            <a:r>
              <a:rPr lang="fr-FR" altLang="fr-FR" sz="1800" dirty="0">
                <a:solidFill>
                  <a:srgbClr val="0099FF"/>
                </a:solidFill>
                <a:sym typeface="Wingdings" pitchFamily="2" charset="2"/>
              </a:rPr>
              <a:t></a:t>
            </a:r>
            <a:r>
              <a:rPr lang="fr-FR" altLang="fr-FR" sz="1800" dirty="0">
                <a:solidFill>
                  <a:srgbClr val="0099FF"/>
                </a:solidFill>
              </a:rPr>
              <a:t> Gestion des cessions intersites</a:t>
            </a:r>
          </a:p>
          <a:p>
            <a:pPr>
              <a:buFontTx/>
              <a:buNone/>
            </a:pPr>
            <a:endParaRPr lang="fr-FR" altLang="fr-FR" sz="1800" dirty="0">
              <a:sym typeface="Wingdings" pitchFamily="2" charset="2"/>
            </a:endParaRPr>
          </a:p>
          <a:p>
            <a:pPr>
              <a:buFontTx/>
              <a:buNone/>
            </a:pPr>
            <a:endParaRPr lang="fr-FR" altLang="fr-FR" sz="1800" dirty="0">
              <a:sym typeface="Wingdings" pitchFamily="2" charset="2"/>
            </a:endParaRPr>
          </a:p>
          <a:p>
            <a:pPr>
              <a:buFontTx/>
              <a:buNone/>
            </a:pPr>
            <a:endParaRPr lang="fr-FR" altLang="fr-FR" sz="1800" dirty="0">
              <a:sym typeface="Wingdings" pitchFamily="2" charset="2"/>
            </a:endParaRPr>
          </a:p>
          <a:p>
            <a:pPr>
              <a:buFontTx/>
              <a:buNone/>
            </a:pPr>
            <a:r>
              <a:rPr lang="fr-FR" altLang="fr-FR" sz="1800" dirty="0">
                <a:sym typeface="Wingdings" pitchFamily="2" charset="2"/>
              </a:rPr>
              <a:t> Gestion des livraisons directes</a:t>
            </a:r>
          </a:p>
          <a:p>
            <a:pPr>
              <a:buFontTx/>
              <a:buNone/>
            </a:pPr>
            <a:endParaRPr lang="fr-FR" altLang="fr-FR" sz="1800" dirty="0">
              <a:sym typeface="Wingdings" pitchFamily="2" charset="2"/>
            </a:endParaRPr>
          </a:p>
          <a:p>
            <a:pPr>
              <a:buFontTx/>
              <a:buNone/>
            </a:pPr>
            <a:r>
              <a:rPr lang="fr-FR" altLang="fr-FR" sz="1800" dirty="0">
                <a:sym typeface="Wingdings" pitchFamily="2" charset="2"/>
              </a:rPr>
              <a:t> </a:t>
            </a:r>
            <a:r>
              <a:rPr lang="fr-FR" altLang="fr-FR" sz="1800" dirty="0">
                <a:solidFill>
                  <a:srgbClr val="0099FF"/>
                </a:solidFill>
                <a:sym typeface="Wingdings" pitchFamily="2" charset="2"/>
              </a:rPr>
              <a:t></a:t>
            </a:r>
            <a:r>
              <a:rPr lang="fr-FR" altLang="fr-FR" sz="1800" dirty="0">
                <a:solidFill>
                  <a:srgbClr val="0099FF"/>
                </a:solidFill>
              </a:rPr>
              <a:t> Calcul du taux de service</a:t>
            </a:r>
          </a:p>
        </p:txBody>
      </p:sp>
      <p:sp>
        <p:nvSpPr>
          <p:cNvPr id="184327" name="Rectangle 7"/>
          <p:cNvSpPr>
            <a:spLocks noChangeArrowheads="1"/>
          </p:cNvSpPr>
          <p:nvPr/>
        </p:nvSpPr>
        <p:spPr bwMode="auto">
          <a:xfrm>
            <a:off x="2590800" y="1066800"/>
            <a:ext cx="3276600" cy="5257800"/>
          </a:xfrm>
          <a:prstGeom prst="rect">
            <a:avLst/>
          </a:prstGeom>
          <a:noFill/>
          <a:ln w="12700">
            <a:solidFill>
              <a:schemeClr val="tx1"/>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184328" name="Rectangle 8"/>
          <p:cNvSpPr>
            <a:spLocks noChangeArrowheads="1"/>
          </p:cNvSpPr>
          <p:nvPr/>
        </p:nvSpPr>
        <p:spPr bwMode="auto">
          <a:xfrm>
            <a:off x="5791200" y="1066800"/>
            <a:ext cx="3657600" cy="548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lvl1pPr marL="342900" indent="-342900" defTabSz="762000">
              <a:spcBef>
                <a:spcPct val="20000"/>
              </a:spcBef>
              <a:buChar char="•"/>
              <a:defRPr sz="2800" b="1">
                <a:solidFill>
                  <a:schemeClr val="tx1"/>
                </a:solidFill>
                <a:latin typeface="Times New Roman" charset="0"/>
              </a:defRPr>
            </a:lvl1pPr>
            <a:lvl2pPr marL="742950" indent="-285750" defTabSz="762000">
              <a:spcBef>
                <a:spcPct val="20000"/>
              </a:spcBef>
              <a:buChar char="–"/>
              <a:defRPr sz="2400" b="1">
                <a:solidFill>
                  <a:schemeClr val="tx1"/>
                </a:solidFill>
                <a:latin typeface="Times New Roman" charset="0"/>
              </a:defRPr>
            </a:lvl2pPr>
            <a:lvl3pPr marL="1143000" indent="-228600" defTabSz="762000">
              <a:spcBef>
                <a:spcPct val="20000"/>
              </a:spcBef>
              <a:buChar char="•"/>
              <a:defRPr sz="2000" b="1">
                <a:solidFill>
                  <a:schemeClr val="tx1"/>
                </a:solidFill>
                <a:latin typeface="Times New Roman" charset="0"/>
              </a:defRPr>
            </a:lvl3pPr>
            <a:lvl4pPr marL="1600200" indent="-228600" defTabSz="762000">
              <a:spcBef>
                <a:spcPct val="20000"/>
              </a:spcBef>
              <a:buChar char="–"/>
              <a:defRPr b="1">
                <a:solidFill>
                  <a:schemeClr val="tx1"/>
                </a:solidFill>
                <a:latin typeface="Times New Roman" charset="0"/>
              </a:defRPr>
            </a:lvl4pPr>
            <a:lvl5pPr marL="2057400" indent="-228600" defTabSz="762000">
              <a:spcBef>
                <a:spcPct val="20000"/>
              </a:spcBef>
              <a:buChar char="•"/>
              <a:defRPr b="1">
                <a:solidFill>
                  <a:schemeClr val="tx1"/>
                </a:solidFill>
                <a:latin typeface="Times New Roman" charset="0"/>
              </a:defRPr>
            </a:lvl5pPr>
            <a:lvl6pPr marL="2514600" indent="-228600" defTabSz="762000" eaLnBrk="0" fontAlgn="base" hangingPunct="0">
              <a:spcBef>
                <a:spcPct val="20000"/>
              </a:spcBef>
              <a:spcAft>
                <a:spcPct val="0"/>
              </a:spcAft>
              <a:buChar char="•"/>
              <a:defRPr b="1">
                <a:solidFill>
                  <a:schemeClr val="tx1"/>
                </a:solidFill>
                <a:latin typeface="Times New Roman" charset="0"/>
              </a:defRPr>
            </a:lvl6pPr>
            <a:lvl7pPr marL="2971800" indent="-228600" defTabSz="762000" eaLnBrk="0" fontAlgn="base" hangingPunct="0">
              <a:spcBef>
                <a:spcPct val="20000"/>
              </a:spcBef>
              <a:spcAft>
                <a:spcPct val="0"/>
              </a:spcAft>
              <a:buChar char="•"/>
              <a:defRPr b="1">
                <a:solidFill>
                  <a:schemeClr val="tx1"/>
                </a:solidFill>
                <a:latin typeface="Times New Roman" charset="0"/>
              </a:defRPr>
            </a:lvl7pPr>
            <a:lvl8pPr marL="3429000" indent="-228600" defTabSz="762000" eaLnBrk="0" fontAlgn="base" hangingPunct="0">
              <a:spcBef>
                <a:spcPct val="20000"/>
              </a:spcBef>
              <a:spcAft>
                <a:spcPct val="0"/>
              </a:spcAft>
              <a:buChar char="•"/>
              <a:defRPr b="1">
                <a:solidFill>
                  <a:schemeClr val="tx1"/>
                </a:solidFill>
                <a:latin typeface="Times New Roman" charset="0"/>
              </a:defRPr>
            </a:lvl8pPr>
            <a:lvl9pPr marL="3886200" indent="-228600" defTabSz="762000" eaLnBrk="0" fontAlgn="base" hangingPunct="0">
              <a:spcBef>
                <a:spcPct val="20000"/>
              </a:spcBef>
              <a:spcAft>
                <a:spcPct val="0"/>
              </a:spcAft>
              <a:buChar char="•"/>
              <a:defRPr b="1">
                <a:solidFill>
                  <a:schemeClr val="tx1"/>
                </a:solidFill>
                <a:latin typeface="Times New Roman" charset="0"/>
              </a:defRPr>
            </a:lvl9pPr>
          </a:lstStyle>
          <a:p>
            <a:pPr algn="ctr">
              <a:buFontTx/>
              <a:buNone/>
            </a:pPr>
            <a:r>
              <a:rPr lang="fr-FR" altLang="fr-FR">
                <a:solidFill>
                  <a:schemeClr val="accent1"/>
                </a:solidFill>
                <a:effectLst>
                  <a:outerShdw blurRad="38100" dist="38100" dir="2700000" algn="tl">
                    <a:srgbClr val="C0C0C0"/>
                  </a:outerShdw>
                </a:effectLst>
              </a:rPr>
              <a:t>Solution SAP</a:t>
            </a:r>
          </a:p>
          <a:p>
            <a:pPr>
              <a:buFontTx/>
              <a:buNone/>
            </a:pPr>
            <a:endParaRPr lang="fr-FR" altLang="fr-FR" sz="1800">
              <a:sym typeface="Wingdings" pitchFamily="2" charset="2"/>
            </a:endParaRPr>
          </a:p>
          <a:p>
            <a:pPr>
              <a:buFontTx/>
              <a:buNone/>
            </a:pPr>
            <a:r>
              <a:rPr lang="fr-FR" altLang="fr-FR" sz="1800">
                <a:sym typeface="Wingdings" pitchFamily="2" charset="2"/>
              </a:rPr>
              <a:t> A tester en intégration avec PP</a:t>
            </a:r>
          </a:p>
          <a:p>
            <a:pPr>
              <a:buFontTx/>
              <a:buNone/>
            </a:pPr>
            <a:endParaRPr lang="fr-FR" altLang="fr-FR" sz="1800">
              <a:sym typeface="Wingdings" pitchFamily="2" charset="2"/>
            </a:endParaRPr>
          </a:p>
          <a:p>
            <a:pPr>
              <a:buFontTx/>
              <a:buNone/>
            </a:pPr>
            <a:endParaRPr lang="fr-FR" altLang="fr-FR" sz="1800">
              <a:sym typeface="Wingdings" pitchFamily="2" charset="2"/>
            </a:endParaRPr>
          </a:p>
          <a:p>
            <a:pPr>
              <a:buFontTx/>
              <a:buNone/>
            </a:pPr>
            <a:endParaRPr lang="fr-FR" altLang="fr-FR" sz="1800">
              <a:sym typeface="Wingdings" pitchFamily="2" charset="2"/>
            </a:endParaRPr>
          </a:p>
          <a:p>
            <a:pPr>
              <a:buFontTx/>
              <a:buNone/>
            </a:pPr>
            <a:r>
              <a:rPr lang="fr-FR" altLang="fr-FR" sz="1800">
                <a:solidFill>
                  <a:srgbClr val="0099FF"/>
                </a:solidFill>
                <a:sym typeface="Wingdings" pitchFamily="2" charset="2"/>
              </a:rPr>
              <a:t>CT : standard SAP-</a:t>
            </a:r>
            <a:r>
              <a:rPr lang="fr-FR" altLang="fr-FR" sz="1200">
                <a:solidFill>
                  <a:srgbClr val="0099FF"/>
                </a:solidFill>
                <a:sym typeface="Wingdings" pitchFamily="2" charset="2"/>
              </a:rPr>
              <a:t>valorisation PRU</a:t>
            </a:r>
            <a:endParaRPr lang="fr-FR" altLang="fr-FR" sz="1200">
              <a:solidFill>
                <a:srgbClr val="0099FF"/>
              </a:solidFill>
            </a:endParaRPr>
          </a:p>
          <a:p>
            <a:pPr>
              <a:buFontTx/>
              <a:buNone/>
            </a:pPr>
            <a:r>
              <a:rPr lang="fr-FR" altLang="fr-FR" sz="1800">
                <a:solidFill>
                  <a:srgbClr val="0099FF"/>
                </a:solidFill>
                <a:sym typeface="Wingdings" pitchFamily="2" charset="2"/>
              </a:rPr>
              <a:t>MT/LT : transfert de stock</a:t>
            </a:r>
          </a:p>
          <a:p>
            <a:pPr>
              <a:buFontTx/>
              <a:buNone/>
            </a:pPr>
            <a:r>
              <a:rPr lang="fr-FR" altLang="fr-FR" sz="1800">
                <a:solidFill>
                  <a:srgbClr val="0099FF"/>
                </a:solidFill>
                <a:sym typeface="Wingdings" pitchFamily="2" charset="2"/>
              </a:rPr>
              <a:t> inter-division</a:t>
            </a:r>
            <a:endParaRPr lang="fr-FR" altLang="fr-FR" sz="1800">
              <a:solidFill>
                <a:srgbClr val="0099FF"/>
              </a:solidFill>
            </a:endParaRPr>
          </a:p>
          <a:p>
            <a:pPr>
              <a:buFontTx/>
              <a:buNone/>
            </a:pPr>
            <a:endParaRPr lang="fr-FR" altLang="fr-FR" sz="1800">
              <a:sym typeface="Wingdings" pitchFamily="2" charset="2"/>
            </a:endParaRPr>
          </a:p>
          <a:p>
            <a:pPr>
              <a:buFontTx/>
              <a:buNone/>
            </a:pPr>
            <a:r>
              <a:rPr lang="fr-FR" altLang="fr-FR" sz="1800">
                <a:sym typeface="Wingdings" pitchFamily="2" charset="2"/>
              </a:rPr>
              <a:t> Standard SAP</a:t>
            </a:r>
            <a:r>
              <a:rPr lang="fr-FR" altLang="fr-FR" sz="1800">
                <a:solidFill>
                  <a:srgbClr val="0099FF"/>
                </a:solidFill>
                <a:sym typeface="Wingdings" pitchFamily="2" charset="2"/>
              </a:rPr>
              <a:t> </a:t>
            </a:r>
            <a:r>
              <a:rPr lang="fr-FR" altLang="fr-FR" sz="1800">
                <a:sym typeface="Wingdings" pitchFamily="2" charset="2"/>
              </a:rPr>
              <a:t>: flux TAS</a:t>
            </a:r>
          </a:p>
          <a:p>
            <a:pPr>
              <a:buFontTx/>
              <a:buNone/>
            </a:pPr>
            <a:endParaRPr lang="fr-FR" altLang="fr-FR" sz="1800">
              <a:solidFill>
                <a:srgbClr val="0099FF"/>
              </a:solidFill>
              <a:sym typeface="Wingdings" pitchFamily="2" charset="2"/>
            </a:endParaRPr>
          </a:p>
          <a:p>
            <a:pPr>
              <a:buFontTx/>
              <a:buNone/>
            </a:pPr>
            <a:r>
              <a:rPr lang="fr-FR" altLang="fr-FR" sz="1800">
                <a:solidFill>
                  <a:srgbClr val="0099FF"/>
                </a:solidFill>
                <a:sym typeface="Wingdings" pitchFamily="2" charset="2"/>
              </a:rPr>
              <a:t></a:t>
            </a:r>
            <a:r>
              <a:rPr lang="fr-FR" altLang="fr-FR" sz="1800">
                <a:solidFill>
                  <a:srgbClr val="0099FF"/>
                </a:solidFill>
              </a:rPr>
              <a:t> Validation du développement spécifique mis en place au Vaudreuil</a:t>
            </a:r>
          </a:p>
        </p:txBody>
      </p:sp>
      <p:sp>
        <p:nvSpPr>
          <p:cNvPr id="184329" name="Rectangle 9"/>
          <p:cNvSpPr>
            <a:spLocks noChangeArrowheads="1"/>
          </p:cNvSpPr>
          <p:nvPr/>
        </p:nvSpPr>
        <p:spPr bwMode="auto">
          <a:xfrm>
            <a:off x="5791200" y="1066800"/>
            <a:ext cx="3352800" cy="5257800"/>
          </a:xfrm>
          <a:prstGeom prst="rect">
            <a:avLst/>
          </a:prstGeom>
          <a:noFill/>
          <a:ln w="12700">
            <a:solidFill>
              <a:schemeClr val="tx1"/>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2" name="Espace réservé du pied de page 1"/>
          <p:cNvSpPr>
            <a:spLocks noGrp="1"/>
          </p:cNvSpPr>
          <p:nvPr>
            <p:ph type="ftr" sz="quarter" idx="11"/>
          </p:nvPr>
        </p:nvSpPr>
        <p:spPr/>
        <p:txBody>
          <a:bodyPr/>
          <a:lstStyle/>
          <a:p>
            <a:r>
              <a:rPr lang="fr-FR" smtClean="0"/>
              <a:t>Sharesap.com®. Copyright©. Tous droits réservés. Par Mickael QUESNOT</a:t>
            </a:r>
            <a:endParaRPr 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Rectangle 2"/>
          <p:cNvSpPr>
            <a:spLocks noGrp="1" noChangeArrowheads="1"/>
          </p:cNvSpPr>
          <p:nvPr>
            <p:ph type="title"/>
          </p:nvPr>
        </p:nvSpPr>
        <p:spPr bwMode="auto">
          <a:xfrm>
            <a:off x="685800" y="228600"/>
            <a:ext cx="7772400" cy="3048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normAutofit fontScale="90000"/>
          </a:bodyPr>
          <a:lstStyle/>
          <a:p>
            <a:r>
              <a:rPr lang="fr-FR" altLang="fr-FR"/>
              <a:t>Commandes (Suite…)</a:t>
            </a:r>
          </a:p>
        </p:txBody>
      </p:sp>
      <p:sp>
        <p:nvSpPr>
          <p:cNvPr id="186371" name="Rectangle 3"/>
          <p:cNvSpPr>
            <a:spLocks noChangeArrowheads="1"/>
          </p:cNvSpPr>
          <p:nvPr/>
        </p:nvSpPr>
        <p:spPr bwMode="auto">
          <a:xfrm>
            <a:off x="76200" y="1531938"/>
            <a:ext cx="3581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lvl1pPr marL="342900" indent="-342900" defTabSz="762000">
              <a:spcBef>
                <a:spcPct val="20000"/>
              </a:spcBef>
              <a:buChar char="•"/>
              <a:defRPr sz="2800" b="1">
                <a:solidFill>
                  <a:schemeClr val="tx1"/>
                </a:solidFill>
                <a:latin typeface="Times New Roman" charset="0"/>
              </a:defRPr>
            </a:lvl1pPr>
            <a:lvl2pPr marL="742950" indent="-285750" defTabSz="762000">
              <a:spcBef>
                <a:spcPct val="20000"/>
              </a:spcBef>
              <a:buChar char="–"/>
              <a:defRPr sz="2400" b="1">
                <a:solidFill>
                  <a:schemeClr val="tx1"/>
                </a:solidFill>
                <a:latin typeface="Times New Roman" charset="0"/>
              </a:defRPr>
            </a:lvl2pPr>
            <a:lvl3pPr marL="1143000" indent="-228600" defTabSz="762000">
              <a:spcBef>
                <a:spcPct val="20000"/>
              </a:spcBef>
              <a:buChar char="•"/>
              <a:defRPr sz="2000" b="1">
                <a:solidFill>
                  <a:schemeClr val="tx1"/>
                </a:solidFill>
                <a:latin typeface="Times New Roman" charset="0"/>
              </a:defRPr>
            </a:lvl3pPr>
            <a:lvl4pPr marL="1600200" indent="-228600" defTabSz="762000">
              <a:spcBef>
                <a:spcPct val="20000"/>
              </a:spcBef>
              <a:buChar char="–"/>
              <a:defRPr b="1">
                <a:solidFill>
                  <a:schemeClr val="tx1"/>
                </a:solidFill>
                <a:latin typeface="Times New Roman" charset="0"/>
              </a:defRPr>
            </a:lvl4pPr>
            <a:lvl5pPr marL="2057400" indent="-228600" defTabSz="762000">
              <a:spcBef>
                <a:spcPct val="20000"/>
              </a:spcBef>
              <a:buChar char="•"/>
              <a:defRPr b="1">
                <a:solidFill>
                  <a:schemeClr val="tx1"/>
                </a:solidFill>
                <a:latin typeface="Times New Roman" charset="0"/>
              </a:defRPr>
            </a:lvl5pPr>
            <a:lvl6pPr marL="2514600" indent="-228600" defTabSz="762000" eaLnBrk="0" fontAlgn="base" hangingPunct="0">
              <a:spcBef>
                <a:spcPct val="20000"/>
              </a:spcBef>
              <a:spcAft>
                <a:spcPct val="0"/>
              </a:spcAft>
              <a:buChar char="•"/>
              <a:defRPr b="1">
                <a:solidFill>
                  <a:schemeClr val="tx1"/>
                </a:solidFill>
                <a:latin typeface="Times New Roman" charset="0"/>
              </a:defRPr>
            </a:lvl6pPr>
            <a:lvl7pPr marL="2971800" indent="-228600" defTabSz="762000" eaLnBrk="0" fontAlgn="base" hangingPunct="0">
              <a:spcBef>
                <a:spcPct val="20000"/>
              </a:spcBef>
              <a:spcAft>
                <a:spcPct val="0"/>
              </a:spcAft>
              <a:buChar char="•"/>
              <a:defRPr b="1">
                <a:solidFill>
                  <a:schemeClr val="tx1"/>
                </a:solidFill>
                <a:latin typeface="Times New Roman" charset="0"/>
              </a:defRPr>
            </a:lvl7pPr>
            <a:lvl8pPr marL="3429000" indent="-228600" defTabSz="762000" eaLnBrk="0" fontAlgn="base" hangingPunct="0">
              <a:spcBef>
                <a:spcPct val="20000"/>
              </a:spcBef>
              <a:spcAft>
                <a:spcPct val="0"/>
              </a:spcAft>
              <a:buChar char="•"/>
              <a:defRPr b="1">
                <a:solidFill>
                  <a:schemeClr val="tx1"/>
                </a:solidFill>
                <a:latin typeface="Times New Roman" charset="0"/>
              </a:defRPr>
            </a:lvl8pPr>
            <a:lvl9pPr marL="3886200" indent="-228600" defTabSz="762000" eaLnBrk="0" fontAlgn="base" hangingPunct="0">
              <a:spcBef>
                <a:spcPct val="20000"/>
              </a:spcBef>
              <a:spcAft>
                <a:spcPct val="0"/>
              </a:spcAft>
              <a:buChar char="•"/>
              <a:defRPr b="1">
                <a:solidFill>
                  <a:schemeClr val="tx1"/>
                </a:solidFill>
                <a:latin typeface="Times New Roman" charset="0"/>
              </a:defRPr>
            </a:lvl9pPr>
          </a:lstStyle>
          <a:p>
            <a:endParaRPr lang="fr-FR" altLang="fr-FR"/>
          </a:p>
          <a:p>
            <a:endParaRPr lang="fr-FR" altLang="fr-FR"/>
          </a:p>
        </p:txBody>
      </p:sp>
      <p:sp>
        <p:nvSpPr>
          <p:cNvPr id="186372" name="Rectangle 4"/>
          <p:cNvSpPr>
            <a:spLocks noChangeArrowheads="1"/>
          </p:cNvSpPr>
          <p:nvPr/>
        </p:nvSpPr>
        <p:spPr bwMode="auto">
          <a:xfrm>
            <a:off x="0" y="846138"/>
            <a:ext cx="4114800" cy="548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lvl1pPr marL="342900" indent="-342900" defTabSz="762000">
              <a:spcBef>
                <a:spcPct val="20000"/>
              </a:spcBef>
              <a:buChar char="•"/>
              <a:defRPr sz="2800" b="1">
                <a:solidFill>
                  <a:schemeClr val="tx1"/>
                </a:solidFill>
                <a:latin typeface="Times New Roman" charset="0"/>
              </a:defRPr>
            </a:lvl1pPr>
            <a:lvl2pPr marL="742950" indent="-285750" defTabSz="762000">
              <a:spcBef>
                <a:spcPct val="20000"/>
              </a:spcBef>
              <a:buChar char="–"/>
              <a:defRPr sz="2400" b="1">
                <a:solidFill>
                  <a:schemeClr val="tx1"/>
                </a:solidFill>
                <a:latin typeface="Times New Roman" charset="0"/>
              </a:defRPr>
            </a:lvl2pPr>
            <a:lvl3pPr marL="1143000" indent="-228600" defTabSz="762000">
              <a:spcBef>
                <a:spcPct val="20000"/>
              </a:spcBef>
              <a:buChar char="•"/>
              <a:defRPr sz="2000" b="1">
                <a:solidFill>
                  <a:schemeClr val="tx1"/>
                </a:solidFill>
                <a:latin typeface="Times New Roman" charset="0"/>
              </a:defRPr>
            </a:lvl3pPr>
            <a:lvl4pPr marL="1600200" indent="-228600" defTabSz="762000">
              <a:spcBef>
                <a:spcPct val="20000"/>
              </a:spcBef>
              <a:buChar char="–"/>
              <a:defRPr b="1">
                <a:solidFill>
                  <a:schemeClr val="tx1"/>
                </a:solidFill>
                <a:latin typeface="Times New Roman" charset="0"/>
              </a:defRPr>
            </a:lvl4pPr>
            <a:lvl5pPr marL="2057400" indent="-228600" defTabSz="762000">
              <a:spcBef>
                <a:spcPct val="20000"/>
              </a:spcBef>
              <a:buChar char="•"/>
              <a:defRPr b="1">
                <a:solidFill>
                  <a:schemeClr val="tx1"/>
                </a:solidFill>
                <a:latin typeface="Times New Roman" charset="0"/>
              </a:defRPr>
            </a:lvl5pPr>
            <a:lvl6pPr marL="2514600" indent="-228600" defTabSz="762000" eaLnBrk="0" fontAlgn="base" hangingPunct="0">
              <a:spcBef>
                <a:spcPct val="20000"/>
              </a:spcBef>
              <a:spcAft>
                <a:spcPct val="0"/>
              </a:spcAft>
              <a:buChar char="•"/>
              <a:defRPr b="1">
                <a:solidFill>
                  <a:schemeClr val="tx1"/>
                </a:solidFill>
                <a:latin typeface="Times New Roman" charset="0"/>
              </a:defRPr>
            </a:lvl6pPr>
            <a:lvl7pPr marL="2971800" indent="-228600" defTabSz="762000" eaLnBrk="0" fontAlgn="base" hangingPunct="0">
              <a:spcBef>
                <a:spcPct val="20000"/>
              </a:spcBef>
              <a:spcAft>
                <a:spcPct val="0"/>
              </a:spcAft>
              <a:buChar char="•"/>
              <a:defRPr b="1">
                <a:solidFill>
                  <a:schemeClr val="tx1"/>
                </a:solidFill>
                <a:latin typeface="Times New Roman" charset="0"/>
              </a:defRPr>
            </a:lvl7pPr>
            <a:lvl8pPr marL="3429000" indent="-228600" defTabSz="762000" eaLnBrk="0" fontAlgn="base" hangingPunct="0">
              <a:spcBef>
                <a:spcPct val="20000"/>
              </a:spcBef>
              <a:spcAft>
                <a:spcPct val="0"/>
              </a:spcAft>
              <a:buChar char="•"/>
              <a:defRPr b="1">
                <a:solidFill>
                  <a:schemeClr val="tx1"/>
                </a:solidFill>
                <a:latin typeface="Times New Roman" charset="0"/>
              </a:defRPr>
            </a:lvl8pPr>
            <a:lvl9pPr marL="3886200" indent="-228600" defTabSz="762000" eaLnBrk="0" fontAlgn="base" hangingPunct="0">
              <a:spcBef>
                <a:spcPct val="20000"/>
              </a:spcBef>
              <a:spcAft>
                <a:spcPct val="0"/>
              </a:spcAft>
              <a:buChar char="•"/>
              <a:defRPr b="1">
                <a:solidFill>
                  <a:schemeClr val="tx1"/>
                </a:solidFill>
                <a:latin typeface="Times New Roman" charset="0"/>
              </a:defRPr>
            </a:lvl9pPr>
          </a:lstStyle>
          <a:p>
            <a:pPr algn="ctr">
              <a:buFontTx/>
              <a:buNone/>
            </a:pPr>
            <a:r>
              <a:rPr lang="fr-FR" altLang="fr-FR">
                <a:solidFill>
                  <a:schemeClr val="accent1"/>
                </a:solidFill>
                <a:effectLst>
                  <a:outerShdw blurRad="38100" dist="38100" dir="2700000" algn="tl">
                    <a:srgbClr val="C0C0C0"/>
                  </a:outerShdw>
                </a:effectLst>
              </a:rPr>
              <a:t>Solution SAP</a:t>
            </a:r>
          </a:p>
          <a:p>
            <a:pPr algn="ctr">
              <a:buFontTx/>
              <a:buNone/>
            </a:pPr>
            <a:endParaRPr lang="fr-FR" altLang="fr-FR" sz="1800">
              <a:solidFill>
                <a:srgbClr val="0099FF"/>
              </a:solidFill>
              <a:sym typeface="Wingdings" pitchFamily="2" charset="2"/>
            </a:endParaRPr>
          </a:p>
          <a:p>
            <a:pPr>
              <a:buFontTx/>
              <a:buNone/>
            </a:pPr>
            <a:endParaRPr lang="fr-FR" altLang="fr-FR" sz="1800">
              <a:sym typeface="Wingdings" pitchFamily="2" charset="2"/>
            </a:endParaRPr>
          </a:p>
          <a:p>
            <a:pPr>
              <a:buFontTx/>
              <a:buNone/>
            </a:pPr>
            <a:r>
              <a:rPr lang="fr-FR" altLang="fr-FR" sz="1800">
                <a:solidFill>
                  <a:srgbClr val="0099FF"/>
                </a:solidFill>
                <a:sym typeface="Wingdings" pitchFamily="2" charset="2"/>
              </a:rPr>
              <a:t> Gestion standard des livraisons directes</a:t>
            </a:r>
            <a:endParaRPr lang="fr-FR" altLang="fr-FR" sz="1800">
              <a:sym typeface="Wingdings" pitchFamily="2" charset="2"/>
            </a:endParaRPr>
          </a:p>
          <a:p>
            <a:pPr>
              <a:buFontTx/>
              <a:buNone/>
            </a:pPr>
            <a:endParaRPr lang="fr-FR" altLang="fr-FR" sz="1800">
              <a:sym typeface="Wingdings" pitchFamily="2" charset="2"/>
            </a:endParaRPr>
          </a:p>
          <a:p>
            <a:pPr>
              <a:buFontTx/>
              <a:buNone/>
            </a:pPr>
            <a:endParaRPr lang="fr-FR" altLang="fr-FR" sz="1800">
              <a:sym typeface="Wingdings" pitchFamily="2" charset="2"/>
            </a:endParaRPr>
          </a:p>
          <a:p>
            <a:pPr>
              <a:buFontTx/>
              <a:buNone/>
            </a:pPr>
            <a:r>
              <a:rPr lang="fr-FR" altLang="fr-FR" sz="1800">
                <a:sym typeface="Wingdings" pitchFamily="2" charset="2"/>
              </a:rPr>
              <a:t> Validation du taux de service mis en place au Vaudreuil</a:t>
            </a:r>
          </a:p>
          <a:p>
            <a:pPr>
              <a:buFontTx/>
              <a:buNone/>
            </a:pPr>
            <a:endParaRPr lang="fr-FR" altLang="fr-FR" sz="1800">
              <a:sym typeface="Wingdings" pitchFamily="2" charset="2"/>
            </a:endParaRPr>
          </a:p>
          <a:p>
            <a:pPr>
              <a:buFontTx/>
              <a:buNone/>
            </a:pPr>
            <a:endParaRPr lang="fr-FR" altLang="fr-FR">
              <a:solidFill>
                <a:srgbClr val="FF99FF"/>
              </a:solidFill>
            </a:endParaRPr>
          </a:p>
          <a:p>
            <a:pPr>
              <a:buFontTx/>
              <a:buNone/>
            </a:pPr>
            <a:endParaRPr lang="fr-FR" altLang="fr-FR" sz="1800">
              <a:sym typeface="Wingdings" pitchFamily="2" charset="2"/>
            </a:endParaRPr>
          </a:p>
          <a:p>
            <a:pPr>
              <a:buFontTx/>
              <a:buNone/>
            </a:pPr>
            <a:endParaRPr lang="fr-FR" altLang="fr-FR" sz="1800">
              <a:sym typeface="Wingdings" pitchFamily="2" charset="2"/>
            </a:endParaRPr>
          </a:p>
          <a:p>
            <a:pPr>
              <a:buFontTx/>
              <a:buNone/>
            </a:pPr>
            <a:endParaRPr lang="fr-FR" altLang="fr-FR" sz="1800">
              <a:sym typeface="Wingdings" pitchFamily="2" charset="2"/>
            </a:endParaRPr>
          </a:p>
          <a:p>
            <a:pPr>
              <a:buFontTx/>
              <a:buNone/>
            </a:pPr>
            <a:endParaRPr lang="fr-FR" altLang="fr-FR" sz="1800">
              <a:sym typeface="Wingdings" pitchFamily="2" charset="2"/>
            </a:endParaRPr>
          </a:p>
        </p:txBody>
      </p:sp>
      <p:sp>
        <p:nvSpPr>
          <p:cNvPr id="186373" name="Rectangle 5"/>
          <p:cNvSpPr>
            <a:spLocks noChangeArrowheads="1"/>
          </p:cNvSpPr>
          <p:nvPr/>
        </p:nvSpPr>
        <p:spPr bwMode="auto">
          <a:xfrm>
            <a:off x="0" y="846138"/>
            <a:ext cx="4038600" cy="5562600"/>
          </a:xfrm>
          <a:prstGeom prst="rect">
            <a:avLst/>
          </a:prstGeom>
          <a:noFill/>
          <a:ln w="12700">
            <a:solidFill>
              <a:schemeClr val="tx1"/>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186374" name="Rectangle 6"/>
          <p:cNvSpPr>
            <a:spLocks noChangeArrowheads="1"/>
          </p:cNvSpPr>
          <p:nvPr/>
        </p:nvSpPr>
        <p:spPr bwMode="auto">
          <a:xfrm>
            <a:off x="4114800" y="846138"/>
            <a:ext cx="4800600" cy="5562600"/>
          </a:xfrm>
          <a:prstGeom prst="rect">
            <a:avLst/>
          </a:prstGeom>
          <a:noFill/>
          <a:ln w="12700">
            <a:solidFill>
              <a:schemeClr val="tx1"/>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186375" name="Rectangle 7"/>
          <p:cNvSpPr>
            <a:spLocks noChangeArrowheads="1"/>
          </p:cNvSpPr>
          <p:nvPr/>
        </p:nvSpPr>
        <p:spPr bwMode="auto">
          <a:xfrm>
            <a:off x="4191000" y="846138"/>
            <a:ext cx="4572000" cy="3540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2000">
              <a:defRPr sz="2400">
                <a:solidFill>
                  <a:schemeClr val="tx1"/>
                </a:solidFill>
                <a:latin typeface="Times New Roman" charset="0"/>
              </a:defRPr>
            </a:lvl1pPr>
            <a:lvl2pPr marL="571500" defTabSz="762000">
              <a:defRPr sz="2400">
                <a:solidFill>
                  <a:schemeClr val="tx1"/>
                </a:solidFill>
                <a:latin typeface="Times New Roman" charset="0"/>
              </a:defRPr>
            </a:lvl2pPr>
            <a:lvl3pPr marL="1143000" defTabSz="762000">
              <a:defRPr sz="2400">
                <a:solidFill>
                  <a:schemeClr val="tx1"/>
                </a:solidFill>
                <a:latin typeface="Times New Roman" charset="0"/>
              </a:defRPr>
            </a:lvl3pPr>
            <a:lvl4pPr marL="1714500" defTabSz="762000">
              <a:defRPr sz="2400">
                <a:solidFill>
                  <a:schemeClr val="tx1"/>
                </a:solidFill>
                <a:latin typeface="Times New Roman" charset="0"/>
              </a:defRPr>
            </a:lvl4pPr>
            <a:lvl5pPr marL="2286000" defTabSz="762000">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ctr"/>
            <a:r>
              <a:rPr lang="fr-FR" altLang="fr-FR" sz="2800" b="1">
                <a:solidFill>
                  <a:schemeClr val="accent1"/>
                </a:solidFill>
                <a:effectLst>
                  <a:outerShdw blurRad="38100" dist="38100" dir="2700000" algn="tl">
                    <a:srgbClr val="C0C0C0"/>
                  </a:outerShdw>
                </a:effectLst>
              </a:rPr>
              <a:t>Impacts</a:t>
            </a:r>
            <a:endParaRPr lang="fr-FR" altLang="fr-FR" b="1">
              <a:solidFill>
                <a:schemeClr val="accent1"/>
              </a:solidFill>
              <a:effectLst>
                <a:outerShdw blurRad="38100" dist="38100" dir="2700000" algn="tl">
                  <a:srgbClr val="C0C0C0"/>
                </a:outerShdw>
              </a:effectLst>
            </a:endParaRPr>
          </a:p>
          <a:p>
            <a:endParaRPr lang="fr-FR" altLang="fr-FR" sz="1800" b="1">
              <a:sym typeface="Wingdings" pitchFamily="2" charset="2"/>
            </a:endParaRPr>
          </a:p>
          <a:p>
            <a:endParaRPr lang="fr-FR" altLang="fr-FR" sz="1800" b="1">
              <a:sym typeface="Wingdings" pitchFamily="2" charset="2"/>
            </a:endParaRPr>
          </a:p>
          <a:p>
            <a:endParaRPr lang="fr-FR" altLang="fr-FR" sz="1800" b="1">
              <a:solidFill>
                <a:srgbClr val="CC0000"/>
              </a:solidFill>
              <a:sym typeface="Wingdings" pitchFamily="2" charset="2"/>
            </a:endParaRPr>
          </a:p>
          <a:p>
            <a:r>
              <a:rPr lang="fr-FR" altLang="fr-FR" sz="1800" b="1">
                <a:solidFill>
                  <a:srgbClr val="0099FF"/>
                </a:solidFill>
                <a:sym typeface="Wingdings" pitchFamily="2" charset="2"/>
              </a:rPr>
              <a:t> Synchronisation des services commerciaux, magasin réception et comptabilité (réception virtuelle et rapprochement de facture)</a:t>
            </a:r>
            <a:endParaRPr lang="fr-FR" altLang="fr-FR" sz="1800" b="1">
              <a:sym typeface="Wingdings" pitchFamily="2" charset="2"/>
            </a:endParaRPr>
          </a:p>
          <a:p>
            <a:endParaRPr lang="fr-FR" altLang="fr-FR" sz="1800" b="1">
              <a:sym typeface="Wingdings" pitchFamily="2" charset="2"/>
            </a:endParaRPr>
          </a:p>
          <a:p>
            <a:endParaRPr lang="fr-FR" altLang="fr-FR" sz="1800" b="1">
              <a:sym typeface="Wingdings" pitchFamily="2" charset="2"/>
            </a:endParaRPr>
          </a:p>
          <a:p>
            <a:r>
              <a:rPr lang="fr-FR" altLang="fr-FR" sz="1800" b="1">
                <a:sym typeface="Wingdings" pitchFamily="2" charset="2"/>
              </a:rPr>
              <a:t> </a:t>
            </a:r>
            <a:r>
              <a:rPr lang="fr-FR" altLang="fr-FR" sz="1800" b="1">
                <a:solidFill>
                  <a:srgbClr val="CC0000"/>
                </a:solidFill>
                <a:sym typeface="Wingdings" pitchFamily="2" charset="2"/>
              </a:rPr>
              <a:t>jours</a:t>
            </a:r>
          </a:p>
          <a:p>
            <a:endParaRPr lang="fr-FR" altLang="fr-FR" sz="1800" b="1">
              <a:solidFill>
                <a:srgbClr val="0099FF"/>
              </a:solidFill>
              <a:sym typeface="Wingdings" pitchFamily="2" charset="2"/>
            </a:endParaRPr>
          </a:p>
          <a:p>
            <a:endParaRPr lang="fr-FR" altLang="fr-FR" sz="1800" b="1">
              <a:sym typeface="Wingdings" pitchFamily="2" charset="2"/>
            </a:endParaRPr>
          </a:p>
        </p:txBody>
      </p:sp>
      <p:sp>
        <p:nvSpPr>
          <p:cNvPr id="2" name="Espace réservé du pied de page 1"/>
          <p:cNvSpPr>
            <a:spLocks noGrp="1"/>
          </p:cNvSpPr>
          <p:nvPr>
            <p:ph type="ftr" sz="quarter" idx="11"/>
          </p:nvPr>
        </p:nvSpPr>
        <p:spPr/>
        <p:txBody>
          <a:bodyPr/>
          <a:lstStyle/>
          <a:p>
            <a:r>
              <a:rPr lang="fr-FR" smtClean="0"/>
              <a:t>Sharesap.com®. Copyright©. Tous droits réservés. Par Mickael QUESNOT</a:t>
            </a:r>
            <a:endParaRPr 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9682" name="Rectangle 2"/>
          <p:cNvSpPr>
            <a:spLocks noGrp="1" noChangeArrowheads="1"/>
          </p:cNvSpPr>
          <p:nvPr>
            <p:ph type="title"/>
          </p:nvPr>
        </p:nvSpPr>
        <p:spPr bwMode="auto">
          <a:xfrm>
            <a:off x="685800" y="609600"/>
            <a:ext cx="7772400" cy="6858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normAutofit fontScale="90000"/>
          </a:bodyPr>
          <a:lstStyle/>
          <a:p>
            <a:r>
              <a:rPr lang="fr-FR" altLang="fr-FR"/>
              <a:t>QUESTIONS</a:t>
            </a:r>
          </a:p>
        </p:txBody>
      </p:sp>
      <p:sp>
        <p:nvSpPr>
          <p:cNvPr id="199683" name="Rectangle 3"/>
          <p:cNvSpPr>
            <a:spLocks noGrp="1" noChangeArrowheads="1"/>
          </p:cNvSpPr>
          <p:nvPr>
            <p:ph idx="1"/>
          </p:nvPr>
        </p:nvSpPr>
        <p:spPr>
          <a:xfrm>
            <a:off x="1066800" y="2362200"/>
            <a:ext cx="7772400" cy="3505200"/>
          </a:xfrm>
        </p:spPr>
        <p:txBody>
          <a:bodyPr/>
          <a:lstStyle/>
          <a:p>
            <a:r>
              <a:rPr lang="fr-FR" altLang="fr-FR">
                <a:solidFill>
                  <a:schemeClr val="accent1"/>
                </a:solidFill>
              </a:rPr>
              <a:t>Aval du contrôle de gestion pour toute annulation de commande en deçà du seuil des 15 jours autorisés?</a:t>
            </a:r>
          </a:p>
          <a:p>
            <a:endParaRPr lang="fr-FR" altLang="fr-FR">
              <a:solidFill>
                <a:schemeClr val="accent1"/>
              </a:solidFill>
            </a:endParaRPr>
          </a:p>
          <a:p>
            <a:pPr>
              <a:buFontTx/>
              <a:buNone/>
            </a:pPr>
            <a:r>
              <a:rPr lang="fr-FR" altLang="fr-FR" sz="2800">
                <a:sym typeface="Wingdings" pitchFamily="2" charset="2"/>
              </a:rPr>
              <a:t>	</a:t>
            </a:r>
          </a:p>
          <a:p>
            <a:pPr>
              <a:buFontTx/>
              <a:buNone/>
            </a:pPr>
            <a:r>
              <a:rPr lang="fr-FR" altLang="fr-FR" sz="2800">
                <a:sym typeface="Wingdings" pitchFamily="2" charset="2"/>
              </a:rPr>
              <a:t>	</a:t>
            </a:r>
            <a:endParaRPr lang="fr-FR" altLang="fr-FR" sz="2400">
              <a:sym typeface="Wingdings" pitchFamily="2" charset="2"/>
            </a:endParaRPr>
          </a:p>
          <a:p>
            <a:pPr>
              <a:buFontTx/>
              <a:buNone/>
            </a:pPr>
            <a:endParaRPr lang="fr-FR" altLang="fr-FR" sz="2800">
              <a:sym typeface="Wingdings" pitchFamily="2" charset="2"/>
            </a:endParaRPr>
          </a:p>
          <a:p>
            <a:pPr>
              <a:buFontTx/>
              <a:buNone/>
            </a:pPr>
            <a:endParaRPr lang="fr-FR" altLang="fr-FR" sz="2800">
              <a:sym typeface="Wingdings" pitchFamily="2" charset="2"/>
            </a:endParaRPr>
          </a:p>
        </p:txBody>
      </p:sp>
      <p:sp>
        <p:nvSpPr>
          <p:cNvPr id="2" name="Espace réservé du pied de page 1"/>
          <p:cNvSpPr>
            <a:spLocks noGrp="1"/>
          </p:cNvSpPr>
          <p:nvPr>
            <p:ph type="ftr" sz="quarter" idx="11"/>
          </p:nvPr>
        </p:nvSpPr>
        <p:spPr/>
        <p:txBody>
          <a:bodyPr/>
          <a:lstStyle/>
          <a:p>
            <a:r>
              <a:rPr lang="fr-FR" smtClean="0"/>
              <a:t>Sharesap.com®. Copyright©. Tous droits réservés. Par Mickael QUESNOT</a:t>
            </a:r>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99682">
                                            <p:txEl>
                                              <p:pRg st="0" end="0"/>
                                            </p:txEl>
                                          </p:spTgt>
                                        </p:tgtEl>
                                        <p:attrNameLst>
                                          <p:attrName>style.visibility</p:attrName>
                                        </p:attrNameLst>
                                      </p:cBhvr>
                                      <p:to>
                                        <p:strVal val="visible"/>
                                      </p:to>
                                    </p:set>
                                    <p:anim calcmode="lin" valueType="num">
                                      <p:cBhvr additive="base">
                                        <p:cTn id="7" dur="500" fill="hold"/>
                                        <p:tgtEl>
                                          <p:spTgt spid="199682">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99682">
                                            <p:txEl>
                                              <p:pRg st="0" end="0"/>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ZOUM.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9682" grpId="0" build="p" autoUpdateAnimBg="0" advAuto="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09800" y="4665091"/>
            <a:ext cx="4572000" cy="923330"/>
          </a:xfrm>
          <a:prstGeom prst="rect">
            <a:avLst/>
          </a:prstGeom>
        </p:spPr>
        <p:txBody>
          <a:bodyPr>
            <a:spAutoFit/>
          </a:bodyPr>
          <a:lstStyle/>
          <a:p>
            <a:r>
              <a:rPr lang="fr-FR" dirty="0"/>
              <a:t>Sharesap.com®. Copyright©. </a:t>
            </a:r>
            <a:r>
              <a:rPr lang="fr-FR" dirty="0" smtClean="0"/>
              <a:t>All </a:t>
            </a:r>
            <a:r>
              <a:rPr lang="fr-FR" dirty="0" err="1" smtClean="0"/>
              <a:t>rights</a:t>
            </a:r>
            <a:r>
              <a:rPr lang="fr-FR" dirty="0" smtClean="0"/>
              <a:t> </a:t>
            </a:r>
            <a:r>
              <a:rPr lang="fr-FR" dirty="0" err="1" smtClean="0"/>
              <a:t>reserved</a:t>
            </a:r>
            <a:r>
              <a:rPr lang="fr-FR" dirty="0" smtClean="0"/>
              <a:t>. </a:t>
            </a:r>
            <a:r>
              <a:rPr lang="fr-FR" dirty="0"/>
              <a:t>Par Mickael QUESNOT, Consultant SAP</a:t>
            </a:r>
            <a:endParaRPr lang="en-GB" dirty="0"/>
          </a:p>
        </p:txBody>
      </p:sp>
    </p:spTree>
    <p:extLst>
      <p:ext uri="{BB962C8B-B14F-4D97-AF65-F5344CB8AC3E}">
        <p14:creationId xmlns:p14="http://schemas.microsoft.com/office/powerpoint/2010/main" val="4147734451"/>
      </p:ext>
    </p:extLst>
  </p:cSld>
  <p:clrMapOvr>
    <a:masterClrMapping/>
  </p:clrMapOvr>
  <p:transition spd="med"/>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2"/>
          <p:cNvSpPr>
            <a:spLocks noGrp="1" noChangeArrowheads="1"/>
          </p:cNvSpPr>
          <p:nvPr>
            <p:ph type="title"/>
          </p:nvPr>
        </p:nvSpPr>
        <p:spPr bwMode="auto">
          <a:xfrm>
            <a:off x="685800" y="304800"/>
            <a:ext cx="7772400" cy="6096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normAutofit fontScale="90000"/>
          </a:bodyPr>
          <a:lstStyle/>
          <a:p>
            <a:r>
              <a:rPr lang="fr-FR" altLang="fr-FR"/>
              <a:t>Expédition</a:t>
            </a:r>
          </a:p>
        </p:txBody>
      </p:sp>
      <p:sp>
        <p:nvSpPr>
          <p:cNvPr id="151555" name="Rectangle 3"/>
          <p:cNvSpPr>
            <a:spLocks noGrp="1" noChangeArrowheads="1"/>
          </p:cNvSpPr>
          <p:nvPr>
            <p:ph sz="quarter" idx="13"/>
          </p:nvPr>
        </p:nvSpPr>
        <p:spPr>
          <a:xfrm>
            <a:off x="0" y="1066800"/>
            <a:ext cx="2895600" cy="5486400"/>
          </a:xfrm>
        </p:spPr>
        <p:txBody>
          <a:bodyPr/>
          <a:lstStyle/>
          <a:p>
            <a:pPr algn="ctr">
              <a:buFontTx/>
              <a:buNone/>
            </a:pPr>
            <a:r>
              <a:rPr lang="fr-FR" altLang="fr-FR" dirty="0">
                <a:solidFill>
                  <a:schemeClr val="accent1"/>
                </a:solidFill>
                <a:effectLst>
                  <a:outerShdw blurRad="38100" dist="38100" dir="2700000" algn="tl">
                    <a:srgbClr val="C0C0C0"/>
                  </a:outerShdw>
                </a:effectLst>
              </a:rPr>
              <a:t>Solution </a:t>
            </a:r>
            <a:r>
              <a:rPr lang="fr-FR" altLang="fr-FR" dirty="0" smtClean="0">
                <a:solidFill>
                  <a:schemeClr val="accent1"/>
                </a:solidFill>
                <a:effectLst>
                  <a:outerShdw blurRad="38100" dist="38100" dir="2700000" algn="tl">
                    <a:srgbClr val="C0C0C0"/>
                  </a:outerShdw>
                </a:effectLst>
              </a:rPr>
              <a:t>Ex</a:t>
            </a:r>
            <a:endParaRPr lang="fr-FR" altLang="fr-FR" dirty="0">
              <a:solidFill>
                <a:schemeClr val="accent1"/>
              </a:solidFill>
              <a:effectLst>
                <a:outerShdw blurRad="38100" dist="38100" dir="2700000" algn="tl">
                  <a:srgbClr val="C0C0C0"/>
                </a:outerShdw>
              </a:effectLst>
            </a:endParaRPr>
          </a:p>
          <a:p>
            <a:pPr>
              <a:buFontTx/>
              <a:buNone/>
            </a:pPr>
            <a:r>
              <a:rPr lang="fr-FR" altLang="fr-FR" sz="1800" dirty="0">
                <a:sym typeface="Wingdings" pitchFamily="2" charset="2"/>
              </a:rPr>
              <a:t> Développement spécifique s’appuyant sur la base contenant et interfacé avec SAP</a:t>
            </a:r>
            <a:endParaRPr lang="fr-FR" altLang="fr-FR" sz="1800" dirty="0">
              <a:solidFill>
                <a:schemeClr val="accent1"/>
              </a:solidFill>
              <a:sym typeface="Wingdings" pitchFamily="2" charset="2"/>
            </a:endParaRPr>
          </a:p>
          <a:p>
            <a:pPr>
              <a:buFontTx/>
              <a:buNone/>
            </a:pPr>
            <a:endParaRPr lang="fr-FR" altLang="fr-FR" dirty="0">
              <a:solidFill>
                <a:schemeClr val="accent1"/>
              </a:solidFill>
              <a:effectLst>
                <a:outerShdw blurRad="38100" dist="38100" dir="2700000" algn="tl">
                  <a:srgbClr val="C0C0C0"/>
                </a:outerShdw>
              </a:effectLst>
            </a:endParaRPr>
          </a:p>
          <a:p>
            <a:pPr>
              <a:buFontTx/>
              <a:buNone/>
            </a:pPr>
            <a:endParaRPr lang="fr-FR" altLang="fr-FR" dirty="0">
              <a:solidFill>
                <a:srgbClr val="FF99FF"/>
              </a:solidFill>
            </a:endParaRPr>
          </a:p>
          <a:p>
            <a:pPr>
              <a:buFontTx/>
              <a:buNone/>
            </a:pPr>
            <a:endParaRPr lang="fr-FR" altLang="fr-FR" dirty="0"/>
          </a:p>
          <a:p>
            <a:endParaRPr lang="fr-FR" altLang="fr-FR" dirty="0"/>
          </a:p>
        </p:txBody>
      </p:sp>
      <p:sp>
        <p:nvSpPr>
          <p:cNvPr id="151556" name="Rectangle 4"/>
          <p:cNvSpPr>
            <a:spLocks noChangeArrowheads="1"/>
          </p:cNvSpPr>
          <p:nvPr/>
        </p:nvSpPr>
        <p:spPr bwMode="auto">
          <a:xfrm>
            <a:off x="5867400" y="1752600"/>
            <a:ext cx="3581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lvl1pPr marL="342900" indent="-342900" defTabSz="762000">
              <a:spcBef>
                <a:spcPct val="20000"/>
              </a:spcBef>
              <a:buChar char="•"/>
              <a:defRPr sz="2800" b="1">
                <a:solidFill>
                  <a:schemeClr val="tx1"/>
                </a:solidFill>
                <a:latin typeface="Times New Roman" charset="0"/>
              </a:defRPr>
            </a:lvl1pPr>
            <a:lvl2pPr marL="742950" indent="-285750" defTabSz="762000">
              <a:spcBef>
                <a:spcPct val="20000"/>
              </a:spcBef>
              <a:buChar char="–"/>
              <a:defRPr sz="2400" b="1">
                <a:solidFill>
                  <a:schemeClr val="tx1"/>
                </a:solidFill>
                <a:latin typeface="Times New Roman" charset="0"/>
              </a:defRPr>
            </a:lvl2pPr>
            <a:lvl3pPr marL="1143000" indent="-228600" defTabSz="762000">
              <a:spcBef>
                <a:spcPct val="20000"/>
              </a:spcBef>
              <a:buChar char="•"/>
              <a:defRPr sz="2000" b="1">
                <a:solidFill>
                  <a:schemeClr val="tx1"/>
                </a:solidFill>
                <a:latin typeface="Times New Roman" charset="0"/>
              </a:defRPr>
            </a:lvl3pPr>
            <a:lvl4pPr marL="1600200" indent="-228600" defTabSz="762000">
              <a:spcBef>
                <a:spcPct val="20000"/>
              </a:spcBef>
              <a:buChar char="–"/>
              <a:defRPr b="1">
                <a:solidFill>
                  <a:schemeClr val="tx1"/>
                </a:solidFill>
                <a:latin typeface="Times New Roman" charset="0"/>
              </a:defRPr>
            </a:lvl4pPr>
            <a:lvl5pPr marL="2057400" indent="-228600" defTabSz="762000">
              <a:spcBef>
                <a:spcPct val="20000"/>
              </a:spcBef>
              <a:buChar char="•"/>
              <a:defRPr b="1">
                <a:solidFill>
                  <a:schemeClr val="tx1"/>
                </a:solidFill>
                <a:latin typeface="Times New Roman" charset="0"/>
              </a:defRPr>
            </a:lvl5pPr>
            <a:lvl6pPr marL="2514600" indent="-228600" defTabSz="762000" eaLnBrk="0" fontAlgn="base" hangingPunct="0">
              <a:spcBef>
                <a:spcPct val="20000"/>
              </a:spcBef>
              <a:spcAft>
                <a:spcPct val="0"/>
              </a:spcAft>
              <a:buChar char="•"/>
              <a:defRPr b="1">
                <a:solidFill>
                  <a:schemeClr val="tx1"/>
                </a:solidFill>
                <a:latin typeface="Times New Roman" charset="0"/>
              </a:defRPr>
            </a:lvl6pPr>
            <a:lvl7pPr marL="2971800" indent="-228600" defTabSz="762000" eaLnBrk="0" fontAlgn="base" hangingPunct="0">
              <a:spcBef>
                <a:spcPct val="20000"/>
              </a:spcBef>
              <a:spcAft>
                <a:spcPct val="0"/>
              </a:spcAft>
              <a:buChar char="•"/>
              <a:defRPr b="1">
                <a:solidFill>
                  <a:schemeClr val="tx1"/>
                </a:solidFill>
                <a:latin typeface="Times New Roman" charset="0"/>
              </a:defRPr>
            </a:lvl7pPr>
            <a:lvl8pPr marL="3429000" indent="-228600" defTabSz="762000" eaLnBrk="0" fontAlgn="base" hangingPunct="0">
              <a:spcBef>
                <a:spcPct val="20000"/>
              </a:spcBef>
              <a:spcAft>
                <a:spcPct val="0"/>
              </a:spcAft>
              <a:buChar char="•"/>
              <a:defRPr b="1">
                <a:solidFill>
                  <a:schemeClr val="tx1"/>
                </a:solidFill>
                <a:latin typeface="Times New Roman" charset="0"/>
              </a:defRPr>
            </a:lvl8pPr>
            <a:lvl9pPr marL="3886200" indent="-228600" defTabSz="762000" eaLnBrk="0" fontAlgn="base" hangingPunct="0">
              <a:spcBef>
                <a:spcPct val="20000"/>
              </a:spcBef>
              <a:spcAft>
                <a:spcPct val="0"/>
              </a:spcAft>
              <a:buChar char="•"/>
              <a:defRPr b="1">
                <a:solidFill>
                  <a:schemeClr val="tx1"/>
                </a:solidFill>
                <a:latin typeface="Times New Roman" charset="0"/>
              </a:defRPr>
            </a:lvl9pPr>
          </a:lstStyle>
          <a:p>
            <a:endParaRPr lang="fr-FR" altLang="fr-FR"/>
          </a:p>
          <a:p>
            <a:endParaRPr lang="fr-FR" altLang="fr-FR"/>
          </a:p>
        </p:txBody>
      </p:sp>
      <p:sp>
        <p:nvSpPr>
          <p:cNvPr id="151557" name="Rectangle 5"/>
          <p:cNvSpPr>
            <a:spLocks noChangeArrowheads="1"/>
          </p:cNvSpPr>
          <p:nvPr/>
        </p:nvSpPr>
        <p:spPr bwMode="auto">
          <a:xfrm>
            <a:off x="0" y="1066800"/>
            <a:ext cx="2819400" cy="5257800"/>
          </a:xfrm>
          <a:prstGeom prst="rect">
            <a:avLst/>
          </a:prstGeom>
          <a:noFill/>
          <a:ln w="12700">
            <a:solidFill>
              <a:schemeClr val="tx1"/>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151558" name="Rectangle 6"/>
          <p:cNvSpPr>
            <a:spLocks noChangeArrowheads="1"/>
          </p:cNvSpPr>
          <p:nvPr/>
        </p:nvSpPr>
        <p:spPr bwMode="auto">
          <a:xfrm>
            <a:off x="2819400" y="1066800"/>
            <a:ext cx="32004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lvl1pPr marL="342900" indent="-342900" defTabSz="762000">
              <a:spcBef>
                <a:spcPct val="20000"/>
              </a:spcBef>
              <a:buChar char="•"/>
              <a:defRPr sz="2800" b="1">
                <a:solidFill>
                  <a:schemeClr val="tx1"/>
                </a:solidFill>
                <a:latin typeface="Times New Roman" charset="0"/>
              </a:defRPr>
            </a:lvl1pPr>
            <a:lvl2pPr marL="742950" indent="-285750" defTabSz="762000">
              <a:spcBef>
                <a:spcPct val="20000"/>
              </a:spcBef>
              <a:buChar char="–"/>
              <a:defRPr sz="2400" b="1">
                <a:solidFill>
                  <a:schemeClr val="tx1"/>
                </a:solidFill>
                <a:latin typeface="Times New Roman" charset="0"/>
              </a:defRPr>
            </a:lvl2pPr>
            <a:lvl3pPr marL="1143000" indent="-228600" defTabSz="762000">
              <a:spcBef>
                <a:spcPct val="20000"/>
              </a:spcBef>
              <a:buChar char="•"/>
              <a:defRPr sz="2000" b="1">
                <a:solidFill>
                  <a:schemeClr val="tx1"/>
                </a:solidFill>
                <a:latin typeface="Times New Roman" charset="0"/>
              </a:defRPr>
            </a:lvl3pPr>
            <a:lvl4pPr marL="1600200" indent="-228600" defTabSz="762000">
              <a:spcBef>
                <a:spcPct val="20000"/>
              </a:spcBef>
              <a:buChar char="–"/>
              <a:defRPr b="1">
                <a:solidFill>
                  <a:schemeClr val="tx1"/>
                </a:solidFill>
                <a:latin typeface="Times New Roman" charset="0"/>
              </a:defRPr>
            </a:lvl4pPr>
            <a:lvl5pPr marL="2057400" indent="-228600" defTabSz="762000">
              <a:spcBef>
                <a:spcPct val="20000"/>
              </a:spcBef>
              <a:buChar char="•"/>
              <a:defRPr b="1">
                <a:solidFill>
                  <a:schemeClr val="tx1"/>
                </a:solidFill>
                <a:latin typeface="Times New Roman" charset="0"/>
              </a:defRPr>
            </a:lvl5pPr>
            <a:lvl6pPr marL="2514600" indent="-228600" defTabSz="762000" eaLnBrk="0" fontAlgn="base" hangingPunct="0">
              <a:spcBef>
                <a:spcPct val="20000"/>
              </a:spcBef>
              <a:spcAft>
                <a:spcPct val="0"/>
              </a:spcAft>
              <a:buChar char="•"/>
              <a:defRPr b="1">
                <a:solidFill>
                  <a:schemeClr val="tx1"/>
                </a:solidFill>
                <a:latin typeface="Times New Roman" charset="0"/>
              </a:defRPr>
            </a:lvl6pPr>
            <a:lvl7pPr marL="2971800" indent="-228600" defTabSz="762000" eaLnBrk="0" fontAlgn="base" hangingPunct="0">
              <a:spcBef>
                <a:spcPct val="20000"/>
              </a:spcBef>
              <a:spcAft>
                <a:spcPct val="0"/>
              </a:spcAft>
              <a:buChar char="•"/>
              <a:defRPr b="1">
                <a:solidFill>
                  <a:schemeClr val="tx1"/>
                </a:solidFill>
                <a:latin typeface="Times New Roman" charset="0"/>
              </a:defRPr>
            </a:lvl7pPr>
            <a:lvl8pPr marL="3429000" indent="-228600" defTabSz="762000" eaLnBrk="0" fontAlgn="base" hangingPunct="0">
              <a:spcBef>
                <a:spcPct val="20000"/>
              </a:spcBef>
              <a:spcAft>
                <a:spcPct val="0"/>
              </a:spcAft>
              <a:buChar char="•"/>
              <a:defRPr b="1">
                <a:solidFill>
                  <a:schemeClr val="tx1"/>
                </a:solidFill>
                <a:latin typeface="Times New Roman" charset="0"/>
              </a:defRPr>
            </a:lvl8pPr>
            <a:lvl9pPr marL="3886200" indent="-228600" defTabSz="762000" eaLnBrk="0" fontAlgn="base" hangingPunct="0">
              <a:spcBef>
                <a:spcPct val="20000"/>
              </a:spcBef>
              <a:spcAft>
                <a:spcPct val="0"/>
              </a:spcAft>
              <a:buChar char="•"/>
              <a:defRPr b="1">
                <a:solidFill>
                  <a:schemeClr val="tx1"/>
                </a:solidFill>
                <a:latin typeface="Times New Roman" charset="0"/>
              </a:defRPr>
            </a:lvl9pPr>
          </a:lstStyle>
          <a:p>
            <a:pPr algn="ctr">
              <a:buFontTx/>
              <a:buNone/>
            </a:pPr>
            <a:r>
              <a:rPr lang="fr-FR" altLang="fr-FR" dirty="0">
                <a:solidFill>
                  <a:schemeClr val="accent1"/>
                </a:solidFill>
                <a:effectLst>
                  <a:outerShdw blurRad="38100" dist="38100" dir="2700000" algn="tl">
                    <a:srgbClr val="C0C0C0"/>
                  </a:outerShdw>
                </a:effectLst>
              </a:rPr>
              <a:t>Besoin </a:t>
            </a:r>
            <a:r>
              <a:rPr lang="fr-FR" altLang="fr-FR" dirty="0" smtClean="0">
                <a:solidFill>
                  <a:schemeClr val="accent1"/>
                </a:solidFill>
                <a:effectLst>
                  <a:outerShdw blurRad="38100" dist="38100" dir="2700000" algn="tl">
                    <a:srgbClr val="C0C0C0"/>
                  </a:outerShdw>
                </a:effectLst>
              </a:rPr>
              <a:t>Ex</a:t>
            </a:r>
            <a:endParaRPr lang="fr-FR" altLang="fr-FR" dirty="0">
              <a:solidFill>
                <a:schemeClr val="accent1"/>
              </a:solidFill>
              <a:effectLst>
                <a:outerShdw blurRad="38100" dist="38100" dir="2700000" algn="tl">
                  <a:srgbClr val="C0C0C0"/>
                </a:outerShdw>
              </a:effectLst>
            </a:endParaRPr>
          </a:p>
          <a:p>
            <a:pPr>
              <a:buFontTx/>
              <a:buNone/>
            </a:pPr>
            <a:r>
              <a:rPr lang="fr-FR" altLang="fr-FR" sz="1800" dirty="0">
                <a:sym typeface="Wingdings" pitchFamily="2" charset="2"/>
              </a:rPr>
              <a:t> Circuit d’expédition standard</a:t>
            </a:r>
            <a:endParaRPr lang="fr-FR" altLang="fr-FR" sz="1800" b="0" dirty="0">
              <a:sym typeface="Wingdings" pitchFamily="2" charset="2"/>
            </a:endParaRPr>
          </a:p>
          <a:p>
            <a:pPr>
              <a:buFontTx/>
              <a:buNone/>
            </a:pPr>
            <a:r>
              <a:rPr lang="fr-FR" altLang="fr-FR" sz="1800" dirty="0">
                <a:solidFill>
                  <a:srgbClr val="0099FF"/>
                </a:solidFill>
                <a:sym typeface="Wingdings" pitchFamily="2" charset="2"/>
              </a:rPr>
              <a:t> Utilisation portable HF</a:t>
            </a:r>
            <a:endParaRPr lang="fr-FR" altLang="fr-FR" sz="1800" b="0" dirty="0">
              <a:sym typeface="Wingdings" pitchFamily="2" charset="2"/>
            </a:endParaRPr>
          </a:p>
          <a:p>
            <a:pPr>
              <a:buFontTx/>
              <a:buNone/>
            </a:pPr>
            <a:r>
              <a:rPr lang="fr-FR" altLang="fr-FR" sz="1800" dirty="0">
                <a:sym typeface="Wingdings" pitchFamily="2" charset="2"/>
              </a:rPr>
              <a:t> Communication avec EDI transporteur</a:t>
            </a:r>
          </a:p>
          <a:p>
            <a:pPr>
              <a:buFontTx/>
              <a:buNone/>
            </a:pPr>
            <a:r>
              <a:rPr lang="fr-FR" altLang="fr-FR" sz="1800" dirty="0">
                <a:solidFill>
                  <a:srgbClr val="0099FF"/>
                </a:solidFill>
                <a:sym typeface="Wingdings" pitchFamily="2" charset="2"/>
              </a:rPr>
              <a:t> Gestion des colisages en  auto dans le système</a:t>
            </a:r>
            <a:endParaRPr lang="fr-FR" altLang="fr-FR" sz="1800" b="0" dirty="0">
              <a:sym typeface="Wingdings" pitchFamily="2" charset="2"/>
            </a:endParaRPr>
          </a:p>
          <a:p>
            <a:pPr>
              <a:buFontTx/>
              <a:buNone/>
            </a:pPr>
            <a:r>
              <a:rPr lang="fr-FR" altLang="fr-FR" sz="1800" dirty="0">
                <a:sym typeface="Wingdings" pitchFamily="2" charset="2"/>
              </a:rPr>
              <a:t> Déclenchement des expéditions maîtrisées    par le Service client</a:t>
            </a:r>
            <a:endParaRPr lang="fr-FR" altLang="fr-FR" sz="1800" b="0" dirty="0">
              <a:sym typeface="Wingdings" pitchFamily="2" charset="2"/>
            </a:endParaRPr>
          </a:p>
          <a:p>
            <a:pPr>
              <a:buFontTx/>
              <a:buNone/>
            </a:pPr>
            <a:r>
              <a:rPr lang="fr-FR" altLang="fr-FR" sz="1800" dirty="0">
                <a:solidFill>
                  <a:srgbClr val="0099FF"/>
                </a:solidFill>
                <a:sym typeface="Wingdings" pitchFamily="2" charset="2"/>
              </a:rPr>
              <a:t> Prélèvement dans des emplacements proposés par le système</a:t>
            </a:r>
            <a:endParaRPr lang="fr-FR" altLang="fr-FR" sz="1800" dirty="0">
              <a:solidFill>
                <a:srgbClr val="FF99FF"/>
              </a:solidFill>
              <a:sym typeface="Wingdings" pitchFamily="2" charset="2"/>
            </a:endParaRPr>
          </a:p>
          <a:p>
            <a:pPr>
              <a:buFontTx/>
              <a:buNone/>
            </a:pPr>
            <a:r>
              <a:rPr lang="fr-FR" altLang="fr-FR" sz="1800" dirty="0">
                <a:sym typeface="Wingdings" pitchFamily="2" charset="2"/>
              </a:rPr>
              <a:t> Gestion des contenants?</a:t>
            </a:r>
            <a:endParaRPr lang="fr-FR" altLang="fr-FR" sz="1800" dirty="0">
              <a:solidFill>
                <a:srgbClr val="FF99FF"/>
              </a:solidFill>
              <a:sym typeface="Wingdings" pitchFamily="2" charset="2"/>
            </a:endParaRPr>
          </a:p>
          <a:p>
            <a:pPr>
              <a:buFontTx/>
              <a:buNone/>
            </a:pPr>
            <a:r>
              <a:rPr lang="fr-FR" altLang="fr-FR" sz="1800" dirty="0">
                <a:sym typeface="Wingdings" pitchFamily="2" charset="2"/>
              </a:rPr>
              <a:t> Documents d’expédition multi-langues</a:t>
            </a:r>
            <a:endParaRPr lang="fr-FR" altLang="fr-FR" dirty="0">
              <a:solidFill>
                <a:schemeClr val="accent1"/>
              </a:solidFill>
              <a:effectLst>
                <a:outerShdw blurRad="38100" dist="38100" dir="2700000" algn="tl">
                  <a:srgbClr val="C0C0C0"/>
                </a:outerShdw>
              </a:effectLst>
            </a:endParaRPr>
          </a:p>
          <a:p>
            <a:pPr>
              <a:buFontTx/>
              <a:buNone/>
            </a:pPr>
            <a:endParaRPr lang="fr-FR" altLang="fr-FR" dirty="0">
              <a:solidFill>
                <a:srgbClr val="FF99FF"/>
              </a:solidFill>
            </a:endParaRPr>
          </a:p>
          <a:p>
            <a:pPr>
              <a:buFontTx/>
              <a:buNone/>
            </a:pPr>
            <a:endParaRPr lang="fr-FR" altLang="fr-FR" dirty="0"/>
          </a:p>
          <a:p>
            <a:endParaRPr lang="fr-FR" altLang="fr-FR" dirty="0"/>
          </a:p>
        </p:txBody>
      </p:sp>
      <p:sp>
        <p:nvSpPr>
          <p:cNvPr id="151559" name="Rectangle 7"/>
          <p:cNvSpPr>
            <a:spLocks noChangeArrowheads="1"/>
          </p:cNvSpPr>
          <p:nvPr/>
        </p:nvSpPr>
        <p:spPr bwMode="auto">
          <a:xfrm>
            <a:off x="2895600" y="1066800"/>
            <a:ext cx="2819400" cy="5257800"/>
          </a:xfrm>
          <a:prstGeom prst="rect">
            <a:avLst/>
          </a:prstGeom>
          <a:noFill/>
          <a:ln w="12700">
            <a:solidFill>
              <a:schemeClr val="tx1"/>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151560" name="Rectangle 8"/>
          <p:cNvSpPr>
            <a:spLocks noChangeArrowheads="1"/>
          </p:cNvSpPr>
          <p:nvPr/>
        </p:nvSpPr>
        <p:spPr bwMode="auto">
          <a:xfrm>
            <a:off x="5791200" y="1066800"/>
            <a:ext cx="3657600" cy="548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lvl1pPr marL="342900" indent="-342900" defTabSz="762000">
              <a:spcBef>
                <a:spcPct val="20000"/>
              </a:spcBef>
              <a:buChar char="•"/>
              <a:defRPr sz="2800" b="1">
                <a:solidFill>
                  <a:schemeClr val="tx1"/>
                </a:solidFill>
                <a:latin typeface="Times New Roman" charset="0"/>
              </a:defRPr>
            </a:lvl1pPr>
            <a:lvl2pPr marL="742950" indent="-285750" defTabSz="762000">
              <a:spcBef>
                <a:spcPct val="20000"/>
              </a:spcBef>
              <a:buChar char="–"/>
              <a:defRPr sz="2400" b="1">
                <a:solidFill>
                  <a:schemeClr val="tx1"/>
                </a:solidFill>
                <a:latin typeface="Times New Roman" charset="0"/>
              </a:defRPr>
            </a:lvl2pPr>
            <a:lvl3pPr marL="1143000" indent="-228600" defTabSz="762000">
              <a:spcBef>
                <a:spcPct val="20000"/>
              </a:spcBef>
              <a:buChar char="•"/>
              <a:defRPr sz="2000" b="1">
                <a:solidFill>
                  <a:schemeClr val="tx1"/>
                </a:solidFill>
                <a:latin typeface="Times New Roman" charset="0"/>
              </a:defRPr>
            </a:lvl3pPr>
            <a:lvl4pPr marL="1600200" indent="-228600" defTabSz="762000">
              <a:spcBef>
                <a:spcPct val="20000"/>
              </a:spcBef>
              <a:buChar char="–"/>
              <a:defRPr b="1">
                <a:solidFill>
                  <a:schemeClr val="tx1"/>
                </a:solidFill>
                <a:latin typeface="Times New Roman" charset="0"/>
              </a:defRPr>
            </a:lvl4pPr>
            <a:lvl5pPr marL="2057400" indent="-228600" defTabSz="762000">
              <a:spcBef>
                <a:spcPct val="20000"/>
              </a:spcBef>
              <a:buChar char="•"/>
              <a:defRPr b="1">
                <a:solidFill>
                  <a:schemeClr val="tx1"/>
                </a:solidFill>
                <a:latin typeface="Times New Roman" charset="0"/>
              </a:defRPr>
            </a:lvl5pPr>
            <a:lvl6pPr marL="2514600" indent="-228600" defTabSz="762000" eaLnBrk="0" fontAlgn="base" hangingPunct="0">
              <a:spcBef>
                <a:spcPct val="20000"/>
              </a:spcBef>
              <a:spcAft>
                <a:spcPct val="0"/>
              </a:spcAft>
              <a:buChar char="•"/>
              <a:defRPr b="1">
                <a:solidFill>
                  <a:schemeClr val="tx1"/>
                </a:solidFill>
                <a:latin typeface="Times New Roman" charset="0"/>
              </a:defRPr>
            </a:lvl6pPr>
            <a:lvl7pPr marL="2971800" indent="-228600" defTabSz="762000" eaLnBrk="0" fontAlgn="base" hangingPunct="0">
              <a:spcBef>
                <a:spcPct val="20000"/>
              </a:spcBef>
              <a:spcAft>
                <a:spcPct val="0"/>
              </a:spcAft>
              <a:buChar char="•"/>
              <a:defRPr b="1">
                <a:solidFill>
                  <a:schemeClr val="tx1"/>
                </a:solidFill>
                <a:latin typeface="Times New Roman" charset="0"/>
              </a:defRPr>
            </a:lvl7pPr>
            <a:lvl8pPr marL="3429000" indent="-228600" defTabSz="762000" eaLnBrk="0" fontAlgn="base" hangingPunct="0">
              <a:spcBef>
                <a:spcPct val="20000"/>
              </a:spcBef>
              <a:spcAft>
                <a:spcPct val="0"/>
              </a:spcAft>
              <a:buChar char="•"/>
              <a:defRPr b="1">
                <a:solidFill>
                  <a:schemeClr val="tx1"/>
                </a:solidFill>
                <a:latin typeface="Times New Roman" charset="0"/>
              </a:defRPr>
            </a:lvl8pPr>
            <a:lvl9pPr marL="3886200" indent="-228600" defTabSz="762000" eaLnBrk="0" fontAlgn="base" hangingPunct="0">
              <a:spcBef>
                <a:spcPct val="20000"/>
              </a:spcBef>
              <a:spcAft>
                <a:spcPct val="0"/>
              </a:spcAft>
              <a:buChar char="•"/>
              <a:defRPr b="1">
                <a:solidFill>
                  <a:schemeClr val="tx1"/>
                </a:solidFill>
                <a:latin typeface="Times New Roman" charset="0"/>
              </a:defRPr>
            </a:lvl9pPr>
          </a:lstStyle>
          <a:p>
            <a:pPr algn="ctr">
              <a:buFontTx/>
              <a:buNone/>
            </a:pPr>
            <a:r>
              <a:rPr lang="fr-FR" altLang="fr-FR">
                <a:solidFill>
                  <a:schemeClr val="accent1"/>
                </a:solidFill>
                <a:effectLst>
                  <a:outerShdw blurRad="38100" dist="38100" dir="2700000" algn="tl">
                    <a:srgbClr val="C0C0C0"/>
                  </a:outerShdw>
                </a:effectLst>
              </a:rPr>
              <a:t>Solution SAP</a:t>
            </a:r>
          </a:p>
          <a:p>
            <a:pPr>
              <a:buFontTx/>
              <a:buNone/>
            </a:pPr>
            <a:r>
              <a:rPr lang="fr-FR" altLang="fr-FR" sz="1800">
                <a:sym typeface="Wingdings" pitchFamily="2" charset="2"/>
              </a:rPr>
              <a:t> Gestion des expéditions en  standard dans SAP</a:t>
            </a:r>
            <a:endParaRPr lang="fr-FR" altLang="fr-FR" sz="1800" b="0">
              <a:sym typeface="Wingdings" pitchFamily="2" charset="2"/>
            </a:endParaRPr>
          </a:p>
          <a:p>
            <a:pPr>
              <a:buFontTx/>
              <a:buNone/>
            </a:pPr>
            <a:r>
              <a:rPr lang="fr-FR" altLang="fr-FR" sz="1800">
                <a:solidFill>
                  <a:srgbClr val="0099FF"/>
                </a:solidFill>
                <a:sym typeface="Wingdings" pitchFamily="2" charset="2"/>
              </a:rPr>
              <a:t> Liaison système portable  HF</a:t>
            </a:r>
            <a:endParaRPr lang="fr-FR" altLang="fr-FR" sz="1800">
              <a:solidFill>
                <a:srgbClr val="FF99FF"/>
              </a:solidFill>
              <a:sym typeface="Wingdings" pitchFamily="2" charset="2"/>
            </a:endParaRPr>
          </a:p>
          <a:p>
            <a:pPr>
              <a:buFontTx/>
              <a:buNone/>
            </a:pPr>
            <a:r>
              <a:rPr lang="fr-FR" altLang="fr-FR" sz="1800">
                <a:sym typeface="Wingdings" pitchFamily="2" charset="2"/>
              </a:rPr>
              <a:t> Communication non standard avec EDI transporteur</a:t>
            </a:r>
          </a:p>
          <a:p>
            <a:pPr>
              <a:buFontTx/>
              <a:buNone/>
            </a:pPr>
            <a:r>
              <a:rPr lang="fr-FR" altLang="fr-FR" sz="1800">
                <a:solidFill>
                  <a:srgbClr val="0099FF"/>
                </a:solidFill>
                <a:sym typeface="Wingdings" pitchFamily="2" charset="2"/>
              </a:rPr>
              <a:t> Colisage en auto réalisé après prélèvement</a:t>
            </a:r>
            <a:endParaRPr lang="fr-FR" altLang="fr-FR" sz="1800">
              <a:solidFill>
                <a:srgbClr val="FF99FF"/>
              </a:solidFill>
              <a:sym typeface="Wingdings" pitchFamily="2" charset="2"/>
            </a:endParaRPr>
          </a:p>
          <a:p>
            <a:pPr>
              <a:buFontTx/>
              <a:buNone/>
            </a:pPr>
            <a:r>
              <a:rPr lang="fr-FR" altLang="fr-FR" sz="1800">
                <a:sym typeface="Wingdings" pitchFamily="2" charset="2"/>
              </a:rPr>
              <a:t> Utilisation code « blocage livraison » à la prise de commande </a:t>
            </a:r>
            <a:endParaRPr lang="fr-FR" altLang="fr-FR">
              <a:solidFill>
                <a:schemeClr val="accent1"/>
              </a:solidFill>
              <a:effectLst>
                <a:outerShdw blurRad="38100" dist="38100" dir="2700000" algn="tl">
                  <a:srgbClr val="C0C0C0"/>
                </a:outerShdw>
              </a:effectLst>
            </a:endParaRPr>
          </a:p>
          <a:p>
            <a:pPr>
              <a:buFontTx/>
              <a:buNone/>
            </a:pPr>
            <a:r>
              <a:rPr lang="fr-FR" altLang="fr-FR" sz="1800">
                <a:solidFill>
                  <a:srgbClr val="0099FF"/>
                </a:solidFill>
                <a:sym typeface="Wingdings" pitchFamily="2" charset="2"/>
              </a:rPr>
              <a:t> Mise en place de WM?</a:t>
            </a:r>
            <a:endParaRPr lang="fr-FR" altLang="fr-FR">
              <a:solidFill>
                <a:srgbClr val="FF99FF"/>
              </a:solidFill>
            </a:endParaRPr>
          </a:p>
          <a:p>
            <a:pPr>
              <a:buFontTx/>
              <a:buNone/>
            </a:pPr>
            <a:endParaRPr lang="fr-FR" altLang="fr-FR" sz="1800">
              <a:sym typeface="Wingdings" pitchFamily="2" charset="2"/>
            </a:endParaRPr>
          </a:p>
          <a:p>
            <a:pPr>
              <a:buFontTx/>
              <a:buNone/>
            </a:pPr>
            <a:endParaRPr lang="fr-FR" altLang="fr-FR" sz="1800">
              <a:sym typeface="Wingdings" pitchFamily="2" charset="2"/>
            </a:endParaRPr>
          </a:p>
          <a:p>
            <a:pPr>
              <a:buFontTx/>
              <a:buNone/>
            </a:pPr>
            <a:r>
              <a:rPr lang="fr-FR" altLang="fr-FR" sz="1800">
                <a:sym typeface="Wingdings" pitchFamily="2" charset="2"/>
              </a:rPr>
              <a:t> Hors standard SAP</a:t>
            </a:r>
          </a:p>
          <a:p>
            <a:pPr>
              <a:buFontTx/>
              <a:buNone/>
            </a:pPr>
            <a:r>
              <a:rPr lang="fr-FR" altLang="fr-FR" sz="1800">
                <a:sym typeface="Wingdings" pitchFamily="2" charset="2"/>
              </a:rPr>
              <a:t> Traduction et mise en page</a:t>
            </a:r>
          </a:p>
        </p:txBody>
      </p:sp>
      <p:sp>
        <p:nvSpPr>
          <p:cNvPr id="151561" name="Rectangle 9"/>
          <p:cNvSpPr>
            <a:spLocks noChangeArrowheads="1"/>
          </p:cNvSpPr>
          <p:nvPr/>
        </p:nvSpPr>
        <p:spPr bwMode="auto">
          <a:xfrm>
            <a:off x="5791200" y="1066800"/>
            <a:ext cx="3352800" cy="5257800"/>
          </a:xfrm>
          <a:prstGeom prst="rect">
            <a:avLst/>
          </a:prstGeom>
          <a:noFill/>
          <a:ln w="12700">
            <a:solidFill>
              <a:schemeClr val="tx1"/>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2" name="Espace réservé du pied de page 1"/>
          <p:cNvSpPr>
            <a:spLocks noGrp="1"/>
          </p:cNvSpPr>
          <p:nvPr>
            <p:ph type="ftr" sz="quarter" idx="11"/>
          </p:nvPr>
        </p:nvSpPr>
        <p:spPr/>
        <p:txBody>
          <a:bodyPr/>
          <a:lstStyle/>
          <a:p>
            <a:r>
              <a:rPr lang="fr-FR" smtClean="0"/>
              <a:t>Sharesap.com®. Copyright©. Tous droits réservés. Par Mickael QUESNOT</a:t>
            </a:r>
            <a:endParaRPr lang="en-US"/>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2"/>
          <p:cNvSpPr>
            <a:spLocks noGrp="1" noChangeArrowheads="1"/>
          </p:cNvSpPr>
          <p:nvPr>
            <p:ph type="title"/>
          </p:nvPr>
        </p:nvSpPr>
        <p:spPr bwMode="auto">
          <a:xfrm>
            <a:off x="685800" y="304800"/>
            <a:ext cx="7772400" cy="6096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normAutofit fontScale="90000"/>
          </a:bodyPr>
          <a:lstStyle/>
          <a:p>
            <a:r>
              <a:rPr lang="fr-FR" altLang="fr-FR"/>
              <a:t>Expédition</a:t>
            </a:r>
          </a:p>
        </p:txBody>
      </p:sp>
      <p:sp>
        <p:nvSpPr>
          <p:cNvPr id="153603" name="Rectangle 3"/>
          <p:cNvSpPr>
            <a:spLocks noChangeArrowheads="1"/>
          </p:cNvSpPr>
          <p:nvPr/>
        </p:nvSpPr>
        <p:spPr bwMode="auto">
          <a:xfrm>
            <a:off x="76200" y="1752600"/>
            <a:ext cx="3581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lvl1pPr marL="342900" indent="-342900" defTabSz="762000">
              <a:spcBef>
                <a:spcPct val="20000"/>
              </a:spcBef>
              <a:buChar char="•"/>
              <a:defRPr sz="2800" b="1">
                <a:solidFill>
                  <a:schemeClr val="tx1"/>
                </a:solidFill>
                <a:latin typeface="Times New Roman" charset="0"/>
              </a:defRPr>
            </a:lvl1pPr>
            <a:lvl2pPr marL="742950" indent="-285750" defTabSz="762000">
              <a:spcBef>
                <a:spcPct val="20000"/>
              </a:spcBef>
              <a:buChar char="–"/>
              <a:defRPr sz="2400" b="1">
                <a:solidFill>
                  <a:schemeClr val="tx1"/>
                </a:solidFill>
                <a:latin typeface="Times New Roman" charset="0"/>
              </a:defRPr>
            </a:lvl2pPr>
            <a:lvl3pPr marL="1143000" indent="-228600" defTabSz="762000">
              <a:spcBef>
                <a:spcPct val="20000"/>
              </a:spcBef>
              <a:buChar char="•"/>
              <a:defRPr sz="2000" b="1">
                <a:solidFill>
                  <a:schemeClr val="tx1"/>
                </a:solidFill>
                <a:latin typeface="Times New Roman" charset="0"/>
              </a:defRPr>
            </a:lvl3pPr>
            <a:lvl4pPr marL="1600200" indent="-228600" defTabSz="762000">
              <a:spcBef>
                <a:spcPct val="20000"/>
              </a:spcBef>
              <a:buChar char="–"/>
              <a:defRPr b="1">
                <a:solidFill>
                  <a:schemeClr val="tx1"/>
                </a:solidFill>
                <a:latin typeface="Times New Roman" charset="0"/>
              </a:defRPr>
            </a:lvl4pPr>
            <a:lvl5pPr marL="2057400" indent="-228600" defTabSz="762000">
              <a:spcBef>
                <a:spcPct val="20000"/>
              </a:spcBef>
              <a:buChar char="•"/>
              <a:defRPr b="1">
                <a:solidFill>
                  <a:schemeClr val="tx1"/>
                </a:solidFill>
                <a:latin typeface="Times New Roman" charset="0"/>
              </a:defRPr>
            </a:lvl5pPr>
            <a:lvl6pPr marL="2514600" indent="-228600" defTabSz="762000" eaLnBrk="0" fontAlgn="base" hangingPunct="0">
              <a:spcBef>
                <a:spcPct val="20000"/>
              </a:spcBef>
              <a:spcAft>
                <a:spcPct val="0"/>
              </a:spcAft>
              <a:buChar char="•"/>
              <a:defRPr b="1">
                <a:solidFill>
                  <a:schemeClr val="tx1"/>
                </a:solidFill>
                <a:latin typeface="Times New Roman" charset="0"/>
              </a:defRPr>
            </a:lvl6pPr>
            <a:lvl7pPr marL="2971800" indent="-228600" defTabSz="762000" eaLnBrk="0" fontAlgn="base" hangingPunct="0">
              <a:spcBef>
                <a:spcPct val="20000"/>
              </a:spcBef>
              <a:spcAft>
                <a:spcPct val="0"/>
              </a:spcAft>
              <a:buChar char="•"/>
              <a:defRPr b="1">
                <a:solidFill>
                  <a:schemeClr val="tx1"/>
                </a:solidFill>
                <a:latin typeface="Times New Roman" charset="0"/>
              </a:defRPr>
            </a:lvl7pPr>
            <a:lvl8pPr marL="3429000" indent="-228600" defTabSz="762000" eaLnBrk="0" fontAlgn="base" hangingPunct="0">
              <a:spcBef>
                <a:spcPct val="20000"/>
              </a:spcBef>
              <a:spcAft>
                <a:spcPct val="0"/>
              </a:spcAft>
              <a:buChar char="•"/>
              <a:defRPr b="1">
                <a:solidFill>
                  <a:schemeClr val="tx1"/>
                </a:solidFill>
                <a:latin typeface="Times New Roman" charset="0"/>
              </a:defRPr>
            </a:lvl8pPr>
            <a:lvl9pPr marL="3886200" indent="-228600" defTabSz="762000" eaLnBrk="0" fontAlgn="base" hangingPunct="0">
              <a:spcBef>
                <a:spcPct val="20000"/>
              </a:spcBef>
              <a:spcAft>
                <a:spcPct val="0"/>
              </a:spcAft>
              <a:buChar char="•"/>
              <a:defRPr b="1">
                <a:solidFill>
                  <a:schemeClr val="tx1"/>
                </a:solidFill>
                <a:latin typeface="Times New Roman" charset="0"/>
              </a:defRPr>
            </a:lvl9pPr>
          </a:lstStyle>
          <a:p>
            <a:endParaRPr lang="fr-FR" altLang="fr-FR"/>
          </a:p>
          <a:p>
            <a:endParaRPr lang="fr-FR" altLang="fr-FR"/>
          </a:p>
        </p:txBody>
      </p:sp>
      <p:sp>
        <p:nvSpPr>
          <p:cNvPr id="153604" name="Rectangle 4"/>
          <p:cNvSpPr>
            <a:spLocks noChangeArrowheads="1"/>
          </p:cNvSpPr>
          <p:nvPr/>
        </p:nvSpPr>
        <p:spPr bwMode="auto">
          <a:xfrm>
            <a:off x="0" y="1066800"/>
            <a:ext cx="4114800" cy="548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lvl1pPr marL="342900" indent="-342900" defTabSz="762000">
              <a:spcBef>
                <a:spcPct val="20000"/>
              </a:spcBef>
              <a:buChar char="•"/>
              <a:defRPr sz="2800" b="1">
                <a:solidFill>
                  <a:schemeClr val="tx1"/>
                </a:solidFill>
                <a:latin typeface="Times New Roman" charset="0"/>
              </a:defRPr>
            </a:lvl1pPr>
            <a:lvl2pPr marL="742950" indent="-285750" defTabSz="762000">
              <a:spcBef>
                <a:spcPct val="20000"/>
              </a:spcBef>
              <a:buChar char="–"/>
              <a:defRPr sz="2400" b="1">
                <a:solidFill>
                  <a:schemeClr val="tx1"/>
                </a:solidFill>
                <a:latin typeface="Times New Roman" charset="0"/>
              </a:defRPr>
            </a:lvl2pPr>
            <a:lvl3pPr marL="1143000" indent="-228600" defTabSz="762000">
              <a:spcBef>
                <a:spcPct val="20000"/>
              </a:spcBef>
              <a:buChar char="•"/>
              <a:defRPr sz="2000" b="1">
                <a:solidFill>
                  <a:schemeClr val="tx1"/>
                </a:solidFill>
                <a:latin typeface="Times New Roman" charset="0"/>
              </a:defRPr>
            </a:lvl3pPr>
            <a:lvl4pPr marL="1600200" indent="-228600" defTabSz="762000">
              <a:spcBef>
                <a:spcPct val="20000"/>
              </a:spcBef>
              <a:buChar char="–"/>
              <a:defRPr b="1">
                <a:solidFill>
                  <a:schemeClr val="tx1"/>
                </a:solidFill>
                <a:latin typeface="Times New Roman" charset="0"/>
              </a:defRPr>
            </a:lvl4pPr>
            <a:lvl5pPr marL="2057400" indent="-228600" defTabSz="762000">
              <a:spcBef>
                <a:spcPct val="20000"/>
              </a:spcBef>
              <a:buChar char="•"/>
              <a:defRPr b="1">
                <a:solidFill>
                  <a:schemeClr val="tx1"/>
                </a:solidFill>
                <a:latin typeface="Times New Roman" charset="0"/>
              </a:defRPr>
            </a:lvl5pPr>
            <a:lvl6pPr marL="2514600" indent="-228600" defTabSz="762000" eaLnBrk="0" fontAlgn="base" hangingPunct="0">
              <a:spcBef>
                <a:spcPct val="20000"/>
              </a:spcBef>
              <a:spcAft>
                <a:spcPct val="0"/>
              </a:spcAft>
              <a:buChar char="•"/>
              <a:defRPr b="1">
                <a:solidFill>
                  <a:schemeClr val="tx1"/>
                </a:solidFill>
                <a:latin typeface="Times New Roman" charset="0"/>
              </a:defRPr>
            </a:lvl6pPr>
            <a:lvl7pPr marL="2971800" indent="-228600" defTabSz="762000" eaLnBrk="0" fontAlgn="base" hangingPunct="0">
              <a:spcBef>
                <a:spcPct val="20000"/>
              </a:spcBef>
              <a:spcAft>
                <a:spcPct val="0"/>
              </a:spcAft>
              <a:buChar char="•"/>
              <a:defRPr b="1">
                <a:solidFill>
                  <a:schemeClr val="tx1"/>
                </a:solidFill>
                <a:latin typeface="Times New Roman" charset="0"/>
              </a:defRPr>
            </a:lvl7pPr>
            <a:lvl8pPr marL="3429000" indent="-228600" defTabSz="762000" eaLnBrk="0" fontAlgn="base" hangingPunct="0">
              <a:spcBef>
                <a:spcPct val="20000"/>
              </a:spcBef>
              <a:spcAft>
                <a:spcPct val="0"/>
              </a:spcAft>
              <a:buChar char="•"/>
              <a:defRPr b="1">
                <a:solidFill>
                  <a:schemeClr val="tx1"/>
                </a:solidFill>
                <a:latin typeface="Times New Roman" charset="0"/>
              </a:defRPr>
            </a:lvl8pPr>
            <a:lvl9pPr marL="3886200" indent="-228600" defTabSz="762000" eaLnBrk="0" fontAlgn="base" hangingPunct="0">
              <a:spcBef>
                <a:spcPct val="20000"/>
              </a:spcBef>
              <a:spcAft>
                <a:spcPct val="0"/>
              </a:spcAft>
              <a:buChar char="•"/>
              <a:defRPr b="1">
                <a:solidFill>
                  <a:schemeClr val="tx1"/>
                </a:solidFill>
                <a:latin typeface="Times New Roman" charset="0"/>
              </a:defRPr>
            </a:lvl9pPr>
          </a:lstStyle>
          <a:p>
            <a:pPr algn="ctr">
              <a:buFontTx/>
              <a:buNone/>
            </a:pPr>
            <a:r>
              <a:rPr lang="fr-FR" altLang="fr-FR">
                <a:solidFill>
                  <a:schemeClr val="accent1"/>
                </a:solidFill>
                <a:effectLst>
                  <a:outerShdw blurRad="38100" dist="38100" dir="2700000" algn="tl">
                    <a:srgbClr val="C0C0C0"/>
                  </a:outerShdw>
                </a:effectLst>
              </a:rPr>
              <a:t>Solution SAP</a:t>
            </a:r>
          </a:p>
          <a:p>
            <a:pPr>
              <a:buFontTx/>
              <a:buNone/>
            </a:pPr>
            <a:r>
              <a:rPr lang="fr-FR" altLang="fr-FR" sz="1800">
                <a:sym typeface="Wingdings" pitchFamily="2" charset="2"/>
              </a:rPr>
              <a:t> Gestion des expéditions  en  standard dans SAP</a:t>
            </a:r>
            <a:endParaRPr lang="fr-FR" altLang="fr-FR" sz="1800" b="0">
              <a:sym typeface="Wingdings" pitchFamily="2" charset="2"/>
            </a:endParaRPr>
          </a:p>
          <a:p>
            <a:pPr>
              <a:buFontTx/>
              <a:buNone/>
            </a:pPr>
            <a:r>
              <a:rPr lang="fr-FR" altLang="fr-FR" sz="1800">
                <a:solidFill>
                  <a:srgbClr val="0099FF"/>
                </a:solidFill>
                <a:sym typeface="Wingdings" pitchFamily="2" charset="2"/>
              </a:rPr>
              <a:t> Liaison système portable  HF</a:t>
            </a:r>
            <a:endParaRPr lang="fr-FR" altLang="fr-FR" sz="1800">
              <a:solidFill>
                <a:srgbClr val="FF99FF"/>
              </a:solidFill>
              <a:sym typeface="Wingdings" pitchFamily="2" charset="2"/>
            </a:endParaRPr>
          </a:p>
          <a:p>
            <a:pPr>
              <a:buFontTx/>
              <a:buNone/>
            </a:pPr>
            <a:endParaRPr lang="fr-FR" altLang="fr-FR" sz="1800">
              <a:sym typeface="Wingdings" pitchFamily="2" charset="2"/>
            </a:endParaRPr>
          </a:p>
          <a:p>
            <a:pPr>
              <a:buFontTx/>
              <a:buNone/>
            </a:pPr>
            <a:r>
              <a:rPr lang="fr-FR" altLang="fr-FR" sz="1800">
                <a:sym typeface="Wingdings" pitchFamily="2" charset="2"/>
              </a:rPr>
              <a:t> Communication non standard avec EDI transporteur</a:t>
            </a:r>
          </a:p>
          <a:p>
            <a:pPr>
              <a:buFontTx/>
              <a:buNone/>
            </a:pPr>
            <a:endParaRPr lang="fr-FR" altLang="fr-FR" sz="1800">
              <a:solidFill>
                <a:srgbClr val="FF99FF"/>
              </a:solidFill>
              <a:sym typeface="Wingdings" pitchFamily="2" charset="2"/>
            </a:endParaRPr>
          </a:p>
          <a:p>
            <a:pPr>
              <a:buFontTx/>
              <a:buNone/>
            </a:pPr>
            <a:r>
              <a:rPr lang="fr-FR" altLang="fr-FR" sz="1800">
                <a:solidFill>
                  <a:srgbClr val="0099FF"/>
                </a:solidFill>
                <a:sym typeface="Wingdings" pitchFamily="2" charset="2"/>
              </a:rPr>
              <a:t> Mise en place de WM pour prélèvement dans emplacements proposés par le système</a:t>
            </a:r>
            <a:endParaRPr lang="fr-FR" altLang="fr-FR">
              <a:solidFill>
                <a:srgbClr val="FF99FF"/>
              </a:solidFill>
            </a:endParaRPr>
          </a:p>
          <a:p>
            <a:pPr>
              <a:buFontTx/>
              <a:buNone/>
            </a:pPr>
            <a:endParaRPr lang="fr-FR" altLang="fr-FR" sz="1800">
              <a:sym typeface="Wingdings" pitchFamily="2" charset="2"/>
            </a:endParaRPr>
          </a:p>
          <a:p>
            <a:pPr>
              <a:buFontTx/>
              <a:buNone/>
            </a:pPr>
            <a:r>
              <a:rPr lang="fr-FR" altLang="fr-FR" sz="1800">
                <a:sym typeface="Wingdings" pitchFamily="2" charset="2"/>
              </a:rPr>
              <a:t>Gestion contenants:hors standard SAP</a:t>
            </a:r>
          </a:p>
          <a:p>
            <a:pPr>
              <a:buFontTx/>
              <a:buNone/>
            </a:pPr>
            <a:endParaRPr lang="fr-FR" altLang="fr-FR" sz="1800">
              <a:sym typeface="Wingdings" pitchFamily="2" charset="2"/>
            </a:endParaRPr>
          </a:p>
          <a:p>
            <a:pPr>
              <a:buFontTx/>
              <a:buNone/>
            </a:pPr>
            <a:r>
              <a:rPr lang="fr-FR" altLang="fr-FR" sz="1800">
                <a:solidFill>
                  <a:srgbClr val="0099FF"/>
                </a:solidFill>
                <a:sym typeface="Wingdings" pitchFamily="2" charset="2"/>
              </a:rPr>
              <a:t> Traduction et mise en page documents d’expédition</a:t>
            </a:r>
            <a:endParaRPr lang="fr-FR" altLang="fr-FR" sz="1800">
              <a:sym typeface="Wingdings" pitchFamily="2" charset="2"/>
            </a:endParaRPr>
          </a:p>
        </p:txBody>
      </p:sp>
      <p:sp>
        <p:nvSpPr>
          <p:cNvPr id="153605" name="Rectangle 5"/>
          <p:cNvSpPr>
            <a:spLocks noChangeArrowheads="1"/>
          </p:cNvSpPr>
          <p:nvPr/>
        </p:nvSpPr>
        <p:spPr bwMode="auto">
          <a:xfrm>
            <a:off x="0" y="1066800"/>
            <a:ext cx="4038600" cy="5562600"/>
          </a:xfrm>
          <a:prstGeom prst="rect">
            <a:avLst/>
          </a:prstGeom>
          <a:noFill/>
          <a:ln w="12700">
            <a:solidFill>
              <a:schemeClr val="tx1"/>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153606" name="Rectangle 6"/>
          <p:cNvSpPr>
            <a:spLocks noChangeArrowheads="1"/>
          </p:cNvSpPr>
          <p:nvPr/>
        </p:nvSpPr>
        <p:spPr bwMode="auto">
          <a:xfrm>
            <a:off x="4114800" y="1066800"/>
            <a:ext cx="4800600" cy="5562600"/>
          </a:xfrm>
          <a:prstGeom prst="rect">
            <a:avLst/>
          </a:prstGeom>
          <a:noFill/>
          <a:ln w="12700">
            <a:solidFill>
              <a:schemeClr val="tx1"/>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153607" name="Rectangle 7"/>
          <p:cNvSpPr>
            <a:spLocks noChangeArrowheads="1"/>
          </p:cNvSpPr>
          <p:nvPr/>
        </p:nvSpPr>
        <p:spPr bwMode="auto">
          <a:xfrm>
            <a:off x="4191000" y="1066800"/>
            <a:ext cx="4572000" cy="6011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2000">
              <a:defRPr sz="2400">
                <a:solidFill>
                  <a:schemeClr val="tx1"/>
                </a:solidFill>
                <a:latin typeface="Times New Roman" charset="0"/>
              </a:defRPr>
            </a:lvl1pPr>
            <a:lvl2pPr marL="571500" defTabSz="762000">
              <a:defRPr sz="2400">
                <a:solidFill>
                  <a:schemeClr val="tx1"/>
                </a:solidFill>
                <a:latin typeface="Times New Roman" charset="0"/>
              </a:defRPr>
            </a:lvl2pPr>
            <a:lvl3pPr marL="1143000" defTabSz="762000">
              <a:defRPr sz="2400">
                <a:solidFill>
                  <a:schemeClr val="tx1"/>
                </a:solidFill>
                <a:latin typeface="Times New Roman" charset="0"/>
              </a:defRPr>
            </a:lvl3pPr>
            <a:lvl4pPr marL="1714500" defTabSz="762000">
              <a:defRPr sz="2400">
                <a:solidFill>
                  <a:schemeClr val="tx1"/>
                </a:solidFill>
                <a:latin typeface="Times New Roman" charset="0"/>
              </a:defRPr>
            </a:lvl4pPr>
            <a:lvl5pPr marL="2286000" defTabSz="762000">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ctr"/>
            <a:r>
              <a:rPr lang="fr-FR" altLang="fr-FR" sz="2800" b="1" dirty="0">
                <a:solidFill>
                  <a:schemeClr val="accent1"/>
                </a:solidFill>
                <a:effectLst>
                  <a:outerShdw blurRad="38100" dist="38100" dir="2700000" algn="tl">
                    <a:srgbClr val="C0C0C0"/>
                  </a:outerShdw>
                </a:effectLst>
              </a:rPr>
              <a:t>Impacts</a:t>
            </a:r>
            <a:endParaRPr lang="fr-FR" altLang="fr-FR" b="1" dirty="0">
              <a:solidFill>
                <a:schemeClr val="accent1"/>
              </a:solidFill>
              <a:effectLst>
                <a:outerShdw blurRad="38100" dist="38100" dir="2700000" algn="tl">
                  <a:srgbClr val="C0C0C0"/>
                </a:outerShdw>
              </a:effectLst>
            </a:endParaRPr>
          </a:p>
          <a:p>
            <a:r>
              <a:rPr lang="fr-FR" altLang="fr-FR" sz="1800" b="1" dirty="0">
                <a:sym typeface="Wingdings" pitchFamily="2" charset="2"/>
              </a:rPr>
              <a:t> Prévoir paramétrage total - </a:t>
            </a:r>
            <a:r>
              <a:rPr lang="fr-FR" altLang="fr-FR" sz="1800" b="1" dirty="0">
                <a:solidFill>
                  <a:srgbClr val="CC0000"/>
                </a:solidFill>
                <a:sym typeface="Wingdings" pitchFamily="2" charset="2"/>
              </a:rPr>
              <a:t>5 jours</a:t>
            </a:r>
            <a:endParaRPr lang="fr-FR" altLang="fr-FR" sz="1600" b="1" dirty="0">
              <a:solidFill>
                <a:srgbClr val="CC0000"/>
              </a:solidFill>
              <a:sym typeface="Wingdings" pitchFamily="2" charset="2"/>
            </a:endParaRPr>
          </a:p>
          <a:p>
            <a:r>
              <a:rPr lang="fr-FR" altLang="fr-FR" sz="1800" b="1" dirty="0">
                <a:solidFill>
                  <a:srgbClr val="FF99FF"/>
                </a:solidFill>
                <a:sym typeface="Wingdings" pitchFamily="2" charset="2"/>
              </a:rPr>
              <a:t>	</a:t>
            </a:r>
          </a:p>
          <a:p>
            <a:r>
              <a:rPr lang="fr-FR" altLang="fr-FR" sz="1800" b="1" dirty="0">
                <a:solidFill>
                  <a:srgbClr val="0099FF"/>
                </a:solidFill>
                <a:sym typeface="Wingdings" pitchFamily="2" charset="2"/>
              </a:rPr>
              <a:t> </a:t>
            </a:r>
            <a:r>
              <a:rPr lang="fr-FR" altLang="fr-FR" sz="1800" b="1" dirty="0">
                <a:solidFill>
                  <a:srgbClr val="0099FF"/>
                </a:solidFill>
              </a:rPr>
              <a:t>Développement d’interfaces avec systèmes HF</a:t>
            </a:r>
            <a:r>
              <a:rPr lang="fr-FR" altLang="fr-FR" sz="1800" b="1" dirty="0">
                <a:solidFill>
                  <a:srgbClr val="FF99FF"/>
                </a:solidFill>
              </a:rPr>
              <a:t>  </a:t>
            </a:r>
            <a:r>
              <a:rPr lang="fr-FR" altLang="fr-FR" sz="1800" b="1" dirty="0">
                <a:solidFill>
                  <a:srgbClr val="CC0000"/>
                </a:solidFill>
              </a:rPr>
              <a:t>+ ou - 50 jours</a:t>
            </a:r>
            <a:endParaRPr lang="fr-FR" altLang="fr-FR" b="1" dirty="0">
              <a:latin typeface="Arial" charset="0"/>
            </a:endParaRPr>
          </a:p>
          <a:p>
            <a:endParaRPr lang="fr-FR" altLang="fr-FR" sz="1800" b="1" dirty="0">
              <a:sym typeface="Wingdings" pitchFamily="2" charset="2"/>
            </a:endParaRPr>
          </a:p>
          <a:p>
            <a:r>
              <a:rPr lang="fr-FR" altLang="fr-FR" sz="1800" b="1" dirty="0">
                <a:sym typeface="Wingdings" pitchFamily="2" charset="2"/>
              </a:rPr>
              <a:t> Développement d’une interface avec EDI transporteur - </a:t>
            </a:r>
            <a:r>
              <a:rPr lang="fr-FR" altLang="fr-FR" sz="1800" b="1" dirty="0">
                <a:solidFill>
                  <a:srgbClr val="CC0000"/>
                </a:solidFill>
                <a:sym typeface="Wingdings" pitchFamily="2" charset="2"/>
              </a:rPr>
              <a:t>10 jours</a:t>
            </a:r>
          </a:p>
          <a:p>
            <a:endParaRPr lang="fr-FR" altLang="fr-FR" sz="1800" b="1" dirty="0">
              <a:sym typeface="Wingdings" pitchFamily="2" charset="2"/>
            </a:endParaRPr>
          </a:p>
          <a:p>
            <a:r>
              <a:rPr lang="fr-FR" altLang="fr-FR" sz="1800" b="1" dirty="0">
                <a:solidFill>
                  <a:srgbClr val="0099FF"/>
                </a:solidFill>
                <a:sym typeface="Wingdings" pitchFamily="2" charset="2"/>
              </a:rPr>
              <a:t> </a:t>
            </a:r>
            <a:r>
              <a:rPr lang="fr-FR" altLang="fr-FR" sz="1800" b="1" dirty="0" err="1">
                <a:solidFill>
                  <a:srgbClr val="0099FF"/>
                </a:solidFill>
                <a:sym typeface="Wingdings" pitchFamily="2" charset="2"/>
              </a:rPr>
              <a:t>Paramètrage</a:t>
            </a:r>
            <a:r>
              <a:rPr lang="fr-FR" altLang="fr-FR" sz="1800" b="1" dirty="0">
                <a:solidFill>
                  <a:srgbClr val="0099FF"/>
                </a:solidFill>
                <a:sym typeface="Wingdings" pitchFamily="2" charset="2"/>
              </a:rPr>
              <a:t> : temps à définir - pas de visibilité sur WM</a:t>
            </a:r>
            <a:endParaRPr lang="fr-FR" altLang="fr-FR" sz="1800" b="1" dirty="0">
              <a:solidFill>
                <a:srgbClr val="FF99FF"/>
              </a:solidFill>
              <a:sym typeface="Wingdings" pitchFamily="2" charset="2"/>
            </a:endParaRPr>
          </a:p>
          <a:p>
            <a:endParaRPr lang="fr-FR" altLang="fr-FR" sz="1800" b="1" dirty="0">
              <a:sym typeface="Wingdings" pitchFamily="2" charset="2"/>
            </a:endParaRPr>
          </a:p>
          <a:p>
            <a:endParaRPr lang="fr-FR" altLang="fr-FR" sz="1800" b="1" dirty="0">
              <a:sym typeface="Wingdings" pitchFamily="2" charset="2"/>
            </a:endParaRPr>
          </a:p>
          <a:p>
            <a:r>
              <a:rPr lang="fr-FR" altLang="fr-FR" sz="1800" b="1" dirty="0">
                <a:sym typeface="Wingdings" pitchFamily="2" charset="2"/>
              </a:rPr>
              <a:t> Développement interface SAP/base contenant -  </a:t>
            </a:r>
            <a:r>
              <a:rPr lang="fr-FR" altLang="fr-FR" sz="1800" b="1" dirty="0">
                <a:solidFill>
                  <a:srgbClr val="CC0000"/>
                </a:solidFill>
                <a:sym typeface="Wingdings" pitchFamily="2" charset="2"/>
              </a:rPr>
              <a:t>+ou- 100 jours</a:t>
            </a:r>
            <a:endParaRPr lang="fr-FR" altLang="fr-FR" sz="1800" b="1" dirty="0">
              <a:sym typeface="Wingdings" pitchFamily="2" charset="2"/>
            </a:endParaRPr>
          </a:p>
          <a:p>
            <a:endParaRPr lang="fr-FR" altLang="fr-FR" sz="1800" b="1" dirty="0">
              <a:sym typeface="Wingdings" pitchFamily="2" charset="2"/>
            </a:endParaRPr>
          </a:p>
          <a:p>
            <a:r>
              <a:rPr lang="fr-FR" altLang="fr-FR" sz="1800" b="1" dirty="0">
                <a:solidFill>
                  <a:srgbClr val="0099FF"/>
                </a:solidFill>
                <a:sym typeface="Wingdings" pitchFamily="2" charset="2"/>
              </a:rPr>
              <a:t> Développement à partir du formulaire bilingue </a:t>
            </a:r>
            <a:r>
              <a:rPr lang="fr-FR" altLang="fr-FR" sz="1800" b="1" dirty="0" smtClean="0">
                <a:solidFill>
                  <a:srgbClr val="FF99FF"/>
                </a:solidFill>
                <a:sym typeface="Wingdings" pitchFamily="2" charset="2"/>
              </a:rPr>
              <a:t>-  </a:t>
            </a:r>
            <a:r>
              <a:rPr lang="fr-FR" altLang="fr-FR" sz="1800" b="1" dirty="0">
                <a:solidFill>
                  <a:srgbClr val="CC0000"/>
                </a:solidFill>
                <a:sym typeface="Wingdings" pitchFamily="2" charset="2"/>
              </a:rPr>
              <a:t>5 jours par langue</a:t>
            </a:r>
            <a:endParaRPr lang="fr-FR" altLang="fr-FR" sz="1800" b="1" dirty="0">
              <a:sym typeface="Wingdings" pitchFamily="2" charset="2"/>
            </a:endParaRPr>
          </a:p>
          <a:p>
            <a:endParaRPr lang="fr-FR" altLang="fr-FR" sz="1800" b="1" dirty="0">
              <a:sym typeface="Wingdings" pitchFamily="2" charset="2"/>
            </a:endParaRPr>
          </a:p>
          <a:p>
            <a:endParaRPr lang="fr-FR" altLang="fr-FR" sz="1800" b="1" dirty="0">
              <a:sym typeface="Wingdings" pitchFamily="2" charset="2"/>
            </a:endParaRPr>
          </a:p>
          <a:p>
            <a:endParaRPr lang="fr-FR" altLang="fr-FR" sz="1800" b="1" dirty="0">
              <a:sym typeface="Wingdings" pitchFamily="2" charset="2"/>
            </a:endParaRPr>
          </a:p>
        </p:txBody>
      </p:sp>
      <p:sp>
        <p:nvSpPr>
          <p:cNvPr id="2" name="Espace réservé du pied de page 1"/>
          <p:cNvSpPr>
            <a:spLocks noGrp="1"/>
          </p:cNvSpPr>
          <p:nvPr>
            <p:ph type="ftr" sz="quarter" idx="11"/>
          </p:nvPr>
        </p:nvSpPr>
        <p:spPr>
          <a:xfrm>
            <a:off x="4725924" y="6188075"/>
            <a:ext cx="3502152" cy="365125"/>
          </a:xfrm>
        </p:spPr>
        <p:txBody>
          <a:bodyPr/>
          <a:lstStyle/>
          <a:p>
            <a:r>
              <a:rPr lang="fr-FR" dirty="0" smtClean="0"/>
              <a:t>Sharesap.com®. Copyright©. Tous droits réservés. Par Mickael QUESNOT</a:t>
            </a:r>
            <a:endParaRPr 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5650" name="Rectangle 2"/>
          <p:cNvSpPr>
            <a:spLocks noGrp="1" noChangeArrowheads="1"/>
          </p:cNvSpPr>
          <p:nvPr>
            <p:ph type="title"/>
          </p:nvPr>
        </p:nvSpPr>
        <p:spPr bwMode="auto">
          <a:xfrm>
            <a:off x="685800" y="609600"/>
            <a:ext cx="7772400" cy="6858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normAutofit fontScale="90000"/>
          </a:bodyPr>
          <a:lstStyle/>
          <a:p>
            <a:r>
              <a:rPr lang="fr-FR" altLang="fr-FR"/>
              <a:t>QUESTIONS</a:t>
            </a:r>
          </a:p>
        </p:txBody>
      </p:sp>
      <p:sp>
        <p:nvSpPr>
          <p:cNvPr id="155651" name="Rectangle 3"/>
          <p:cNvSpPr>
            <a:spLocks noGrp="1" noChangeArrowheads="1"/>
          </p:cNvSpPr>
          <p:nvPr>
            <p:ph idx="1"/>
          </p:nvPr>
        </p:nvSpPr>
        <p:spPr>
          <a:xfrm>
            <a:off x="1066800" y="2362200"/>
            <a:ext cx="7772400" cy="3505200"/>
          </a:xfrm>
        </p:spPr>
        <p:txBody>
          <a:bodyPr/>
          <a:lstStyle/>
          <a:p>
            <a:r>
              <a:rPr lang="fr-FR" altLang="fr-FR">
                <a:solidFill>
                  <a:schemeClr val="accent1"/>
                </a:solidFill>
              </a:rPr>
              <a:t>Gestion des contenants?</a:t>
            </a:r>
          </a:p>
          <a:p>
            <a:r>
              <a:rPr lang="fr-FR" altLang="fr-FR">
                <a:solidFill>
                  <a:schemeClr val="accent1"/>
                </a:solidFill>
              </a:rPr>
              <a:t>Gestion des lots?</a:t>
            </a:r>
          </a:p>
          <a:p>
            <a:r>
              <a:rPr lang="fr-FR" altLang="fr-FR">
                <a:solidFill>
                  <a:schemeClr val="accent1"/>
                </a:solidFill>
              </a:rPr>
              <a:t>Utilisation portables HF?</a:t>
            </a:r>
          </a:p>
          <a:p>
            <a:r>
              <a:rPr lang="fr-FR" altLang="fr-FR">
                <a:solidFill>
                  <a:schemeClr val="accent1"/>
                </a:solidFill>
              </a:rPr>
              <a:t>EDI transporteur?</a:t>
            </a:r>
          </a:p>
          <a:p>
            <a:pPr>
              <a:buFontTx/>
              <a:buNone/>
            </a:pPr>
            <a:r>
              <a:rPr lang="fr-FR" altLang="fr-FR" sz="2800">
                <a:sym typeface="Wingdings" pitchFamily="2" charset="2"/>
              </a:rPr>
              <a:t>	</a:t>
            </a:r>
          </a:p>
          <a:p>
            <a:pPr>
              <a:buFontTx/>
              <a:buNone/>
            </a:pPr>
            <a:r>
              <a:rPr lang="fr-FR" altLang="fr-FR" sz="2800">
                <a:sym typeface="Wingdings" pitchFamily="2" charset="2"/>
              </a:rPr>
              <a:t>	</a:t>
            </a:r>
            <a:endParaRPr lang="fr-FR" altLang="fr-FR" sz="2400">
              <a:sym typeface="Wingdings" pitchFamily="2" charset="2"/>
            </a:endParaRPr>
          </a:p>
          <a:p>
            <a:pPr>
              <a:buFontTx/>
              <a:buNone/>
            </a:pPr>
            <a:endParaRPr lang="fr-FR" altLang="fr-FR" sz="2800">
              <a:sym typeface="Wingdings" pitchFamily="2" charset="2"/>
            </a:endParaRPr>
          </a:p>
          <a:p>
            <a:pPr>
              <a:buFontTx/>
              <a:buNone/>
            </a:pPr>
            <a:endParaRPr lang="fr-FR" altLang="fr-FR" sz="2800">
              <a:sym typeface="Wingdings" pitchFamily="2" charset="2"/>
            </a:endParaRPr>
          </a:p>
        </p:txBody>
      </p:sp>
      <p:sp>
        <p:nvSpPr>
          <p:cNvPr id="2" name="Espace réservé du pied de page 1"/>
          <p:cNvSpPr>
            <a:spLocks noGrp="1"/>
          </p:cNvSpPr>
          <p:nvPr>
            <p:ph type="ftr" sz="quarter" idx="11"/>
          </p:nvPr>
        </p:nvSpPr>
        <p:spPr/>
        <p:txBody>
          <a:bodyPr/>
          <a:lstStyle/>
          <a:p>
            <a:r>
              <a:rPr lang="fr-FR" smtClean="0"/>
              <a:t>Sharesap.com®. Copyright©. Tous droits réservés. Par Mickael QUESNOT</a:t>
            </a:r>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55650">
                                            <p:txEl>
                                              <p:pRg st="0" end="0"/>
                                            </p:txEl>
                                          </p:spTgt>
                                        </p:tgtEl>
                                        <p:attrNameLst>
                                          <p:attrName>style.visibility</p:attrName>
                                        </p:attrNameLst>
                                      </p:cBhvr>
                                      <p:to>
                                        <p:strVal val="visible"/>
                                      </p:to>
                                    </p:set>
                                    <p:anim calcmode="lin" valueType="num">
                                      <p:cBhvr additive="base">
                                        <p:cTn id="7" dur="500" fill="hold"/>
                                        <p:tgtEl>
                                          <p:spTgt spid="155650">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55650">
                                            <p:txEl>
                                              <p:pRg st="0" end="0"/>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ZOUM.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5650" grpId="0" build="p" autoUpdateAnimBg="0" advAuto="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2"/>
          <p:cNvSpPr>
            <a:spLocks noGrp="1" noChangeArrowheads="1"/>
          </p:cNvSpPr>
          <p:nvPr>
            <p:ph type="title"/>
          </p:nvPr>
        </p:nvSpPr>
        <p:spPr bwMode="auto">
          <a:xfrm>
            <a:off x="609600" y="381000"/>
            <a:ext cx="7772400" cy="4572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normAutofit fontScale="90000"/>
          </a:bodyPr>
          <a:lstStyle/>
          <a:p>
            <a:r>
              <a:rPr lang="fr-FR" altLang="fr-FR"/>
              <a:t>Facturation</a:t>
            </a:r>
          </a:p>
        </p:txBody>
      </p:sp>
      <p:sp>
        <p:nvSpPr>
          <p:cNvPr id="159747" name="Rectangle 3"/>
          <p:cNvSpPr>
            <a:spLocks noChangeArrowheads="1"/>
          </p:cNvSpPr>
          <p:nvPr/>
        </p:nvSpPr>
        <p:spPr bwMode="auto">
          <a:xfrm>
            <a:off x="0" y="1066800"/>
            <a:ext cx="2514600" cy="548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lvl1pPr marL="342900" indent="-342900" defTabSz="762000">
              <a:spcBef>
                <a:spcPct val="20000"/>
              </a:spcBef>
              <a:buChar char="•"/>
              <a:defRPr sz="2800" b="1">
                <a:solidFill>
                  <a:schemeClr val="tx1"/>
                </a:solidFill>
                <a:latin typeface="Times New Roman" charset="0"/>
              </a:defRPr>
            </a:lvl1pPr>
            <a:lvl2pPr marL="742950" indent="-285750" defTabSz="762000">
              <a:spcBef>
                <a:spcPct val="20000"/>
              </a:spcBef>
              <a:buChar char="–"/>
              <a:defRPr sz="2400" b="1">
                <a:solidFill>
                  <a:schemeClr val="tx1"/>
                </a:solidFill>
                <a:latin typeface="Times New Roman" charset="0"/>
              </a:defRPr>
            </a:lvl2pPr>
            <a:lvl3pPr marL="1143000" indent="-228600" defTabSz="762000">
              <a:spcBef>
                <a:spcPct val="20000"/>
              </a:spcBef>
              <a:buChar char="•"/>
              <a:defRPr sz="2000" b="1">
                <a:solidFill>
                  <a:schemeClr val="tx1"/>
                </a:solidFill>
                <a:latin typeface="Times New Roman" charset="0"/>
              </a:defRPr>
            </a:lvl3pPr>
            <a:lvl4pPr marL="1600200" indent="-228600" defTabSz="762000">
              <a:spcBef>
                <a:spcPct val="20000"/>
              </a:spcBef>
              <a:buChar char="–"/>
              <a:defRPr b="1">
                <a:solidFill>
                  <a:schemeClr val="tx1"/>
                </a:solidFill>
                <a:latin typeface="Times New Roman" charset="0"/>
              </a:defRPr>
            </a:lvl4pPr>
            <a:lvl5pPr marL="2057400" indent="-228600" defTabSz="762000">
              <a:spcBef>
                <a:spcPct val="20000"/>
              </a:spcBef>
              <a:buChar char="•"/>
              <a:defRPr b="1">
                <a:solidFill>
                  <a:schemeClr val="tx1"/>
                </a:solidFill>
                <a:latin typeface="Times New Roman" charset="0"/>
              </a:defRPr>
            </a:lvl5pPr>
            <a:lvl6pPr marL="2514600" indent="-228600" defTabSz="762000" eaLnBrk="0" fontAlgn="base" hangingPunct="0">
              <a:spcBef>
                <a:spcPct val="20000"/>
              </a:spcBef>
              <a:spcAft>
                <a:spcPct val="0"/>
              </a:spcAft>
              <a:buChar char="•"/>
              <a:defRPr b="1">
                <a:solidFill>
                  <a:schemeClr val="tx1"/>
                </a:solidFill>
                <a:latin typeface="Times New Roman" charset="0"/>
              </a:defRPr>
            </a:lvl6pPr>
            <a:lvl7pPr marL="2971800" indent="-228600" defTabSz="762000" eaLnBrk="0" fontAlgn="base" hangingPunct="0">
              <a:spcBef>
                <a:spcPct val="20000"/>
              </a:spcBef>
              <a:spcAft>
                <a:spcPct val="0"/>
              </a:spcAft>
              <a:buChar char="•"/>
              <a:defRPr b="1">
                <a:solidFill>
                  <a:schemeClr val="tx1"/>
                </a:solidFill>
                <a:latin typeface="Times New Roman" charset="0"/>
              </a:defRPr>
            </a:lvl7pPr>
            <a:lvl8pPr marL="3429000" indent="-228600" defTabSz="762000" eaLnBrk="0" fontAlgn="base" hangingPunct="0">
              <a:spcBef>
                <a:spcPct val="20000"/>
              </a:spcBef>
              <a:spcAft>
                <a:spcPct val="0"/>
              </a:spcAft>
              <a:buChar char="•"/>
              <a:defRPr b="1">
                <a:solidFill>
                  <a:schemeClr val="tx1"/>
                </a:solidFill>
                <a:latin typeface="Times New Roman" charset="0"/>
              </a:defRPr>
            </a:lvl8pPr>
            <a:lvl9pPr marL="3886200" indent="-228600" defTabSz="762000" eaLnBrk="0" fontAlgn="base" hangingPunct="0">
              <a:spcBef>
                <a:spcPct val="20000"/>
              </a:spcBef>
              <a:spcAft>
                <a:spcPct val="0"/>
              </a:spcAft>
              <a:buChar char="•"/>
              <a:defRPr b="1">
                <a:solidFill>
                  <a:schemeClr val="tx1"/>
                </a:solidFill>
                <a:latin typeface="Times New Roman" charset="0"/>
              </a:defRPr>
            </a:lvl9pPr>
          </a:lstStyle>
          <a:p>
            <a:pPr algn="ctr">
              <a:buFontTx/>
              <a:buNone/>
            </a:pPr>
            <a:r>
              <a:rPr lang="fr-FR" altLang="fr-FR" dirty="0">
                <a:solidFill>
                  <a:schemeClr val="accent1"/>
                </a:solidFill>
                <a:effectLst>
                  <a:outerShdw blurRad="38100" dist="38100" dir="2700000" algn="tl">
                    <a:srgbClr val="C0C0C0"/>
                  </a:outerShdw>
                </a:effectLst>
              </a:rPr>
              <a:t>Solution </a:t>
            </a:r>
            <a:r>
              <a:rPr lang="fr-FR" altLang="fr-FR" dirty="0" smtClean="0">
                <a:solidFill>
                  <a:schemeClr val="accent1"/>
                </a:solidFill>
                <a:effectLst>
                  <a:outerShdw blurRad="38100" dist="38100" dir="2700000" algn="tl">
                    <a:srgbClr val="C0C0C0"/>
                  </a:outerShdw>
                </a:effectLst>
              </a:rPr>
              <a:t>Ex</a:t>
            </a:r>
            <a:endParaRPr lang="fr-FR" altLang="fr-FR" dirty="0">
              <a:solidFill>
                <a:schemeClr val="accent1"/>
              </a:solidFill>
              <a:effectLst>
                <a:outerShdw blurRad="38100" dist="38100" dir="2700000" algn="tl">
                  <a:srgbClr val="C0C0C0"/>
                </a:outerShdw>
              </a:effectLst>
            </a:endParaRPr>
          </a:p>
          <a:p>
            <a:pPr>
              <a:buFontTx/>
              <a:buNone/>
            </a:pPr>
            <a:r>
              <a:rPr lang="fr-FR" altLang="fr-FR" sz="1800" dirty="0">
                <a:sym typeface="Wingdings" pitchFamily="2" charset="2"/>
              </a:rPr>
              <a:t> Utilisation du standard SAP	</a:t>
            </a:r>
            <a:endParaRPr lang="fr-FR" altLang="fr-FR" sz="1800" dirty="0">
              <a:solidFill>
                <a:schemeClr val="accent1"/>
              </a:solidFill>
              <a:sym typeface="Wingdings" pitchFamily="2" charset="2"/>
            </a:endParaRPr>
          </a:p>
          <a:p>
            <a:pPr>
              <a:buFontTx/>
              <a:buNone/>
            </a:pPr>
            <a:endParaRPr lang="fr-FR" altLang="fr-FR" sz="1800" dirty="0">
              <a:sym typeface="Wingdings" pitchFamily="2" charset="2"/>
            </a:endParaRPr>
          </a:p>
          <a:p>
            <a:pPr>
              <a:buFontTx/>
              <a:buNone/>
            </a:pPr>
            <a:endParaRPr lang="fr-FR" altLang="fr-FR" dirty="0">
              <a:solidFill>
                <a:schemeClr val="accent1"/>
              </a:solidFill>
              <a:effectLst>
                <a:outerShdw blurRad="38100" dist="38100" dir="2700000" algn="tl">
                  <a:srgbClr val="C0C0C0"/>
                </a:outerShdw>
              </a:effectLst>
            </a:endParaRPr>
          </a:p>
          <a:p>
            <a:pPr>
              <a:buFontTx/>
              <a:buNone/>
            </a:pPr>
            <a:endParaRPr lang="fr-FR" altLang="fr-FR" dirty="0">
              <a:solidFill>
                <a:srgbClr val="FF99FF"/>
              </a:solidFill>
            </a:endParaRPr>
          </a:p>
          <a:p>
            <a:pPr>
              <a:buFontTx/>
              <a:buNone/>
            </a:pPr>
            <a:endParaRPr lang="fr-FR" altLang="fr-FR" dirty="0"/>
          </a:p>
          <a:p>
            <a:endParaRPr lang="fr-FR" altLang="fr-FR" dirty="0"/>
          </a:p>
        </p:txBody>
      </p:sp>
      <p:sp>
        <p:nvSpPr>
          <p:cNvPr id="159748" name="Rectangle 4"/>
          <p:cNvSpPr>
            <a:spLocks noChangeArrowheads="1"/>
          </p:cNvSpPr>
          <p:nvPr/>
        </p:nvSpPr>
        <p:spPr bwMode="auto">
          <a:xfrm>
            <a:off x="5867400" y="1752600"/>
            <a:ext cx="3581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lvl1pPr marL="342900" indent="-342900" defTabSz="762000">
              <a:spcBef>
                <a:spcPct val="20000"/>
              </a:spcBef>
              <a:buChar char="•"/>
              <a:defRPr sz="2800" b="1">
                <a:solidFill>
                  <a:schemeClr val="tx1"/>
                </a:solidFill>
                <a:latin typeface="Times New Roman" charset="0"/>
              </a:defRPr>
            </a:lvl1pPr>
            <a:lvl2pPr marL="742950" indent="-285750" defTabSz="762000">
              <a:spcBef>
                <a:spcPct val="20000"/>
              </a:spcBef>
              <a:buChar char="–"/>
              <a:defRPr sz="2400" b="1">
                <a:solidFill>
                  <a:schemeClr val="tx1"/>
                </a:solidFill>
                <a:latin typeface="Times New Roman" charset="0"/>
              </a:defRPr>
            </a:lvl2pPr>
            <a:lvl3pPr marL="1143000" indent="-228600" defTabSz="762000">
              <a:spcBef>
                <a:spcPct val="20000"/>
              </a:spcBef>
              <a:buChar char="•"/>
              <a:defRPr sz="2000" b="1">
                <a:solidFill>
                  <a:schemeClr val="tx1"/>
                </a:solidFill>
                <a:latin typeface="Times New Roman" charset="0"/>
              </a:defRPr>
            </a:lvl3pPr>
            <a:lvl4pPr marL="1600200" indent="-228600" defTabSz="762000">
              <a:spcBef>
                <a:spcPct val="20000"/>
              </a:spcBef>
              <a:buChar char="–"/>
              <a:defRPr b="1">
                <a:solidFill>
                  <a:schemeClr val="tx1"/>
                </a:solidFill>
                <a:latin typeface="Times New Roman" charset="0"/>
              </a:defRPr>
            </a:lvl4pPr>
            <a:lvl5pPr marL="2057400" indent="-228600" defTabSz="762000">
              <a:spcBef>
                <a:spcPct val="20000"/>
              </a:spcBef>
              <a:buChar char="•"/>
              <a:defRPr b="1">
                <a:solidFill>
                  <a:schemeClr val="tx1"/>
                </a:solidFill>
                <a:latin typeface="Times New Roman" charset="0"/>
              </a:defRPr>
            </a:lvl5pPr>
            <a:lvl6pPr marL="2514600" indent="-228600" defTabSz="762000" eaLnBrk="0" fontAlgn="base" hangingPunct="0">
              <a:spcBef>
                <a:spcPct val="20000"/>
              </a:spcBef>
              <a:spcAft>
                <a:spcPct val="0"/>
              </a:spcAft>
              <a:buChar char="•"/>
              <a:defRPr b="1">
                <a:solidFill>
                  <a:schemeClr val="tx1"/>
                </a:solidFill>
                <a:latin typeface="Times New Roman" charset="0"/>
              </a:defRPr>
            </a:lvl6pPr>
            <a:lvl7pPr marL="2971800" indent="-228600" defTabSz="762000" eaLnBrk="0" fontAlgn="base" hangingPunct="0">
              <a:spcBef>
                <a:spcPct val="20000"/>
              </a:spcBef>
              <a:spcAft>
                <a:spcPct val="0"/>
              </a:spcAft>
              <a:buChar char="•"/>
              <a:defRPr b="1">
                <a:solidFill>
                  <a:schemeClr val="tx1"/>
                </a:solidFill>
                <a:latin typeface="Times New Roman" charset="0"/>
              </a:defRPr>
            </a:lvl7pPr>
            <a:lvl8pPr marL="3429000" indent="-228600" defTabSz="762000" eaLnBrk="0" fontAlgn="base" hangingPunct="0">
              <a:spcBef>
                <a:spcPct val="20000"/>
              </a:spcBef>
              <a:spcAft>
                <a:spcPct val="0"/>
              </a:spcAft>
              <a:buChar char="•"/>
              <a:defRPr b="1">
                <a:solidFill>
                  <a:schemeClr val="tx1"/>
                </a:solidFill>
                <a:latin typeface="Times New Roman" charset="0"/>
              </a:defRPr>
            </a:lvl8pPr>
            <a:lvl9pPr marL="3886200" indent="-228600" defTabSz="762000" eaLnBrk="0" fontAlgn="base" hangingPunct="0">
              <a:spcBef>
                <a:spcPct val="20000"/>
              </a:spcBef>
              <a:spcAft>
                <a:spcPct val="0"/>
              </a:spcAft>
              <a:buChar char="•"/>
              <a:defRPr b="1">
                <a:solidFill>
                  <a:schemeClr val="tx1"/>
                </a:solidFill>
                <a:latin typeface="Times New Roman" charset="0"/>
              </a:defRPr>
            </a:lvl9pPr>
          </a:lstStyle>
          <a:p>
            <a:endParaRPr lang="fr-FR" altLang="fr-FR"/>
          </a:p>
          <a:p>
            <a:endParaRPr lang="fr-FR" altLang="fr-FR"/>
          </a:p>
        </p:txBody>
      </p:sp>
      <p:sp>
        <p:nvSpPr>
          <p:cNvPr id="159749" name="Rectangle 5"/>
          <p:cNvSpPr>
            <a:spLocks noChangeArrowheads="1"/>
          </p:cNvSpPr>
          <p:nvPr/>
        </p:nvSpPr>
        <p:spPr bwMode="auto">
          <a:xfrm>
            <a:off x="0" y="1066800"/>
            <a:ext cx="2209800" cy="5257800"/>
          </a:xfrm>
          <a:prstGeom prst="rect">
            <a:avLst/>
          </a:prstGeom>
          <a:noFill/>
          <a:ln w="12700">
            <a:solidFill>
              <a:schemeClr val="tx1"/>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159750" name="Rectangle 6"/>
          <p:cNvSpPr>
            <a:spLocks noChangeArrowheads="1"/>
          </p:cNvSpPr>
          <p:nvPr/>
        </p:nvSpPr>
        <p:spPr bwMode="auto">
          <a:xfrm>
            <a:off x="2209800" y="1066800"/>
            <a:ext cx="36576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lvl1pPr marL="342900" indent="-342900" defTabSz="762000">
              <a:spcBef>
                <a:spcPct val="20000"/>
              </a:spcBef>
              <a:buChar char="•"/>
              <a:defRPr sz="2800" b="1">
                <a:solidFill>
                  <a:schemeClr val="tx1"/>
                </a:solidFill>
                <a:latin typeface="Times New Roman" charset="0"/>
              </a:defRPr>
            </a:lvl1pPr>
            <a:lvl2pPr marL="742950" indent="-285750" defTabSz="762000">
              <a:spcBef>
                <a:spcPct val="20000"/>
              </a:spcBef>
              <a:buChar char="–"/>
              <a:defRPr sz="2400" b="1">
                <a:solidFill>
                  <a:schemeClr val="tx1"/>
                </a:solidFill>
                <a:latin typeface="Times New Roman" charset="0"/>
              </a:defRPr>
            </a:lvl2pPr>
            <a:lvl3pPr marL="1143000" indent="-228600" defTabSz="762000">
              <a:spcBef>
                <a:spcPct val="20000"/>
              </a:spcBef>
              <a:buChar char="•"/>
              <a:defRPr sz="2000" b="1">
                <a:solidFill>
                  <a:schemeClr val="tx1"/>
                </a:solidFill>
                <a:latin typeface="Times New Roman" charset="0"/>
              </a:defRPr>
            </a:lvl3pPr>
            <a:lvl4pPr marL="1600200" indent="-228600" defTabSz="762000">
              <a:spcBef>
                <a:spcPct val="20000"/>
              </a:spcBef>
              <a:buChar char="–"/>
              <a:defRPr b="1">
                <a:solidFill>
                  <a:schemeClr val="tx1"/>
                </a:solidFill>
                <a:latin typeface="Times New Roman" charset="0"/>
              </a:defRPr>
            </a:lvl4pPr>
            <a:lvl5pPr marL="2057400" indent="-228600" defTabSz="762000">
              <a:spcBef>
                <a:spcPct val="20000"/>
              </a:spcBef>
              <a:buChar char="•"/>
              <a:defRPr b="1">
                <a:solidFill>
                  <a:schemeClr val="tx1"/>
                </a:solidFill>
                <a:latin typeface="Times New Roman" charset="0"/>
              </a:defRPr>
            </a:lvl5pPr>
            <a:lvl6pPr marL="2514600" indent="-228600" defTabSz="762000" eaLnBrk="0" fontAlgn="base" hangingPunct="0">
              <a:spcBef>
                <a:spcPct val="20000"/>
              </a:spcBef>
              <a:spcAft>
                <a:spcPct val="0"/>
              </a:spcAft>
              <a:buChar char="•"/>
              <a:defRPr b="1">
                <a:solidFill>
                  <a:schemeClr val="tx1"/>
                </a:solidFill>
                <a:latin typeface="Times New Roman" charset="0"/>
              </a:defRPr>
            </a:lvl6pPr>
            <a:lvl7pPr marL="2971800" indent="-228600" defTabSz="762000" eaLnBrk="0" fontAlgn="base" hangingPunct="0">
              <a:spcBef>
                <a:spcPct val="20000"/>
              </a:spcBef>
              <a:spcAft>
                <a:spcPct val="0"/>
              </a:spcAft>
              <a:buChar char="•"/>
              <a:defRPr b="1">
                <a:solidFill>
                  <a:schemeClr val="tx1"/>
                </a:solidFill>
                <a:latin typeface="Times New Roman" charset="0"/>
              </a:defRPr>
            </a:lvl7pPr>
            <a:lvl8pPr marL="3429000" indent="-228600" defTabSz="762000" eaLnBrk="0" fontAlgn="base" hangingPunct="0">
              <a:spcBef>
                <a:spcPct val="20000"/>
              </a:spcBef>
              <a:spcAft>
                <a:spcPct val="0"/>
              </a:spcAft>
              <a:buChar char="•"/>
              <a:defRPr b="1">
                <a:solidFill>
                  <a:schemeClr val="tx1"/>
                </a:solidFill>
                <a:latin typeface="Times New Roman" charset="0"/>
              </a:defRPr>
            </a:lvl8pPr>
            <a:lvl9pPr marL="3886200" indent="-228600" defTabSz="762000" eaLnBrk="0" fontAlgn="base" hangingPunct="0">
              <a:spcBef>
                <a:spcPct val="20000"/>
              </a:spcBef>
              <a:spcAft>
                <a:spcPct val="0"/>
              </a:spcAft>
              <a:buChar char="•"/>
              <a:defRPr b="1">
                <a:solidFill>
                  <a:schemeClr val="tx1"/>
                </a:solidFill>
                <a:latin typeface="Times New Roman" charset="0"/>
              </a:defRPr>
            </a:lvl9pPr>
          </a:lstStyle>
          <a:p>
            <a:pPr algn="ctr">
              <a:buFontTx/>
              <a:buNone/>
            </a:pPr>
            <a:r>
              <a:rPr lang="fr-FR" altLang="fr-FR" dirty="0">
                <a:solidFill>
                  <a:schemeClr val="accent1"/>
                </a:solidFill>
                <a:effectLst>
                  <a:outerShdw blurRad="38100" dist="38100" dir="2700000" algn="tl">
                    <a:srgbClr val="C0C0C0"/>
                  </a:outerShdw>
                </a:effectLst>
              </a:rPr>
              <a:t>Besoin </a:t>
            </a:r>
            <a:r>
              <a:rPr lang="fr-FR" altLang="fr-FR" dirty="0" smtClean="0">
                <a:solidFill>
                  <a:schemeClr val="accent1"/>
                </a:solidFill>
                <a:effectLst>
                  <a:outerShdw blurRad="38100" dist="38100" dir="2700000" algn="tl">
                    <a:srgbClr val="C0C0C0"/>
                  </a:outerShdw>
                </a:effectLst>
              </a:rPr>
              <a:t>Ex</a:t>
            </a:r>
            <a:endParaRPr lang="fr-FR" altLang="fr-FR" dirty="0">
              <a:solidFill>
                <a:schemeClr val="accent1"/>
              </a:solidFill>
              <a:effectLst>
                <a:outerShdw blurRad="38100" dist="38100" dir="2700000" algn="tl">
                  <a:srgbClr val="C0C0C0"/>
                </a:outerShdw>
              </a:effectLst>
            </a:endParaRPr>
          </a:p>
          <a:p>
            <a:pPr>
              <a:buFontTx/>
              <a:buNone/>
            </a:pPr>
            <a:r>
              <a:rPr lang="fr-FR" altLang="fr-FR" sz="1800" dirty="0">
                <a:solidFill>
                  <a:srgbClr val="0099FF"/>
                </a:solidFill>
                <a:sym typeface="Wingdings" pitchFamily="2" charset="2"/>
              </a:rPr>
              <a:t> Utilisation du standard SAP</a:t>
            </a:r>
          </a:p>
          <a:p>
            <a:pPr>
              <a:buFontTx/>
              <a:buNone/>
            </a:pPr>
            <a:endParaRPr lang="fr-FR" altLang="fr-FR" sz="1800" dirty="0">
              <a:sym typeface="Wingdings" pitchFamily="2" charset="2"/>
            </a:endParaRPr>
          </a:p>
          <a:p>
            <a:pPr>
              <a:buFontTx/>
              <a:buNone/>
            </a:pPr>
            <a:r>
              <a:rPr lang="fr-FR" altLang="fr-FR" sz="1800" dirty="0">
                <a:sym typeface="Wingdings" pitchFamily="2" charset="2"/>
              </a:rPr>
              <a:t> Edition de la facture dans la langue du client</a:t>
            </a:r>
            <a:endParaRPr lang="fr-FR" altLang="fr-FR" sz="1800" b="0" dirty="0">
              <a:sym typeface="Wingdings" pitchFamily="2" charset="2"/>
            </a:endParaRPr>
          </a:p>
          <a:p>
            <a:pPr>
              <a:buFontTx/>
              <a:buNone/>
            </a:pPr>
            <a:r>
              <a:rPr lang="fr-FR" altLang="fr-FR" sz="1800" dirty="0">
                <a:solidFill>
                  <a:srgbClr val="0099FF"/>
                </a:solidFill>
                <a:sym typeface="Wingdings" pitchFamily="2" charset="2"/>
              </a:rPr>
              <a:t> Traitement en masse des </a:t>
            </a:r>
          </a:p>
          <a:p>
            <a:pPr>
              <a:buFontTx/>
              <a:buNone/>
            </a:pPr>
            <a:r>
              <a:rPr lang="fr-FR" altLang="fr-FR" sz="1800" dirty="0">
                <a:solidFill>
                  <a:srgbClr val="0099FF"/>
                </a:solidFill>
                <a:sym typeface="Wingdings" pitchFamily="2" charset="2"/>
              </a:rPr>
              <a:t>factures</a:t>
            </a:r>
          </a:p>
          <a:p>
            <a:pPr>
              <a:buFontTx/>
              <a:buNone/>
            </a:pPr>
            <a:endParaRPr lang="fr-FR" altLang="fr-FR" sz="1800" dirty="0">
              <a:sym typeface="Wingdings" pitchFamily="2" charset="2"/>
            </a:endParaRPr>
          </a:p>
          <a:p>
            <a:pPr>
              <a:buFontTx/>
              <a:buNone/>
            </a:pPr>
            <a:r>
              <a:rPr lang="fr-FR" altLang="fr-FR" sz="1800" dirty="0">
                <a:sym typeface="Wingdings" pitchFamily="2" charset="2"/>
              </a:rPr>
              <a:t> Annulation de facture</a:t>
            </a:r>
          </a:p>
          <a:p>
            <a:pPr>
              <a:buFontTx/>
              <a:buNone/>
            </a:pPr>
            <a:r>
              <a:rPr lang="fr-FR" altLang="fr-FR" sz="1800" dirty="0">
                <a:solidFill>
                  <a:srgbClr val="0099FF"/>
                </a:solidFill>
                <a:sym typeface="Wingdings" pitchFamily="2" charset="2"/>
              </a:rPr>
              <a:t> Gestion de textes</a:t>
            </a:r>
            <a:endParaRPr lang="fr-FR" altLang="fr-FR" sz="1800" dirty="0">
              <a:sym typeface="Wingdings" pitchFamily="2" charset="2"/>
            </a:endParaRPr>
          </a:p>
          <a:p>
            <a:pPr>
              <a:buFontTx/>
              <a:buNone/>
            </a:pPr>
            <a:r>
              <a:rPr lang="fr-FR" altLang="fr-FR" sz="1800" dirty="0">
                <a:sym typeface="Wingdings" pitchFamily="2" charset="2"/>
              </a:rPr>
              <a:t> Pas d’en cours de factures</a:t>
            </a:r>
          </a:p>
          <a:p>
            <a:pPr>
              <a:buFontTx/>
              <a:buNone/>
            </a:pPr>
            <a:r>
              <a:rPr lang="fr-FR" altLang="fr-FR" sz="1800" dirty="0">
                <a:sym typeface="Wingdings" pitchFamily="2" charset="2"/>
              </a:rPr>
              <a:t>(Sortie de </a:t>
            </a:r>
            <a:r>
              <a:rPr lang="fr-FR" altLang="fr-FR" sz="1800" dirty="0" err="1">
                <a:sym typeface="Wingdings" pitchFamily="2" charset="2"/>
              </a:rPr>
              <a:t>mse</a:t>
            </a:r>
            <a:r>
              <a:rPr lang="fr-FR" altLang="fr-FR" sz="1800" dirty="0">
                <a:sym typeface="Wingdings" pitchFamily="2" charset="2"/>
              </a:rPr>
              <a:t> = Facturation)</a:t>
            </a:r>
          </a:p>
          <a:p>
            <a:pPr>
              <a:buFontTx/>
              <a:buNone/>
            </a:pPr>
            <a:endParaRPr lang="fr-FR" altLang="fr-FR" sz="1800" dirty="0">
              <a:solidFill>
                <a:srgbClr val="0099FF"/>
              </a:solidFill>
              <a:sym typeface="Wingdings" pitchFamily="2" charset="2"/>
            </a:endParaRPr>
          </a:p>
          <a:p>
            <a:pPr>
              <a:buFontTx/>
              <a:buNone/>
            </a:pPr>
            <a:r>
              <a:rPr lang="fr-FR" altLang="fr-FR" sz="1800" dirty="0">
                <a:solidFill>
                  <a:srgbClr val="0099FF"/>
                </a:solidFill>
                <a:sym typeface="Wingdings" pitchFamily="2" charset="2"/>
              </a:rPr>
              <a:t> Les avoir(</a:t>
            </a:r>
            <a:r>
              <a:rPr lang="fr-FR" altLang="fr-FR" sz="1800" dirty="0" err="1">
                <a:solidFill>
                  <a:srgbClr val="0099FF"/>
                </a:solidFill>
                <a:sym typeface="Wingdings" pitchFamily="2" charset="2"/>
              </a:rPr>
              <a:t>régularisation+retours</a:t>
            </a:r>
            <a:r>
              <a:rPr lang="fr-FR" altLang="fr-FR" sz="1800" dirty="0">
                <a:solidFill>
                  <a:srgbClr val="0099FF"/>
                </a:solidFill>
                <a:sym typeface="Wingdings" pitchFamily="2" charset="2"/>
              </a:rPr>
              <a:t>) doivent être soumis au contrôle de gestion</a:t>
            </a:r>
            <a:endParaRPr lang="fr-FR" altLang="fr-FR" sz="1800" dirty="0">
              <a:sym typeface="Wingdings" pitchFamily="2" charset="2"/>
            </a:endParaRPr>
          </a:p>
          <a:p>
            <a:pPr>
              <a:buFontTx/>
              <a:buNone/>
            </a:pPr>
            <a:endParaRPr lang="fr-FR" altLang="fr-FR" sz="1800" dirty="0">
              <a:sym typeface="Wingdings" pitchFamily="2" charset="2"/>
            </a:endParaRPr>
          </a:p>
          <a:p>
            <a:pPr>
              <a:buFontTx/>
              <a:buNone/>
            </a:pPr>
            <a:endParaRPr lang="fr-FR" altLang="fr-FR" dirty="0">
              <a:solidFill>
                <a:srgbClr val="FF99FF"/>
              </a:solidFill>
            </a:endParaRPr>
          </a:p>
          <a:p>
            <a:pPr>
              <a:buFontTx/>
              <a:buNone/>
            </a:pPr>
            <a:endParaRPr lang="fr-FR" altLang="fr-FR" dirty="0"/>
          </a:p>
          <a:p>
            <a:endParaRPr lang="fr-FR" altLang="fr-FR" dirty="0"/>
          </a:p>
        </p:txBody>
      </p:sp>
      <p:sp>
        <p:nvSpPr>
          <p:cNvPr id="159751" name="Rectangle 7"/>
          <p:cNvSpPr>
            <a:spLocks noChangeArrowheads="1"/>
          </p:cNvSpPr>
          <p:nvPr/>
        </p:nvSpPr>
        <p:spPr bwMode="auto">
          <a:xfrm>
            <a:off x="2286000" y="1066800"/>
            <a:ext cx="3429000" cy="5257800"/>
          </a:xfrm>
          <a:prstGeom prst="rect">
            <a:avLst/>
          </a:prstGeom>
          <a:noFill/>
          <a:ln w="12700">
            <a:solidFill>
              <a:schemeClr val="tx1"/>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159752" name="Rectangle 8"/>
          <p:cNvSpPr>
            <a:spLocks noChangeArrowheads="1"/>
          </p:cNvSpPr>
          <p:nvPr/>
        </p:nvSpPr>
        <p:spPr bwMode="auto">
          <a:xfrm>
            <a:off x="5791200" y="1066800"/>
            <a:ext cx="3581400" cy="548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lvl1pPr marL="342900" indent="-342900" defTabSz="762000">
              <a:spcBef>
                <a:spcPct val="20000"/>
              </a:spcBef>
              <a:buChar char="•"/>
              <a:defRPr sz="2800" b="1">
                <a:solidFill>
                  <a:schemeClr val="tx1"/>
                </a:solidFill>
                <a:latin typeface="Times New Roman" charset="0"/>
              </a:defRPr>
            </a:lvl1pPr>
            <a:lvl2pPr marL="742950" indent="-285750" defTabSz="762000">
              <a:spcBef>
                <a:spcPct val="20000"/>
              </a:spcBef>
              <a:buChar char="–"/>
              <a:defRPr sz="2400" b="1">
                <a:solidFill>
                  <a:schemeClr val="tx1"/>
                </a:solidFill>
                <a:latin typeface="Times New Roman" charset="0"/>
              </a:defRPr>
            </a:lvl2pPr>
            <a:lvl3pPr marL="1143000" indent="-228600" defTabSz="762000">
              <a:spcBef>
                <a:spcPct val="20000"/>
              </a:spcBef>
              <a:buChar char="•"/>
              <a:defRPr sz="2000" b="1">
                <a:solidFill>
                  <a:schemeClr val="tx1"/>
                </a:solidFill>
                <a:latin typeface="Times New Roman" charset="0"/>
              </a:defRPr>
            </a:lvl3pPr>
            <a:lvl4pPr marL="1600200" indent="-228600" defTabSz="762000">
              <a:spcBef>
                <a:spcPct val="20000"/>
              </a:spcBef>
              <a:buChar char="–"/>
              <a:defRPr b="1">
                <a:solidFill>
                  <a:schemeClr val="tx1"/>
                </a:solidFill>
                <a:latin typeface="Times New Roman" charset="0"/>
              </a:defRPr>
            </a:lvl4pPr>
            <a:lvl5pPr marL="2057400" indent="-228600" defTabSz="762000">
              <a:spcBef>
                <a:spcPct val="20000"/>
              </a:spcBef>
              <a:buChar char="•"/>
              <a:defRPr b="1">
                <a:solidFill>
                  <a:schemeClr val="tx1"/>
                </a:solidFill>
                <a:latin typeface="Times New Roman" charset="0"/>
              </a:defRPr>
            </a:lvl5pPr>
            <a:lvl6pPr marL="2514600" indent="-228600" defTabSz="762000" eaLnBrk="0" fontAlgn="base" hangingPunct="0">
              <a:spcBef>
                <a:spcPct val="20000"/>
              </a:spcBef>
              <a:spcAft>
                <a:spcPct val="0"/>
              </a:spcAft>
              <a:buChar char="•"/>
              <a:defRPr b="1">
                <a:solidFill>
                  <a:schemeClr val="tx1"/>
                </a:solidFill>
                <a:latin typeface="Times New Roman" charset="0"/>
              </a:defRPr>
            </a:lvl6pPr>
            <a:lvl7pPr marL="2971800" indent="-228600" defTabSz="762000" eaLnBrk="0" fontAlgn="base" hangingPunct="0">
              <a:spcBef>
                <a:spcPct val="20000"/>
              </a:spcBef>
              <a:spcAft>
                <a:spcPct val="0"/>
              </a:spcAft>
              <a:buChar char="•"/>
              <a:defRPr b="1">
                <a:solidFill>
                  <a:schemeClr val="tx1"/>
                </a:solidFill>
                <a:latin typeface="Times New Roman" charset="0"/>
              </a:defRPr>
            </a:lvl7pPr>
            <a:lvl8pPr marL="3429000" indent="-228600" defTabSz="762000" eaLnBrk="0" fontAlgn="base" hangingPunct="0">
              <a:spcBef>
                <a:spcPct val="20000"/>
              </a:spcBef>
              <a:spcAft>
                <a:spcPct val="0"/>
              </a:spcAft>
              <a:buChar char="•"/>
              <a:defRPr b="1">
                <a:solidFill>
                  <a:schemeClr val="tx1"/>
                </a:solidFill>
                <a:latin typeface="Times New Roman" charset="0"/>
              </a:defRPr>
            </a:lvl8pPr>
            <a:lvl9pPr marL="3886200" indent="-228600" defTabSz="762000" eaLnBrk="0" fontAlgn="base" hangingPunct="0">
              <a:spcBef>
                <a:spcPct val="20000"/>
              </a:spcBef>
              <a:spcAft>
                <a:spcPct val="0"/>
              </a:spcAft>
              <a:buChar char="•"/>
              <a:defRPr b="1">
                <a:solidFill>
                  <a:schemeClr val="tx1"/>
                </a:solidFill>
                <a:latin typeface="Times New Roman" charset="0"/>
              </a:defRPr>
            </a:lvl9pPr>
          </a:lstStyle>
          <a:p>
            <a:pPr algn="ctr">
              <a:buFontTx/>
              <a:buNone/>
            </a:pPr>
            <a:r>
              <a:rPr lang="fr-FR" altLang="fr-FR">
                <a:solidFill>
                  <a:schemeClr val="accent1"/>
                </a:solidFill>
                <a:effectLst>
                  <a:outerShdw blurRad="38100" dist="38100" dir="2700000" algn="tl">
                    <a:srgbClr val="C0C0C0"/>
                  </a:outerShdw>
                </a:effectLst>
              </a:rPr>
              <a:t>Solution SAP</a:t>
            </a:r>
          </a:p>
          <a:p>
            <a:pPr>
              <a:buFontTx/>
              <a:buNone/>
            </a:pPr>
            <a:r>
              <a:rPr lang="fr-FR" altLang="fr-FR" sz="1800">
                <a:solidFill>
                  <a:srgbClr val="0099FF"/>
                </a:solidFill>
                <a:sym typeface="Wingdings" pitchFamily="2" charset="2"/>
              </a:rPr>
              <a:t> Utilisation du standard SAP</a:t>
            </a:r>
          </a:p>
          <a:p>
            <a:pPr>
              <a:buFontTx/>
              <a:buNone/>
            </a:pPr>
            <a:endParaRPr lang="fr-FR" altLang="fr-FR" sz="1800">
              <a:sym typeface="Wingdings" pitchFamily="2" charset="2"/>
            </a:endParaRPr>
          </a:p>
          <a:p>
            <a:pPr>
              <a:buFontTx/>
              <a:buNone/>
            </a:pPr>
            <a:r>
              <a:rPr lang="fr-FR" altLang="fr-FR" sz="1800">
                <a:sym typeface="Wingdings" pitchFamily="2" charset="2"/>
              </a:rPr>
              <a:t> Traduction et mise en page</a:t>
            </a:r>
          </a:p>
          <a:p>
            <a:pPr>
              <a:buFontTx/>
              <a:buNone/>
            </a:pPr>
            <a:endParaRPr lang="fr-FR" altLang="fr-FR" sz="1800">
              <a:sym typeface="Wingdings" pitchFamily="2" charset="2"/>
            </a:endParaRPr>
          </a:p>
          <a:p>
            <a:pPr>
              <a:buFontTx/>
              <a:buNone/>
            </a:pPr>
            <a:r>
              <a:rPr lang="fr-FR" altLang="fr-FR" sz="1800">
                <a:solidFill>
                  <a:srgbClr val="0099FF"/>
                </a:solidFill>
                <a:sym typeface="Wingdings" pitchFamily="2" charset="2"/>
              </a:rPr>
              <a:t></a:t>
            </a:r>
            <a:r>
              <a:rPr lang="fr-FR" altLang="fr-FR" sz="1800">
                <a:sym typeface="Wingdings" pitchFamily="2" charset="2"/>
              </a:rPr>
              <a:t> </a:t>
            </a:r>
            <a:r>
              <a:rPr lang="fr-FR" altLang="fr-FR" sz="1800">
                <a:solidFill>
                  <a:srgbClr val="0099FF"/>
                </a:solidFill>
                <a:sym typeface="Wingdings" pitchFamily="2" charset="2"/>
              </a:rPr>
              <a:t>Traitement batch nocturne ou traitement de l’échéancier de facture</a:t>
            </a:r>
            <a:r>
              <a:rPr lang="fr-FR" altLang="fr-FR" sz="1800">
                <a:sym typeface="Wingdings" pitchFamily="2" charset="2"/>
              </a:rPr>
              <a:t> </a:t>
            </a:r>
          </a:p>
          <a:p>
            <a:pPr>
              <a:buFontTx/>
              <a:buNone/>
            </a:pPr>
            <a:r>
              <a:rPr lang="fr-FR" altLang="fr-FR" sz="1800">
                <a:sym typeface="Wingdings" pitchFamily="2" charset="2"/>
              </a:rPr>
              <a:t> Standard SAP </a:t>
            </a:r>
          </a:p>
          <a:p>
            <a:pPr>
              <a:buFontTx/>
              <a:buNone/>
            </a:pPr>
            <a:r>
              <a:rPr lang="fr-FR" altLang="fr-FR" sz="1800">
                <a:solidFill>
                  <a:srgbClr val="0099FF"/>
                </a:solidFill>
                <a:sym typeface="Wingdings" pitchFamily="2" charset="2"/>
              </a:rPr>
              <a:t> Standard SAP</a:t>
            </a:r>
            <a:r>
              <a:rPr lang="fr-FR" altLang="fr-FR" sz="1800">
                <a:sym typeface="Wingdings" pitchFamily="2" charset="2"/>
              </a:rPr>
              <a:t> </a:t>
            </a:r>
          </a:p>
          <a:p>
            <a:pPr>
              <a:buFontTx/>
              <a:buNone/>
            </a:pPr>
            <a:r>
              <a:rPr lang="fr-FR" altLang="fr-FR" sz="1800">
                <a:sym typeface="Wingdings" pitchFamily="2" charset="2"/>
              </a:rPr>
              <a:t> Echéancier de facturation / Batch nocturne</a:t>
            </a:r>
          </a:p>
          <a:p>
            <a:pPr>
              <a:buFontTx/>
              <a:buNone/>
            </a:pPr>
            <a:endParaRPr lang="fr-FR" altLang="fr-FR" sz="1800">
              <a:sym typeface="Wingdings" pitchFamily="2" charset="2"/>
            </a:endParaRPr>
          </a:p>
          <a:p>
            <a:pPr>
              <a:buFontTx/>
              <a:buNone/>
            </a:pPr>
            <a:r>
              <a:rPr lang="fr-FR" altLang="fr-FR" sz="1800">
                <a:solidFill>
                  <a:srgbClr val="0099FF"/>
                </a:solidFill>
                <a:sym typeface="Wingdings" pitchFamily="2" charset="2"/>
              </a:rPr>
              <a:t> Standard SAP : utilisation des codes blocages dans les DNC</a:t>
            </a:r>
          </a:p>
        </p:txBody>
      </p:sp>
      <p:sp>
        <p:nvSpPr>
          <p:cNvPr id="159753" name="Rectangle 9"/>
          <p:cNvSpPr>
            <a:spLocks noChangeArrowheads="1"/>
          </p:cNvSpPr>
          <p:nvPr/>
        </p:nvSpPr>
        <p:spPr bwMode="auto">
          <a:xfrm>
            <a:off x="5791200" y="1066800"/>
            <a:ext cx="3352800" cy="5257800"/>
          </a:xfrm>
          <a:prstGeom prst="rect">
            <a:avLst/>
          </a:prstGeom>
          <a:noFill/>
          <a:ln w="12700">
            <a:solidFill>
              <a:schemeClr val="tx1"/>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159754" name="Rectangle 10"/>
          <p:cNvSpPr>
            <a:spLocks noChangeArrowheads="1"/>
          </p:cNvSpPr>
          <p:nvPr/>
        </p:nvSpPr>
        <p:spPr bwMode="auto">
          <a:xfrm>
            <a:off x="3429000" y="2573338"/>
            <a:ext cx="18415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762000">
              <a:defRPr sz="2400">
                <a:solidFill>
                  <a:schemeClr val="tx1"/>
                </a:solidFill>
                <a:latin typeface="Times New Roman" charset="0"/>
              </a:defRPr>
            </a:lvl1pPr>
            <a:lvl2pPr marL="571500" defTabSz="762000">
              <a:defRPr sz="2400">
                <a:solidFill>
                  <a:schemeClr val="tx1"/>
                </a:solidFill>
                <a:latin typeface="Times New Roman" charset="0"/>
              </a:defRPr>
            </a:lvl2pPr>
            <a:lvl3pPr marL="1143000" defTabSz="762000">
              <a:defRPr sz="2400">
                <a:solidFill>
                  <a:schemeClr val="tx1"/>
                </a:solidFill>
                <a:latin typeface="Times New Roman" charset="0"/>
              </a:defRPr>
            </a:lvl3pPr>
            <a:lvl4pPr marL="1714500" defTabSz="762000">
              <a:defRPr sz="2400">
                <a:solidFill>
                  <a:schemeClr val="tx1"/>
                </a:solidFill>
                <a:latin typeface="Times New Roman" charset="0"/>
              </a:defRPr>
            </a:lvl4pPr>
            <a:lvl5pPr marL="2286000" defTabSz="762000">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endParaRPr lang="fr-FR" altLang="fr-FR" sz="1600">
              <a:sym typeface="Wingdings" pitchFamily="2" charset="2"/>
            </a:endParaRPr>
          </a:p>
        </p:txBody>
      </p:sp>
      <p:sp>
        <p:nvSpPr>
          <p:cNvPr id="2" name="Espace réservé du pied de page 1"/>
          <p:cNvSpPr>
            <a:spLocks noGrp="1"/>
          </p:cNvSpPr>
          <p:nvPr>
            <p:ph type="ftr" sz="quarter" idx="11"/>
          </p:nvPr>
        </p:nvSpPr>
        <p:spPr/>
        <p:txBody>
          <a:bodyPr/>
          <a:lstStyle/>
          <a:p>
            <a:r>
              <a:rPr lang="fr-FR" smtClean="0"/>
              <a:t>Sharesap.com®. Copyright©. Tous droits réservés. Par Mickael QUESNOT</a:t>
            </a:r>
            <a:endParaRPr 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2"/>
          <p:cNvSpPr>
            <a:spLocks noGrp="1" noChangeArrowheads="1"/>
          </p:cNvSpPr>
          <p:nvPr>
            <p:ph type="title"/>
          </p:nvPr>
        </p:nvSpPr>
        <p:spPr bwMode="auto">
          <a:xfrm>
            <a:off x="685800" y="457200"/>
            <a:ext cx="7772400" cy="3810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normAutofit fontScale="90000"/>
          </a:bodyPr>
          <a:lstStyle/>
          <a:p>
            <a:r>
              <a:rPr lang="fr-FR" altLang="fr-FR"/>
              <a:t>Facturation (Suite..)</a:t>
            </a:r>
          </a:p>
        </p:txBody>
      </p:sp>
      <p:sp>
        <p:nvSpPr>
          <p:cNvPr id="162819" name="Rectangle 3"/>
          <p:cNvSpPr>
            <a:spLocks noChangeArrowheads="1"/>
          </p:cNvSpPr>
          <p:nvPr/>
        </p:nvSpPr>
        <p:spPr bwMode="auto">
          <a:xfrm>
            <a:off x="0" y="1066800"/>
            <a:ext cx="2362200" cy="548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lvl1pPr marL="342900" indent="-342900" defTabSz="762000">
              <a:spcBef>
                <a:spcPct val="20000"/>
              </a:spcBef>
              <a:buChar char="•"/>
              <a:defRPr sz="2800" b="1">
                <a:solidFill>
                  <a:schemeClr val="tx1"/>
                </a:solidFill>
                <a:latin typeface="Times New Roman" charset="0"/>
              </a:defRPr>
            </a:lvl1pPr>
            <a:lvl2pPr marL="742950" indent="-285750" defTabSz="762000">
              <a:spcBef>
                <a:spcPct val="20000"/>
              </a:spcBef>
              <a:buChar char="–"/>
              <a:defRPr sz="2400" b="1">
                <a:solidFill>
                  <a:schemeClr val="tx1"/>
                </a:solidFill>
                <a:latin typeface="Times New Roman" charset="0"/>
              </a:defRPr>
            </a:lvl2pPr>
            <a:lvl3pPr marL="1143000" indent="-228600" defTabSz="762000">
              <a:spcBef>
                <a:spcPct val="20000"/>
              </a:spcBef>
              <a:buChar char="•"/>
              <a:defRPr sz="2000" b="1">
                <a:solidFill>
                  <a:schemeClr val="tx1"/>
                </a:solidFill>
                <a:latin typeface="Times New Roman" charset="0"/>
              </a:defRPr>
            </a:lvl3pPr>
            <a:lvl4pPr marL="1600200" indent="-228600" defTabSz="762000">
              <a:spcBef>
                <a:spcPct val="20000"/>
              </a:spcBef>
              <a:buChar char="–"/>
              <a:defRPr b="1">
                <a:solidFill>
                  <a:schemeClr val="tx1"/>
                </a:solidFill>
                <a:latin typeface="Times New Roman" charset="0"/>
              </a:defRPr>
            </a:lvl4pPr>
            <a:lvl5pPr marL="2057400" indent="-228600" defTabSz="762000">
              <a:spcBef>
                <a:spcPct val="20000"/>
              </a:spcBef>
              <a:buChar char="•"/>
              <a:defRPr b="1">
                <a:solidFill>
                  <a:schemeClr val="tx1"/>
                </a:solidFill>
                <a:latin typeface="Times New Roman" charset="0"/>
              </a:defRPr>
            </a:lvl5pPr>
            <a:lvl6pPr marL="2514600" indent="-228600" defTabSz="762000" eaLnBrk="0" fontAlgn="base" hangingPunct="0">
              <a:spcBef>
                <a:spcPct val="20000"/>
              </a:spcBef>
              <a:spcAft>
                <a:spcPct val="0"/>
              </a:spcAft>
              <a:buChar char="•"/>
              <a:defRPr b="1">
                <a:solidFill>
                  <a:schemeClr val="tx1"/>
                </a:solidFill>
                <a:latin typeface="Times New Roman" charset="0"/>
              </a:defRPr>
            </a:lvl6pPr>
            <a:lvl7pPr marL="2971800" indent="-228600" defTabSz="762000" eaLnBrk="0" fontAlgn="base" hangingPunct="0">
              <a:spcBef>
                <a:spcPct val="20000"/>
              </a:spcBef>
              <a:spcAft>
                <a:spcPct val="0"/>
              </a:spcAft>
              <a:buChar char="•"/>
              <a:defRPr b="1">
                <a:solidFill>
                  <a:schemeClr val="tx1"/>
                </a:solidFill>
                <a:latin typeface="Times New Roman" charset="0"/>
              </a:defRPr>
            </a:lvl7pPr>
            <a:lvl8pPr marL="3429000" indent="-228600" defTabSz="762000" eaLnBrk="0" fontAlgn="base" hangingPunct="0">
              <a:spcBef>
                <a:spcPct val="20000"/>
              </a:spcBef>
              <a:spcAft>
                <a:spcPct val="0"/>
              </a:spcAft>
              <a:buChar char="•"/>
              <a:defRPr b="1">
                <a:solidFill>
                  <a:schemeClr val="tx1"/>
                </a:solidFill>
                <a:latin typeface="Times New Roman" charset="0"/>
              </a:defRPr>
            </a:lvl8pPr>
            <a:lvl9pPr marL="3886200" indent="-228600" defTabSz="762000" eaLnBrk="0" fontAlgn="base" hangingPunct="0">
              <a:spcBef>
                <a:spcPct val="20000"/>
              </a:spcBef>
              <a:spcAft>
                <a:spcPct val="0"/>
              </a:spcAft>
              <a:buChar char="•"/>
              <a:defRPr b="1">
                <a:solidFill>
                  <a:schemeClr val="tx1"/>
                </a:solidFill>
                <a:latin typeface="Times New Roman" charset="0"/>
              </a:defRPr>
            </a:lvl9pPr>
          </a:lstStyle>
          <a:p>
            <a:pPr algn="ctr">
              <a:buFontTx/>
              <a:buNone/>
            </a:pPr>
            <a:r>
              <a:rPr lang="fr-FR" altLang="fr-FR" dirty="0">
                <a:solidFill>
                  <a:schemeClr val="accent1"/>
                </a:solidFill>
                <a:effectLst>
                  <a:outerShdw blurRad="38100" dist="38100" dir="2700000" algn="tl">
                    <a:srgbClr val="C0C0C0"/>
                  </a:outerShdw>
                </a:effectLst>
              </a:rPr>
              <a:t>Solution </a:t>
            </a:r>
            <a:r>
              <a:rPr lang="fr-FR" altLang="fr-FR" dirty="0" smtClean="0">
                <a:solidFill>
                  <a:schemeClr val="accent1"/>
                </a:solidFill>
                <a:effectLst>
                  <a:outerShdw blurRad="38100" dist="38100" dir="2700000" algn="tl">
                    <a:srgbClr val="C0C0C0"/>
                  </a:outerShdw>
                </a:effectLst>
              </a:rPr>
              <a:t>Ex</a:t>
            </a:r>
            <a:endParaRPr lang="fr-FR" altLang="fr-FR" dirty="0">
              <a:solidFill>
                <a:schemeClr val="accent1"/>
              </a:solidFill>
              <a:effectLst>
                <a:outerShdw blurRad="38100" dist="38100" dir="2700000" algn="tl">
                  <a:srgbClr val="C0C0C0"/>
                </a:outerShdw>
              </a:effectLst>
            </a:endParaRPr>
          </a:p>
          <a:p>
            <a:pPr>
              <a:buFontTx/>
              <a:buNone/>
            </a:pPr>
            <a:r>
              <a:rPr lang="fr-FR" altLang="fr-FR" sz="1800" dirty="0">
                <a:sym typeface="Wingdings" pitchFamily="2" charset="2"/>
              </a:rPr>
              <a:t>	</a:t>
            </a:r>
            <a:endParaRPr lang="fr-FR" altLang="fr-FR" sz="1800" dirty="0">
              <a:solidFill>
                <a:schemeClr val="accent1"/>
              </a:solidFill>
              <a:sym typeface="Wingdings" pitchFamily="2" charset="2"/>
            </a:endParaRPr>
          </a:p>
          <a:p>
            <a:pPr>
              <a:buFontTx/>
              <a:buNone/>
            </a:pPr>
            <a:endParaRPr lang="fr-FR" altLang="fr-FR" sz="1800" dirty="0">
              <a:sym typeface="Wingdings" pitchFamily="2" charset="2"/>
            </a:endParaRPr>
          </a:p>
          <a:p>
            <a:pPr>
              <a:buFontTx/>
              <a:buNone/>
            </a:pPr>
            <a:endParaRPr lang="fr-FR" altLang="fr-FR" dirty="0">
              <a:solidFill>
                <a:schemeClr val="accent1"/>
              </a:solidFill>
              <a:effectLst>
                <a:outerShdw blurRad="38100" dist="38100" dir="2700000" algn="tl">
                  <a:srgbClr val="C0C0C0"/>
                </a:outerShdw>
              </a:effectLst>
            </a:endParaRPr>
          </a:p>
          <a:p>
            <a:pPr>
              <a:buFontTx/>
              <a:buNone/>
            </a:pPr>
            <a:endParaRPr lang="fr-FR" altLang="fr-FR" dirty="0">
              <a:solidFill>
                <a:srgbClr val="FF99FF"/>
              </a:solidFill>
            </a:endParaRPr>
          </a:p>
          <a:p>
            <a:pPr>
              <a:buFontTx/>
              <a:buNone/>
            </a:pPr>
            <a:endParaRPr lang="fr-FR" altLang="fr-FR" dirty="0"/>
          </a:p>
          <a:p>
            <a:endParaRPr lang="fr-FR" altLang="fr-FR" dirty="0"/>
          </a:p>
        </p:txBody>
      </p:sp>
      <p:sp>
        <p:nvSpPr>
          <p:cNvPr id="162820" name="Rectangle 4"/>
          <p:cNvSpPr>
            <a:spLocks noChangeArrowheads="1"/>
          </p:cNvSpPr>
          <p:nvPr/>
        </p:nvSpPr>
        <p:spPr bwMode="auto">
          <a:xfrm>
            <a:off x="5867400" y="1752600"/>
            <a:ext cx="3581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lvl1pPr marL="342900" indent="-342900" defTabSz="762000">
              <a:spcBef>
                <a:spcPct val="20000"/>
              </a:spcBef>
              <a:buChar char="•"/>
              <a:defRPr sz="2800" b="1">
                <a:solidFill>
                  <a:schemeClr val="tx1"/>
                </a:solidFill>
                <a:latin typeface="Times New Roman" charset="0"/>
              </a:defRPr>
            </a:lvl1pPr>
            <a:lvl2pPr marL="742950" indent="-285750" defTabSz="762000">
              <a:spcBef>
                <a:spcPct val="20000"/>
              </a:spcBef>
              <a:buChar char="–"/>
              <a:defRPr sz="2400" b="1">
                <a:solidFill>
                  <a:schemeClr val="tx1"/>
                </a:solidFill>
                <a:latin typeface="Times New Roman" charset="0"/>
              </a:defRPr>
            </a:lvl2pPr>
            <a:lvl3pPr marL="1143000" indent="-228600" defTabSz="762000">
              <a:spcBef>
                <a:spcPct val="20000"/>
              </a:spcBef>
              <a:buChar char="•"/>
              <a:defRPr sz="2000" b="1">
                <a:solidFill>
                  <a:schemeClr val="tx1"/>
                </a:solidFill>
                <a:latin typeface="Times New Roman" charset="0"/>
              </a:defRPr>
            </a:lvl3pPr>
            <a:lvl4pPr marL="1600200" indent="-228600" defTabSz="762000">
              <a:spcBef>
                <a:spcPct val="20000"/>
              </a:spcBef>
              <a:buChar char="–"/>
              <a:defRPr b="1">
                <a:solidFill>
                  <a:schemeClr val="tx1"/>
                </a:solidFill>
                <a:latin typeface="Times New Roman" charset="0"/>
              </a:defRPr>
            </a:lvl4pPr>
            <a:lvl5pPr marL="2057400" indent="-228600" defTabSz="762000">
              <a:spcBef>
                <a:spcPct val="20000"/>
              </a:spcBef>
              <a:buChar char="•"/>
              <a:defRPr b="1">
                <a:solidFill>
                  <a:schemeClr val="tx1"/>
                </a:solidFill>
                <a:latin typeface="Times New Roman" charset="0"/>
              </a:defRPr>
            </a:lvl5pPr>
            <a:lvl6pPr marL="2514600" indent="-228600" defTabSz="762000" eaLnBrk="0" fontAlgn="base" hangingPunct="0">
              <a:spcBef>
                <a:spcPct val="20000"/>
              </a:spcBef>
              <a:spcAft>
                <a:spcPct val="0"/>
              </a:spcAft>
              <a:buChar char="•"/>
              <a:defRPr b="1">
                <a:solidFill>
                  <a:schemeClr val="tx1"/>
                </a:solidFill>
                <a:latin typeface="Times New Roman" charset="0"/>
              </a:defRPr>
            </a:lvl6pPr>
            <a:lvl7pPr marL="2971800" indent="-228600" defTabSz="762000" eaLnBrk="0" fontAlgn="base" hangingPunct="0">
              <a:spcBef>
                <a:spcPct val="20000"/>
              </a:spcBef>
              <a:spcAft>
                <a:spcPct val="0"/>
              </a:spcAft>
              <a:buChar char="•"/>
              <a:defRPr b="1">
                <a:solidFill>
                  <a:schemeClr val="tx1"/>
                </a:solidFill>
                <a:latin typeface="Times New Roman" charset="0"/>
              </a:defRPr>
            </a:lvl7pPr>
            <a:lvl8pPr marL="3429000" indent="-228600" defTabSz="762000" eaLnBrk="0" fontAlgn="base" hangingPunct="0">
              <a:spcBef>
                <a:spcPct val="20000"/>
              </a:spcBef>
              <a:spcAft>
                <a:spcPct val="0"/>
              </a:spcAft>
              <a:buChar char="•"/>
              <a:defRPr b="1">
                <a:solidFill>
                  <a:schemeClr val="tx1"/>
                </a:solidFill>
                <a:latin typeface="Times New Roman" charset="0"/>
              </a:defRPr>
            </a:lvl8pPr>
            <a:lvl9pPr marL="3886200" indent="-228600" defTabSz="762000" eaLnBrk="0" fontAlgn="base" hangingPunct="0">
              <a:spcBef>
                <a:spcPct val="20000"/>
              </a:spcBef>
              <a:spcAft>
                <a:spcPct val="0"/>
              </a:spcAft>
              <a:buChar char="•"/>
              <a:defRPr b="1">
                <a:solidFill>
                  <a:schemeClr val="tx1"/>
                </a:solidFill>
                <a:latin typeface="Times New Roman" charset="0"/>
              </a:defRPr>
            </a:lvl9pPr>
          </a:lstStyle>
          <a:p>
            <a:endParaRPr lang="fr-FR" altLang="fr-FR"/>
          </a:p>
          <a:p>
            <a:endParaRPr lang="fr-FR" altLang="fr-FR"/>
          </a:p>
        </p:txBody>
      </p:sp>
      <p:sp>
        <p:nvSpPr>
          <p:cNvPr id="162821" name="Rectangle 5"/>
          <p:cNvSpPr>
            <a:spLocks noChangeArrowheads="1"/>
          </p:cNvSpPr>
          <p:nvPr/>
        </p:nvSpPr>
        <p:spPr bwMode="auto">
          <a:xfrm>
            <a:off x="0" y="1066800"/>
            <a:ext cx="2209800" cy="5257800"/>
          </a:xfrm>
          <a:prstGeom prst="rect">
            <a:avLst/>
          </a:prstGeom>
          <a:noFill/>
          <a:ln w="12700">
            <a:solidFill>
              <a:schemeClr val="tx1"/>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162822" name="Rectangle 6"/>
          <p:cNvSpPr>
            <a:spLocks noChangeArrowheads="1"/>
          </p:cNvSpPr>
          <p:nvPr/>
        </p:nvSpPr>
        <p:spPr bwMode="auto">
          <a:xfrm>
            <a:off x="2438400" y="1066800"/>
            <a:ext cx="35052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lvl1pPr marL="342900" indent="-342900" defTabSz="762000">
              <a:spcBef>
                <a:spcPct val="20000"/>
              </a:spcBef>
              <a:buChar char="•"/>
              <a:defRPr sz="2800" b="1">
                <a:solidFill>
                  <a:schemeClr val="tx1"/>
                </a:solidFill>
                <a:latin typeface="Times New Roman" charset="0"/>
              </a:defRPr>
            </a:lvl1pPr>
            <a:lvl2pPr marL="742950" indent="-285750" defTabSz="762000">
              <a:spcBef>
                <a:spcPct val="20000"/>
              </a:spcBef>
              <a:buChar char="–"/>
              <a:defRPr sz="2400" b="1">
                <a:solidFill>
                  <a:schemeClr val="tx1"/>
                </a:solidFill>
                <a:latin typeface="Times New Roman" charset="0"/>
              </a:defRPr>
            </a:lvl2pPr>
            <a:lvl3pPr marL="1143000" indent="-228600" defTabSz="762000">
              <a:spcBef>
                <a:spcPct val="20000"/>
              </a:spcBef>
              <a:buChar char="•"/>
              <a:defRPr sz="2000" b="1">
                <a:solidFill>
                  <a:schemeClr val="tx1"/>
                </a:solidFill>
                <a:latin typeface="Times New Roman" charset="0"/>
              </a:defRPr>
            </a:lvl3pPr>
            <a:lvl4pPr marL="1600200" indent="-228600" defTabSz="762000">
              <a:spcBef>
                <a:spcPct val="20000"/>
              </a:spcBef>
              <a:buChar char="–"/>
              <a:defRPr b="1">
                <a:solidFill>
                  <a:schemeClr val="tx1"/>
                </a:solidFill>
                <a:latin typeface="Times New Roman" charset="0"/>
              </a:defRPr>
            </a:lvl4pPr>
            <a:lvl5pPr marL="2057400" indent="-228600" defTabSz="762000">
              <a:spcBef>
                <a:spcPct val="20000"/>
              </a:spcBef>
              <a:buChar char="•"/>
              <a:defRPr b="1">
                <a:solidFill>
                  <a:schemeClr val="tx1"/>
                </a:solidFill>
                <a:latin typeface="Times New Roman" charset="0"/>
              </a:defRPr>
            </a:lvl5pPr>
            <a:lvl6pPr marL="2514600" indent="-228600" defTabSz="762000" eaLnBrk="0" fontAlgn="base" hangingPunct="0">
              <a:spcBef>
                <a:spcPct val="20000"/>
              </a:spcBef>
              <a:spcAft>
                <a:spcPct val="0"/>
              </a:spcAft>
              <a:buChar char="•"/>
              <a:defRPr b="1">
                <a:solidFill>
                  <a:schemeClr val="tx1"/>
                </a:solidFill>
                <a:latin typeface="Times New Roman" charset="0"/>
              </a:defRPr>
            </a:lvl6pPr>
            <a:lvl7pPr marL="2971800" indent="-228600" defTabSz="762000" eaLnBrk="0" fontAlgn="base" hangingPunct="0">
              <a:spcBef>
                <a:spcPct val="20000"/>
              </a:spcBef>
              <a:spcAft>
                <a:spcPct val="0"/>
              </a:spcAft>
              <a:buChar char="•"/>
              <a:defRPr b="1">
                <a:solidFill>
                  <a:schemeClr val="tx1"/>
                </a:solidFill>
                <a:latin typeface="Times New Roman" charset="0"/>
              </a:defRPr>
            </a:lvl7pPr>
            <a:lvl8pPr marL="3429000" indent="-228600" defTabSz="762000" eaLnBrk="0" fontAlgn="base" hangingPunct="0">
              <a:spcBef>
                <a:spcPct val="20000"/>
              </a:spcBef>
              <a:spcAft>
                <a:spcPct val="0"/>
              </a:spcAft>
              <a:buChar char="•"/>
              <a:defRPr b="1">
                <a:solidFill>
                  <a:schemeClr val="tx1"/>
                </a:solidFill>
                <a:latin typeface="Times New Roman" charset="0"/>
              </a:defRPr>
            </a:lvl8pPr>
            <a:lvl9pPr marL="3886200" indent="-228600" defTabSz="762000" eaLnBrk="0" fontAlgn="base" hangingPunct="0">
              <a:spcBef>
                <a:spcPct val="20000"/>
              </a:spcBef>
              <a:spcAft>
                <a:spcPct val="0"/>
              </a:spcAft>
              <a:buChar char="•"/>
              <a:defRPr b="1">
                <a:solidFill>
                  <a:schemeClr val="tx1"/>
                </a:solidFill>
                <a:latin typeface="Times New Roman" charset="0"/>
              </a:defRPr>
            </a:lvl9pPr>
          </a:lstStyle>
          <a:p>
            <a:pPr algn="ctr">
              <a:buFontTx/>
              <a:buNone/>
            </a:pPr>
            <a:r>
              <a:rPr lang="fr-FR" altLang="fr-FR" dirty="0">
                <a:solidFill>
                  <a:schemeClr val="accent1"/>
                </a:solidFill>
                <a:effectLst>
                  <a:outerShdw blurRad="38100" dist="38100" dir="2700000" algn="tl">
                    <a:srgbClr val="C0C0C0"/>
                  </a:outerShdw>
                </a:effectLst>
              </a:rPr>
              <a:t>Besoin </a:t>
            </a:r>
            <a:r>
              <a:rPr lang="fr-FR" altLang="fr-FR" dirty="0" smtClean="0">
                <a:solidFill>
                  <a:schemeClr val="accent1"/>
                </a:solidFill>
                <a:effectLst>
                  <a:outerShdw blurRad="38100" dist="38100" dir="2700000" algn="tl">
                    <a:srgbClr val="C0C0C0"/>
                  </a:outerShdw>
                </a:effectLst>
              </a:rPr>
              <a:t>Ex</a:t>
            </a:r>
            <a:endParaRPr lang="fr-FR" altLang="fr-FR" dirty="0">
              <a:solidFill>
                <a:schemeClr val="accent1"/>
              </a:solidFill>
              <a:effectLst>
                <a:outerShdw blurRad="38100" dist="38100" dir="2700000" algn="tl">
                  <a:srgbClr val="C0C0C0"/>
                </a:outerShdw>
              </a:effectLst>
            </a:endParaRPr>
          </a:p>
          <a:p>
            <a:pPr>
              <a:buFontTx/>
              <a:buNone/>
            </a:pPr>
            <a:endParaRPr lang="fr-FR" altLang="fr-FR" sz="1800" dirty="0">
              <a:sym typeface="Wingdings" pitchFamily="2" charset="2"/>
            </a:endParaRPr>
          </a:p>
          <a:p>
            <a:pPr>
              <a:buFontTx/>
              <a:buNone/>
            </a:pPr>
            <a:r>
              <a:rPr lang="fr-FR" altLang="fr-FR" sz="1800" dirty="0">
                <a:sym typeface="Wingdings" pitchFamily="2" charset="2"/>
              </a:rPr>
              <a:t> Suivi des retours clients non régularisés par le contrôle de gestion</a:t>
            </a:r>
          </a:p>
          <a:p>
            <a:pPr>
              <a:buFontTx/>
              <a:buNone/>
            </a:pPr>
            <a:endParaRPr lang="fr-FR" altLang="fr-FR" sz="1800" dirty="0">
              <a:solidFill>
                <a:srgbClr val="0099FF"/>
              </a:solidFill>
              <a:sym typeface="Wingdings" pitchFamily="2" charset="2"/>
            </a:endParaRPr>
          </a:p>
          <a:p>
            <a:pPr>
              <a:buFontTx/>
              <a:buNone/>
            </a:pPr>
            <a:r>
              <a:rPr lang="fr-FR" altLang="fr-FR" sz="1800" dirty="0">
                <a:solidFill>
                  <a:srgbClr val="0099FF"/>
                </a:solidFill>
                <a:sym typeface="Wingdings" pitchFamily="2" charset="2"/>
              </a:rPr>
              <a:t> Consolidation factures selon client</a:t>
            </a:r>
            <a:endParaRPr lang="fr-FR" altLang="fr-FR" dirty="0">
              <a:solidFill>
                <a:srgbClr val="0099FF"/>
              </a:solidFill>
            </a:endParaRPr>
          </a:p>
          <a:p>
            <a:pPr>
              <a:buFontTx/>
              <a:buNone/>
            </a:pPr>
            <a:endParaRPr lang="fr-FR" altLang="fr-FR" dirty="0">
              <a:solidFill>
                <a:srgbClr val="0099FF"/>
              </a:solidFill>
            </a:endParaRPr>
          </a:p>
          <a:p>
            <a:pPr>
              <a:buFontTx/>
              <a:buNone/>
            </a:pPr>
            <a:r>
              <a:rPr lang="fr-FR" altLang="fr-FR" sz="1800" dirty="0">
                <a:sym typeface="Wingdings" pitchFamily="2" charset="2"/>
              </a:rPr>
              <a:t> Modification de devise, prix, soumission à la TVA</a:t>
            </a:r>
            <a:endParaRPr lang="fr-FR" altLang="fr-FR" dirty="0"/>
          </a:p>
          <a:p>
            <a:endParaRPr lang="fr-FR" altLang="fr-FR" dirty="0"/>
          </a:p>
        </p:txBody>
      </p:sp>
      <p:sp>
        <p:nvSpPr>
          <p:cNvPr id="162823" name="Rectangle 7"/>
          <p:cNvSpPr>
            <a:spLocks noChangeArrowheads="1"/>
          </p:cNvSpPr>
          <p:nvPr/>
        </p:nvSpPr>
        <p:spPr bwMode="auto">
          <a:xfrm>
            <a:off x="2438400" y="1066800"/>
            <a:ext cx="3276600" cy="5257800"/>
          </a:xfrm>
          <a:prstGeom prst="rect">
            <a:avLst/>
          </a:prstGeom>
          <a:noFill/>
          <a:ln w="12700">
            <a:solidFill>
              <a:schemeClr val="tx1"/>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162824" name="Rectangle 8"/>
          <p:cNvSpPr>
            <a:spLocks noChangeArrowheads="1"/>
          </p:cNvSpPr>
          <p:nvPr/>
        </p:nvSpPr>
        <p:spPr bwMode="auto">
          <a:xfrm>
            <a:off x="5791200" y="1066800"/>
            <a:ext cx="3352800" cy="548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lvl1pPr marL="342900" indent="-342900" defTabSz="762000">
              <a:spcBef>
                <a:spcPct val="20000"/>
              </a:spcBef>
              <a:buChar char="•"/>
              <a:defRPr sz="2800" b="1">
                <a:solidFill>
                  <a:schemeClr val="tx1"/>
                </a:solidFill>
                <a:latin typeface="Times New Roman" charset="0"/>
              </a:defRPr>
            </a:lvl1pPr>
            <a:lvl2pPr marL="742950" indent="-285750" defTabSz="762000">
              <a:spcBef>
                <a:spcPct val="20000"/>
              </a:spcBef>
              <a:buChar char="–"/>
              <a:defRPr sz="2400" b="1">
                <a:solidFill>
                  <a:schemeClr val="tx1"/>
                </a:solidFill>
                <a:latin typeface="Times New Roman" charset="0"/>
              </a:defRPr>
            </a:lvl2pPr>
            <a:lvl3pPr marL="1143000" indent="-228600" defTabSz="762000">
              <a:spcBef>
                <a:spcPct val="20000"/>
              </a:spcBef>
              <a:buChar char="•"/>
              <a:defRPr sz="2000" b="1">
                <a:solidFill>
                  <a:schemeClr val="tx1"/>
                </a:solidFill>
                <a:latin typeface="Times New Roman" charset="0"/>
              </a:defRPr>
            </a:lvl3pPr>
            <a:lvl4pPr marL="1600200" indent="-228600" defTabSz="762000">
              <a:spcBef>
                <a:spcPct val="20000"/>
              </a:spcBef>
              <a:buChar char="–"/>
              <a:defRPr b="1">
                <a:solidFill>
                  <a:schemeClr val="tx1"/>
                </a:solidFill>
                <a:latin typeface="Times New Roman" charset="0"/>
              </a:defRPr>
            </a:lvl4pPr>
            <a:lvl5pPr marL="2057400" indent="-228600" defTabSz="762000">
              <a:spcBef>
                <a:spcPct val="20000"/>
              </a:spcBef>
              <a:buChar char="•"/>
              <a:defRPr b="1">
                <a:solidFill>
                  <a:schemeClr val="tx1"/>
                </a:solidFill>
                <a:latin typeface="Times New Roman" charset="0"/>
              </a:defRPr>
            </a:lvl5pPr>
            <a:lvl6pPr marL="2514600" indent="-228600" defTabSz="762000" eaLnBrk="0" fontAlgn="base" hangingPunct="0">
              <a:spcBef>
                <a:spcPct val="20000"/>
              </a:spcBef>
              <a:spcAft>
                <a:spcPct val="0"/>
              </a:spcAft>
              <a:buChar char="•"/>
              <a:defRPr b="1">
                <a:solidFill>
                  <a:schemeClr val="tx1"/>
                </a:solidFill>
                <a:latin typeface="Times New Roman" charset="0"/>
              </a:defRPr>
            </a:lvl6pPr>
            <a:lvl7pPr marL="2971800" indent="-228600" defTabSz="762000" eaLnBrk="0" fontAlgn="base" hangingPunct="0">
              <a:spcBef>
                <a:spcPct val="20000"/>
              </a:spcBef>
              <a:spcAft>
                <a:spcPct val="0"/>
              </a:spcAft>
              <a:buChar char="•"/>
              <a:defRPr b="1">
                <a:solidFill>
                  <a:schemeClr val="tx1"/>
                </a:solidFill>
                <a:latin typeface="Times New Roman" charset="0"/>
              </a:defRPr>
            </a:lvl7pPr>
            <a:lvl8pPr marL="3429000" indent="-228600" defTabSz="762000" eaLnBrk="0" fontAlgn="base" hangingPunct="0">
              <a:spcBef>
                <a:spcPct val="20000"/>
              </a:spcBef>
              <a:spcAft>
                <a:spcPct val="0"/>
              </a:spcAft>
              <a:buChar char="•"/>
              <a:defRPr b="1">
                <a:solidFill>
                  <a:schemeClr val="tx1"/>
                </a:solidFill>
                <a:latin typeface="Times New Roman" charset="0"/>
              </a:defRPr>
            </a:lvl8pPr>
            <a:lvl9pPr marL="3886200" indent="-228600" defTabSz="762000" eaLnBrk="0" fontAlgn="base" hangingPunct="0">
              <a:spcBef>
                <a:spcPct val="20000"/>
              </a:spcBef>
              <a:spcAft>
                <a:spcPct val="0"/>
              </a:spcAft>
              <a:buChar char="•"/>
              <a:defRPr b="1">
                <a:solidFill>
                  <a:schemeClr val="tx1"/>
                </a:solidFill>
                <a:latin typeface="Times New Roman" charset="0"/>
              </a:defRPr>
            </a:lvl9pPr>
          </a:lstStyle>
          <a:p>
            <a:pPr algn="ctr">
              <a:buFontTx/>
              <a:buNone/>
            </a:pPr>
            <a:r>
              <a:rPr lang="fr-FR" altLang="fr-FR">
                <a:solidFill>
                  <a:schemeClr val="accent1"/>
                </a:solidFill>
                <a:effectLst>
                  <a:outerShdw blurRad="38100" dist="38100" dir="2700000" algn="tl">
                    <a:srgbClr val="C0C0C0"/>
                  </a:outerShdw>
                </a:effectLst>
              </a:rPr>
              <a:t>Solution SAP</a:t>
            </a:r>
          </a:p>
          <a:p>
            <a:pPr>
              <a:buFontTx/>
              <a:buNone/>
            </a:pPr>
            <a:endParaRPr lang="fr-FR" altLang="fr-FR" sz="1800">
              <a:sym typeface="Wingdings" pitchFamily="2" charset="2"/>
            </a:endParaRPr>
          </a:p>
          <a:p>
            <a:pPr>
              <a:buFontTx/>
              <a:buNone/>
            </a:pPr>
            <a:r>
              <a:rPr lang="fr-FR" altLang="fr-FR" sz="1800">
                <a:sym typeface="Wingdings" pitchFamily="2" charset="2"/>
              </a:rPr>
              <a:t> Liste spécifique des commandes du type CRC non soldées.</a:t>
            </a:r>
          </a:p>
          <a:p>
            <a:pPr>
              <a:buFontTx/>
              <a:buNone/>
            </a:pPr>
            <a:endParaRPr lang="fr-FR" altLang="fr-FR" sz="1800">
              <a:sym typeface="Wingdings" pitchFamily="2" charset="2"/>
            </a:endParaRPr>
          </a:p>
          <a:p>
            <a:pPr>
              <a:buFontTx/>
              <a:buNone/>
            </a:pPr>
            <a:r>
              <a:rPr lang="fr-FR" altLang="fr-FR" sz="1800">
                <a:solidFill>
                  <a:srgbClr val="0099FF"/>
                </a:solidFill>
                <a:sym typeface="Wingdings" pitchFamily="2" charset="2"/>
              </a:rPr>
              <a:t> Choix dans SAP de consolider l’ensemble des factures ou </a:t>
            </a:r>
          </a:p>
          <a:p>
            <a:pPr>
              <a:buFontTx/>
              <a:buNone/>
            </a:pPr>
            <a:r>
              <a:rPr lang="fr-FR" altLang="fr-FR" sz="1800">
                <a:solidFill>
                  <a:srgbClr val="0099FF"/>
                </a:solidFill>
                <a:sym typeface="Wingdings" pitchFamily="2" charset="2"/>
              </a:rPr>
              <a:t>non</a:t>
            </a:r>
          </a:p>
          <a:p>
            <a:pPr>
              <a:buFontTx/>
              <a:buNone/>
            </a:pPr>
            <a:endParaRPr lang="fr-FR" altLang="fr-FR" sz="1800">
              <a:solidFill>
                <a:srgbClr val="0099FF"/>
              </a:solidFill>
              <a:sym typeface="Wingdings" pitchFamily="2" charset="2"/>
            </a:endParaRPr>
          </a:p>
          <a:p>
            <a:pPr>
              <a:buFontTx/>
              <a:buNone/>
            </a:pPr>
            <a:r>
              <a:rPr lang="fr-FR" altLang="fr-FR" sz="1800">
                <a:sym typeface="Wingdings" pitchFamily="2" charset="2"/>
              </a:rPr>
              <a:t>Devise + prix modifiable dans</a:t>
            </a:r>
          </a:p>
          <a:p>
            <a:pPr>
              <a:buFontTx/>
              <a:buNone/>
            </a:pPr>
            <a:r>
              <a:rPr lang="fr-FR" altLang="fr-FR" sz="1800">
                <a:sym typeface="Wingdings" pitchFamily="2" charset="2"/>
              </a:rPr>
              <a:t> la commande et rapatriement dans la facture</a:t>
            </a:r>
          </a:p>
          <a:p>
            <a:pPr>
              <a:buFontTx/>
              <a:buNone/>
            </a:pPr>
            <a:r>
              <a:rPr lang="fr-FR" altLang="fr-FR" sz="1800">
                <a:sym typeface="Wingdings" pitchFamily="2" charset="2"/>
              </a:rPr>
              <a:t>Soumission à la TVA impossible en standard</a:t>
            </a:r>
          </a:p>
        </p:txBody>
      </p:sp>
      <p:sp>
        <p:nvSpPr>
          <p:cNvPr id="162825" name="Rectangle 9"/>
          <p:cNvSpPr>
            <a:spLocks noChangeArrowheads="1"/>
          </p:cNvSpPr>
          <p:nvPr/>
        </p:nvSpPr>
        <p:spPr bwMode="auto">
          <a:xfrm>
            <a:off x="5791200" y="1066800"/>
            <a:ext cx="3352800" cy="5257800"/>
          </a:xfrm>
          <a:prstGeom prst="rect">
            <a:avLst/>
          </a:prstGeom>
          <a:noFill/>
          <a:ln w="12700">
            <a:solidFill>
              <a:schemeClr val="tx1"/>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2" name="Espace réservé du pied de page 1"/>
          <p:cNvSpPr>
            <a:spLocks noGrp="1"/>
          </p:cNvSpPr>
          <p:nvPr>
            <p:ph type="ftr" sz="quarter" idx="11"/>
          </p:nvPr>
        </p:nvSpPr>
        <p:spPr/>
        <p:txBody>
          <a:bodyPr/>
          <a:lstStyle/>
          <a:p>
            <a:r>
              <a:rPr lang="fr-FR" smtClean="0"/>
              <a:t>Sharesap.com®. Copyright©. Tous droits réservés. Par Mickael QUESNOT</a:t>
            </a:r>
            <a:endParaRPr 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2"/>
          <p:cNvSpPr>
            <a:spLocks noGrp="1" noChangeArrowheads="1"/>
          </p:cNvSpPr>
          <p:nvPr>
            <p:ph type="title"/>
          </p:nvPr>
        </p:nvSpPr>
        <p:spPr bwMode="auto">
          <a:xfrm>
            <a:off x="609600" y="0"/>
            <a:ext cx="7772400" cy="3048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normAutofit fontScale="90000"/>
          </a:bodyPr>
          <a:lstStyle/>
          <a:p>
            <a:r>
              <a:rPr lang="fr-FR" altLang="fr-FR"/>
              <a:t>Facturation</a:t>
            </a:r>
          </a:p>
        </p:txBody>
      </p:sp>
      <p:sp>
        <p:nvSpPr>
          <p:cNvPr id="163843" name="Rectangle 3"/>
          <p:cNvSpPr>
            <a:spLocks noChangeArrowheads="1"/>
          </p:cNvSpPr>
          <p:nvPr/>
        </p:nvSpPr>
        <p:spPr bwMode="auto">
          <a:xfrm>
            <a:off x="76200" y="1531938"/>
            <a:ext cx="3581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lvl1pPr marL="342900" indent="-342900" defTabSz="762000">
              <a:spcBef>
                <a:spcPct val="20000"/>
              </a:spcBef>
              <a:buChar char="•"/>
              <a:defRPr sz="2800" b="1">
                <a:solidFill>
                  <a:schemeClr val="tx1"/>
                </a:solidFill>
                <a:latin typeface="Times New Roman" charset="0"/>
              </a:defRPr>
            </a:lvl1pPr>
            <a:lvl2pPr marL="742950" indent="-285750" defTabSz="762000">
              <a:spcBef>
                <a:spcPct val="20000"/>
              </a:spcBef>
              <a:buChar char="–"/>
              <a:defRPr sz="2400" b="1">
                <a:solidFill>
                  <a:schemeClr val="tx1"/>
                </a:solidFill>
                <a:latin typeface="Times New Roman" charset="0"/>
              </a:defRPr>
            </a:lvl2pPr>
            <a:lvl3pPr marL="1143000" indent="-228600" defTabSz="762000">
              <a:spcBef>
                <a:spcPct val="20000"/>
              </a:spcBef>
              <a:buChar char="•"/>
              <a:defRPr sz="2000" b="1">
                <a:solidFill>
                  <a:schemeClr val="tx1"/>
                </a:solidFill>
                <a:latin typeface="Times New Roman" charset="0"/>
              </a:defRPr>
            </a:lvl3pPr>
            <a:lvl4pPr marL="1600200" indent="-228600" defTabSz="762000">
              <a:spcBef>
                <a:spcPct val="20000"/>
              </a:spcBef>
              <a:buChar char="–"/>
              <a:defRPr b="1">
                <a:solidFill>
                  <a:schemeClr val="tx1"/>
                </a:solidFill>
                <a:latin typeface="Times New Roman" charset="0"/>
              </a:defRPr>
            </a:lvl4pPr>
            <a:lvl5pPr marL="2057400" indent="-228600" defTabSz="762000">
              <a:spcBef>
                <a:spcPct val="20000"/>
              </a:spcBef>
              <a:buChar char="•"/>
              <a:defRPr b="1">
                <a:solidFill>
                  <a:schemeClr val="tx1"/>
                </a:solidFill>
                <a:latin typeface="Times New Roman" charset="0"/>
              </a:defRPr>
            </a:lvl5pPr>
            <a:lvl6pPr marL="2514600" indent="-228600" defTabSz="762000" eaLnBrk="0" fontAlgn="base" hangingPunct="0">
              <a:spcBef>
                <a:spcPct val="20000"/>
              </a:spcBef>
              <a:spcAft>
                <a:spcPct val="0"/>
              </a:spcAft>
              <a:buChar char="•"/>
              <a:defRPr b="1">
                <a:solidFill>
                  <a:schemeClr val="tx1"/>
                </a:solidFill>
                <a:latin typeface="Times New Roman" charset="0"/>
              </a:defRPr>
            </a:lvl6pPr>
            <a:lvl7pPr marL="2971800" indent="-228600" defTabSz="762000" eaLnBrk="0" fontAlgn="base" hangingPunct="0">
              <a:spcBef>
                <a:spcPct val="20000"/>
              </a:spcBef>
              <a:spcAft>
                <a:spcPct val="0"/>
              </a:spcAft>
              <a:buChar char="•"/>
              <a:defRPr b="1">
                <a:solidFill>
                  <a:schemeClr val="tx1"/>
                </a:solidFill>
                <a:latin typeface="Times New Roman" charset="0"/>
              </a:defRPr>
            </a:lvl7pPr>
            <a:lvl8pPr marL="3429000" indent="-228600" defTabSz="762000" eaLnBrk="0" fontAlgn="base" hangingPunct="0">
              <a:spcBef>
                <a:spcPct val="20000"/>
              </a:spcBef>
              <a:spcAft>
                <a:spcPct val="0"/>
              </a:spcAft>
              <a:buChar char="•"/>
              <a:defRPr b="1">
                <a:solidFill>
                  <a:schemeClr val="tx1"/>
                </a:solidFill>
                <a:latin typeface="Times New Roman" charset="0"/>
              </a:defRPr>
            </a:lvl8pPr>
            <a:lvl9pPr marL="3886200" indent="-228600" defTabSz="762000" eaLnBrk="0" fontAlgn="base" hangingPunct="0">
              <a:spcBef>
                <a:spcPct val="20000"/>
              </a:spcBef>
              <a:spcAft>
                <a:spcPct val="0"/>
              </a:spcAft>
              <a:buChar char="•"/>
              <a:defRPr b="1">
                <a:solidFill>
                  <a:schemeClr val="tx1"/>
                </a:solidFill>
                <a:latin typeface="Times New Roman" charset="0"/>
              </a:defRPr>
            </a:lvl9pPr>
          </a:lstStyle>
          <a:p>
            <a:endParaRPr lang="fr-FR" altLang="fr-FR"/>
          </a:p>
          <a:p>
            <a:endParaRPr lang="fr-FR" altLang="fr-FR"/>
          </a:p>
        </p:txBody>
      </p:sp>
      <p:sp>
        <p:nvSpPr>
          <p:cNvPr id="163844" name="Rectangle 4"/>
          <p:cNvSpPr>
            <a:spLocks noChangeArrowheads="1"/>
          </p:cNvSpPr>
          <p:nvPr/>
        </p:nvSpPr>
        <p:spPr bwMode="auto">
          <a:xfrm>
            <a:off x="0" y="846138"/>
            <a:ext cx="4114800" cy="548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lvl1pPr marL="342900" indent="-342900" defTabSz="762000">
              <a:spcBef>
                <a:spcPct val="20000"/>
              </a:spcBef>
              <a:buChar char="•"/>
              <a:defRPr sz="2800" b="1">
                <a:solidFill>
                  <a:schemeClr val="tx1"/>
                </a:solidFill>
                <a:latin typeface="Times New Roman" charset="0"/>
              </a:defRPr>
            </a:lvl1pPr>
            <a:lvl2pPr marL="742950" indent="-285750" defTabSz="762000">
              <a:spcBef>
                <a:spcPct val="20000"/>
              </a:spcBef>
              <a:buChar char="–"/>
              <a:defRPr sz="2400" b="1">
                <a:solidFill>
                  <a:schemeClr val="tx1"/>
                </a:solidFill>
                <a:latin typeface="Times New Roman" charset="0"/>
              </a:defRPr>
            </a:lvl2pPr>
            <a:lvl3pPr marL="1143000" indent="-228600" defTabSz="762000">
              <a:spcBef>
                <a:spcPct val="20000"/>
              </a:spcBef>
              <a:buChar char="•"/>
              <a:defRPr sz="2000" b="1">
                <a:solidFill>
                  <a:schemeClr val="tx1"/>
                </a:solidFill>
                <a:latin typeface="Times New Roman" charset="0"/>
              </a:defRPr>
            </a:lvl3pPr>
            <a:lvl4pPr marL="1600200" indent="-228600" defTabSz="762000">
              <a:spcBef>
                <a:spcPct val="20000"/>
              </a:spcBef>
              <a:buChar char="–"/>
              <a:defRPr b="1">
                <a:solidFill>
                  <a:schemeClr val="tx1"/>
                </a:solidFill>
                <a:latin typeface="Times New Roman" charset="0"/>
              </a:defRPr>
            </a:lvl4pPr>
            <a:lvl5pPr marL="2057400" indent="-228600" defTabSz="762000">
              <a:spcBef>
                <a:spcPct val="20000"/>
              </a:spcBef>
              <a:buChar char="•"/>
              <a:defRPr b="1">
                <a:solidFill>
                  <a:schemeClr val="tx1"/>
                </a:solidFill>
                <a:latin typeface="Times New Roman" charset="0"/>
              </a:defRPr>
            </a:lvl5pPr>
            <a:lvl6pPr marL="2514600" indent="-228600" defTabSz="762000" eaLnBrk="0" fontAlgn="base" hangingPunct="0">
              <a:spcBef>
                <a:spcPct val="20000"/>
              </a:spcBef>
              <a:spcAft>
                <a:spcPct val="0"/>
              </a:spcAft>
              <a:buChar char="•"/>
              <a:defRPr b="1">
                <a:solidFill>
                  <a:schemeClr val="tx1"/>
                </a:solidFill>
                <a:latin typeface="Times New Roman" charset="0"/>
              </a:defRPr>
            </a:lvl6pPr>
            <a:lvl7pPr marL="2971800" indent="-228600" defTabSz="762000" eaLnBrk="0" fontAlgn="base" hangingPunct="0">
              <a:spcBef>
                <a:spcPct val="20000"/>
              </a:spcBef>
              <a:spcAft>
                <a:spcPct val="0"/>
              </a:spcAft>
              <a:buChar char="•"/>
              <a:defRPr b="1">
                <a:solidFill>
                  <a:schemeClr val="tx1"/>
                </a:solidFill>
                <a:latin typeface="Times New Roman" charset="0"/>
              </a:defRPr>
            </a:lvl7pPr>
            <a:lvl8pPr marL="3429000" indent="-228600" defTabSz="762000" eaLnBrk="0" fontAlgn="base" hangingPunct="0">
              <a:spcBef>
                <a:spcPct val="20000"/>
              </a:spcBef>
              <a:spcAft>
                <a:spcPct val="0"/>
              </a:spcAft>
              <a:buChar char="•"/>
              <a:defRPr b="1">
                <a:solidFill>
                  <a:schemeClr val="tx1"/>
                </a:solidFill>
                <a:latin typeface="Times New Roman" charset="0"/>
              </a:defRPr>
            </a:lvl8pPr>
            <a:lvl9pPr marL="3886200" indent="-228600" defTabSz="762000" eaLnBrk="0" fontAlgn="base" hangingPunct="0">
              <a:spcBef>
                <a:spcPct val="20000"/>
              </a:spcBef>
              <a:spcAft>
                <a:spcPct val="0"/>
              </a:spcAft>
              <a:buChar char="•"/>
              <a:defRPr b="1">
                <a:solidFill>
                  <a:schemeClr val="tx1"/>
                </a:solidFill>
                <a:latin typeface="Times New Roman" charset="0"/>
              </a:defRPr>
            </a:lvl9pPr>
          </a:lstStyle>
          <a:p>
            <a:pPr algn="ctr">
              <a:buFontTx/>
              <a:buNone/>
            </a:pPr>
            <a:r>
              <a:rPr lang="fr-FR" altLang="fr-FR">
                <a:solidFill>
                  <a:schemeClr val="accent1"/>
                </a:solidFill>
                <a:effectLst>
                  <a:outerShdw blurRad="38100" dist="38100" dir="2700000" algn="tl">
                    <a:srgbClr val="C0C0C0"/>
                  </a:outerShdw>
                </a:effectLst>
              </a:rPr>
              <a:t>Solution SAP</a:t>
            </a:r>
          </a:p>
          <a:p>
            <a:pPr>
              <a:buFontTx/>
              <a:buNone/>
            </a:pPr>
            <a:endParaRPr lang="fr-FR" altLang="fr-FR" sz="1800">
              <a:sym typeface="Wingdings" pitchFamily="2" charset="2"/>
            </a:endParaRPr>
          </a:p>
          <a:p>
            <a:pPr>
              <a:buFontTx/>
              <a:buNone/>
            </a:pPr>
            <a:r>
              <a:rPr lang="fr-FR" altLang="fr-FR" sz="1800">
                <a:sym typeface="Wingdings" pitchFamily="2" charset="2"/>
              </a:rPr>
              <a:t> Gestion de la facturation  en  standard dans SAP</a:t>
            </a:r>
          </a:p>
          <a:p>
            <a:pPr>
              <a:buFontTx/>
              <a:buNone/>
            </a:pPr>
            <a:endParaRPr lang="fr-FR" altLang="fr-FR" sz="1800">
              <a:sym typeface="Wingdings" pitchFamily="2" charset="2"/>
            </a:endParaRPr>
          </a:p>
          <a:p>
            <a:pPr>
              <a:buFontTx/>
              <a:buNone/>
            </a:pPr>
            <a:endParaRPr lang="fr-FR" altLang="fr-FR" sz="1800">
              <a:solidFill>
                <a:srgbClr val="0099FF"/>
              </a:solidFill>
              <a:sym typeface="Wingdings" pitchFamily="2" charset="2"/>
            </a:endParaRPr>
          </a:p>
          <a:p>
            <a:pPr>
              <a:buFontTx/>
              <a:buNone/>
            </a:pPr>
            <a:r>
              <a:rPr lang="fr-FR" altLang="fr-FR" sz="1800">
                <a:solidFill>
                  <a:srgbClr val="0099FF"/>
                </a:solidFill>
                <a:sym typeface="Wingdings" pitchFamily="2" charset="2"/>
              </a:rPr>
              <a:t> Edition de la facture dans la langue du client</a:t>
            </a:r>
            <a:endParaRPr lang="fr-FR" altLang="fr-FR" sz="1800" b="0">
              <a:sym typeface="Wingdings" pitchFamily="2" charset="2"/>
            </a:endParaRPr>
          </a:p>
          <a:p>
            <a:pPr>
              <a:buFontTx/>
              <a:buNone/>
            </a:pPr>
            <a:endParaRPr lang="fr-FR" altLang="fr-FR" sz="1800" b="0">
              <a:sym typeface="Wingdings" pitchFamily="2" charset="2"/>
            </a:endParaRPr>
          </a:p>
          <a:p>
            <a:pPr>
              <a:buFontTx/>
              <a:buNone/>
            </a:pPr>
            <a:r>
              <a:rPr lang="fr-FR" altLang="fr-FR" sz="1800">
                <a:sym typeface="Wingdings" pitchFamily="2" charset="2"/>
              </a:rPr>
              <a:t> Liste spécifique des commandes du type CRC non soldées.</a:t>
            </a:r>
          </a:p>
          <a:p>
            <a:pPr>
              <a:buFontTx/>
              <a:buNone/>
            </a:pPr>
            <a:endParaRPr lang="fr-FR" altLang="fr-FR" sz="1800">
              <a:sym typeface="Wingdings" pitchFamily="2" charset="2"/>
            </a:endParaRPr>
          </a:p>
          <a:p>
            <a:pPr>
              <a:buFontTx/>
              <a:buNone/>
            </a:pPr>
            <a:r>
              <a:rPr lang="fr-FR" altLang="fr-FR" sz="1800">
                <a:solidFill>
                  <a:srgbClr val="0099FF"/>
                </a:solidFill>
                <a:sym typeface="Wingdings" pitchFamily="2" charset="2"/>
              </a:rPr>
              <a:t> Utilisation des codes blocages dans les DNC en standard pour contrôle sur émission avoirs</a:t>
            </a:r>
          </a:p>
        </p:txBody>
      </p:sp>
      <p:sp>
        <p:nvSpPr>
          <p:cNvPr id="163845" name="Rectangle 5"/>
          <p:cNvSpPr>
            <a:spLocks noChangeArrowheads="1"/>
          </p:cNvSpPr>
          <p:nvPr/>
        </p:nvSpPr>
        <p:spPr bwMode="auto">
          <a:xfrm>
            <a:off x="0" y="846138"/>
            <a:ext cx="4038600" cy="5562600"/>
          </a:xfrm>
          <a:prstGeom prst="rect">
            <a:avLst/>
          </a:prstGeom>
          <a:noFill/>
          <a:ln w="12700">
            <a:solidFill>
              <a:schemeClr val="tx1"/>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163846" name="Rectangle 6"/>
          <p:cNvSpPr>
            <a:spLocks noChangeArrowheads="1"/>
          </p:cNvSpPr>
          <p:nvPr/>
        </p:nvSpPr>
        <p:spPr bwMode="auto">
          <a:xfrm>
            <a:off x="4114800" y="846138"/>
            <a:ext cx="4800600" cy="5562600"/>
          </a:xfrm>
          <a:prstGeom prst="rect">
            <a:avLst/>
          </a:prstGeom>
          <a:noFill/>
          <a:ln w="12700">
            <a:solidFill>
              <a:schemeClr val="tx1"/>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163847" name="Rectangle 7"/>
          <p:cNvSpPr>
            <a:spLocks noChangeArrowheads="1"/>
          </p:cNvSpPr>
          <p:nvPr/>
        </p:nvSpPr>
        <p:spPr bwMode="auto">
          <a:xfrm>
            <a:off x="4191000" y="846138"/>
            <a:ext cx="4572000" cy="5462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2000">
              <a:defRPr sz="2400">
                <a:solidFill>
                  <a:schemeClr val="tx1"/>
                </a:solidFill>
                <a:latin typeface="Times New Roman" charset="0"/>
              </a:defRPr>
            </a:lvl1pPr>
            <a:lvl2pPr marL="571500" defTabSz="762000">
              <a:defRPr sz="2400">
                <a:solidFill>
                  <a:schemeClr val="tx1"/>
                </a:solidFill>
                <a:latin typeface="Times New Roman" charset="0"/>
              </a:defRPr>
            </a:lvl2pPr>
            <a:lvl3pPr marL="1143000" defTabSz="762000">
              <a:defRPr sz="2400">
                <a:solidFill>
                  <a:schemeClr val="tx1"/>
                </a:solidFill>
                <a:latin typeface="Times New Roman" charset="0"/>
              </a:defRPr>
            </a:lvl3pPr>
            <a:lvl4pPr marL="1714500" defTabSz="762000">
              <a:defRPr sz="2400">
                <a:solidFill>
                  <a:schemeClr val="tx1"/>
                </a:solidFill>
                <a:latin typeface="Times New Roman" charset="0"/>
              </a:defRPr>
            </a:lvl4pPr>
            <a:lvl5pPr marL="2286000" defTabSz="762000">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ctr"/>
            <a:r>
              <a:rPr lang="fr-FR" altLang="fr-FR" sz="2800" b="1" dirty="0">
                <a:solidFill>
                  <a:schemeClr val="accent1"/>
                </a:solidFill>
                <a:effectLst>
                  <a:outerShdw blurRad="38100" dist="38100" dir="2700000" algn="tl">
                    <a:srgbClr val="C0C0C0"/>
                  </a:outerShdw>
                </a:effectLst>
              </a:rPr>
              <a:t>Impacts</a:t>
            </a:r>
            <a:endParaRPr lang="fr-FR" altLang="fr-FR" b="1" dirty="0">
              <a:solidFill>
                <a:schemeClr val="accent1"/>
              </a:solidFill>
              <a:effectLst>
                <a:outerShdw blurRad="38100" dist="38100" dir="2700000" algn="tl">
                  <a:srgbClr val="C0C0C0"/>
                </a:outerShdw>
              </a:effectLst>
            </a:endParaRPr>
          </a:p>
          <a:p>
            <a:endParaRPr lang="fr-FR" altLang="fr-FR" sz="1800" b="1" dirty="0">
              <a:sym typeface="Wingdings" pitchFamily="2" charset="2"/>
            </a:endParaRPr>
          </a:p>
          <a:p>
            <a:endParaRPr lang="fr-FR" altLang="fr-FR" sz="1800" b="1" dirty="0">
              <a:sym typeface="Wingdings" pitchFamily="2" charset="2"/>
            </a:endParaRPr>
          </a:p>
          <a:p>
            <a:r>
              <a:rPr lang="fr-FR" altLang="fr-FR" sz="1800" b="1" dirty="0">
                <a:sym typeface="Wingdings" pitchFamily="2" charset="2"/>
              </a:rPr>
              <a:t> Paramétrage total - </a:t>
            </a:r>
            <a:r>
              <a:rPr lang="fr-FR" altLang="fr-FR" sz="1800" b="1" dirty="0">
                <a:solidFill>
                  <a:srgbClr val="CC0000"/>
                </a:solidFill>
                <a:sym typeface="Wingdings" pitchFamily="2" charset="2"/>
              </a:rPr>
              <a:t>5 jours</a:t>
            </a:r>
            <a:endParaRPr lang="fr-FR" altLang="fr-FR" sz="1600" b="1" dirty="0">
              <a:solidFill>
                <a:srgbClr val="CC0000"/>
              </a:solidFill>
              <a:sym typeface="Wingdings" pitchFamily="2" charset="2"/>
            </a:endParaRPr>
          </a:p>
          <a:p>
            <a:r>
              <a:rPr lang="fr-FR" altLang="fr-FR" sz="1800" b="1" dirty="0">
                <a:solidFill>
                  <a:srgbClr val="FF99FF"/>
                </a:solidFill>
                <a:sym typeface="Wingdings" pitchFamily="2" charset="2"/>
              </a:rPr>
              <a:t>	</a:t>
            </a:r>
          </a:p>
          <a:p>
            <a:endParaRPr lang="fr-FR" altLang="fr-FR" sz="1800" b="1" dirty="0">
              <a:sym typeface="Wingdings" pitchFamily="2" charset="2"/>
            </a:endParaRPr>
          </a:p>
          <a:p>
            <a:endParaRPr lang="fr-FR" altLang="fr-FR" sz="1800" b="1" dirty="0">
              <a:sym typeface="Wingdings" pitchFamily="2" charset="2"/>
            </a:endParaRPr>
          </a:p>
          <a:p>
            <a:r>
              <a:rPr lang="fr-FR" altLang="fr-FR" sz="1800" b="1" dirty="0">
                <a:solidFill>
                  <a:srgbClr val="0099FF"/>
                </a:solidFill>
                <a:sym typeface="Wingdings" pitchFamily="2" charset="2"/>
              </a:rPr>
              <a:t> Développement à partir du formulaire bilingue </a:t>
            </a:r>
            <a:r>
              <a:rPr lang="fr-FR" altLang="fr-FR" sz="1800" b="1" dirty="0" smtClean="0">
                <a:solidFill>
                  <a:srgbClr val="0099FF"/>
                </a:solidFill>
                <a:sym typeface="Wingdings" pitchFamily="2" charset="2"/>
              </a:rPr>
              <a:t>  </a:t>
            </a:r>
            <a:r>
              <a:rPr lang="fr-FR" altLang="fr-FR" sz="1800" b="1" dirty="0" smtClean="0">
                <a:solidFill>
                  <a:srgbClr val="FF99FF"/>
                </a:solidFill>
                <a:sym typeface="Wingdings" pitchFamily="2" charset="2"/>
              </a:rPr>
              <a:t>-  </a:t>
            </a:r>
            <a:r>
              <a:rPr lang="fr-FR" altLang="fr-FR" sz="1800" b="1" dirty="0">
                <a:solidFill>
                  <a:srgbClr val="CC0000"/>
                </a:solidFill>
                <a:sym typeface="Wingdings" pitchFamily="2" charset="2"/>
              </a:rPr>
              <a:t>5 jours par langue</a:t>
            </a:r>
            <a:endParaRPr lang="fr-FR" altLang="fr-FR" sz="1800" b="1" dirty="0">
              <a:sym typeface="Wingdings" pitchFamily="2" charset="2"/>
            </a:endParaRPr>
          </a:p>
          <a:p>
            <a:endParaRPr lang="fr-FR" altLang="fr-FR" sz="1800" b="1" dirty="0">
              <a:sym typeface="Wingdings" pitchFamily="2" charset="2"/>
            </a:endParaRPr>
          </a:p>
          <a:p>
            <a:endParaRPr lang="fr-FR" altLang="fr-FR" sz="1800" b="1" dirty="0">
              <a:sym typeface="Wingdings" pitchFamily="2" charset="2"/>
            </a:endParaRPr>
          </a:p>
          <a:p>
            <a:r>
              <a:rPr lang="fr-FR" altLang="fr-FR" sz="1800" b="1" dirty="0">
                <a:sym typeface="Wingdings" pitchFamily="2" charset="2"/>
              </a:rPr>
              <a:t> Développement : </a:t>
            </a:r>
            <a:r>
              <a:rPr lang="fr-FR" altLang="fr-FR" sz="1800" b="1" dirty="0">
                <a:solidFill>
                  <a:srgbClr val="CC0000"/>
                </a:solidFill>
                <a:sym typeface="Wingdings" pitchFamily="2" charset="2"/>
              </a:rPr>
              <a:t>5 jours</a:t>
            </a:r>
          </a:p>
          <a:p>
            <a:endParaRPr lang="fr-FR" altLang="fr-FR" sz="1800" b="1" dirty="0">
              <a:solidFill>
                <a:srgbClr val="CC0000"/>
              </a:solidFill>
              <a:sym typeface="Wingdings" pitchFamily="2" charset="2"/>
            </a:endParaRPr>
          </a:p>
          <a:p>
            <a:endParaRPr lang="fr-FR" altLang="fr-FR" sz="1800" b="1" dirty="0">
              <a:solidFill>
                <a:srgbClr val="CC0000"/>
              </a:solidFill>
              <a:sym typeface="Wingdings" pitchFamily="2" charset="2"/>
            </a:endParaRPr>
          </a:p>
          <a:p>
            <a:r>
              <a:rPr lang="fr-FR" altLang="fr-FR" sz="1800" b="1" dirty="0">
                <a:solidFill>
                  <a:srgbClr val="0099FF"/>
                </a:solidFill>
                <a:sym typeface="Wingdings" pitchFamily="2" charset="2"/>
              </a:rPr>
              <a:t> Déblocages des DNC par le contrôle de gestion :</a:t>
            </a:r>
          </a:p>
          <a:p>
            <a:r>
              <a:rPr lang="fr-FR" altLang="fr-FR" sz="1800" b="1" dirty="0">
                <a:solidFill>
                  <a:srgbClr val="0099FF"/>
                </a:solidFill>
                <a:sym typeface="Wingdings" pitchFamily="2" charset="2"/>
              </a:rPr>
              <a:t> lourdeur du circuit</a:t>
            </a:r>
          </a:p>
          <a:p>
            <a:r>
              <a:rPr lang="fr-FR" altLang="fr-FR" sz="1800" b="1" dirty="0">
                <a:solidFill>
                  <a:srgbClr val="0099FF"/>
                </a:solidFill>
                <a:sym typeface="Wingdings" pitchFamily="2" charset="2"/>
              </a:rPr>
              <a:t> accès  du contrôle de gestion dans les commandes</a:t>
            </a:r>
          </a:p>
        </p:txBody>
      </p:sp>
      <p:sp>
        <p:nvSpPr>
          <p:cNvPr id="2" name="Espace réservé du pied de page 1"/>
          <p:cNvSpPr>
            <a:spLocks noGrp="1"/>
          </p:cNvSpPr>
          <p:nvPr>
            <p:ph type="ftr" sz="quarter" idx="11"/>
          </p:nvPr>
        </p:nvSpPr>
        <p:spPr/>
        <p:txBody>
          <a:bodyPr/>
          <a:lstStyle/>
          <a:p>
            <a:r>
              <a:rPr lang="fr-FR" smtClean="0"/>
              <a:t>Sharesap.com®. Copyright©. Tous droits réservés. Par Mickael QUESNOT</a:t>
            </a:r>
            <a:endParaRPr 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1730" name="Rectangle 1026"/>
          <p:cNvSpPr>
            <a:spLocks noGrp="1" noChangeArrowheads="1"/>
          </p:cNvSpPr>
          <p:nvPr>
            <p:ph type="title"/>
          </p:nvPr>
        </p:nvSpPr>
        <p:spPr bwMode="auto">
          <a:xfrm>
            <a:off x="685800" y="609600"/>
            <a:ext cx="7772400" cy="6858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normAutofit fontScale="90000"/>
          </a:bodyPr>
          <a:lstStyle/>
          <a:p>
            <a:r>
              <a:rPr lang="fr-FR" altLang="fr-FR"/>
              <a:t>QUESTIONS</a:t>
            </a:r>
          </a:p>
        </p:txBody>
      </p:sp>
      <p:sp>
        <p:nvSpPr>
          <p:cNvPr id="201731" name="Rectangle 1027"/>
          <p:cNvSpPr>
            <a:spLocks noGrp="1" noChangeArrowheads="1"/>
          </p:cNvSpPr>
          <p:nvPr>
            <p:ph idx="1"/>
          </p:nvPr>
        </p:nvSpPr>
        <p:spPr>
          <a:xfrm>
            <a:off x="1066800" y="2362200"/>
            <a:ext cx="7772400" cy="3505200"/>
          </a:xfrm>
        </p:spPr>
        <p:txBody>
          <a:bodyPr>
            <a:normAutofit lnSpcReduction="10000"/>
          </a:bodyPr>
          <a:lstStyle/>
          <a:p>
            <a:r>
              <a:rPr lang="fr-FR" altLang="fr-FR" dirty="0">
                <a:solidFill>
                  <a:schemeClr val="accent1"/>
                </a:solidFill>
              </a:rPr>
              <a:t>Aval du contrôle de gestion pour toute émission d’avoir?</a:t>
            </a:r>
          </a:p>
          <a:p>
            <a:pPr>
              <a:buFontTx/>
              <a:buChar char=" "/>
            </a:pPr>
            <a:r>
              <a:rPr lang="fr-FR" altLang="fr-FR" dirty="0">
                <a:solidFill>
                  <a:srgbClr val="CC0000"/>
                </a:solidFill>
                <a:sym typeface="Wingdings" pitchFamily="2" charset="2"/>
              </a:rPr>
              <a:t></a:t>
            </a:r>
            <a:r>
              <a:rPr lang="fr-FR" altLang="fr-FR" dirty="0">
                <a:solidFill>
                  <a:schemeClr val="accent1"/>
                </a:solidFill>
                <a:sym typeface="Wingdings" pitchFamily="2" charset="2"/>
              </a:rPr>
              <a:t> circuit actuel déjà ralenti par la soumission à l’aval de la Direction Commerciale ou de la Direction Qualité pour tout émission d’avoir &gt; 50 000 </a:t>
            </a:r>
            <a:r>
              <a:rPr lang="fr-FR" altLang="fr-FR" dirty="0" smtClean="0">
                <a:solidFill>
                  <a:schemeClr val="accent1"/>
                </a:solidFill>
                <a:sym typeface="Wingdings" pitchFamily="2" charset="2"/>
              </a:rPr>
              <a:t>EUR</a:t>
            </a:r>
            <a:endParaRPr lang="fr-FR" altLang="fr-FR" dirty="0">
              <a:solidFill>
                <a:schemeClr val="accent1"/>
              </a:solidFill>
            </a:endParaRPr>
          </a:p>
          <a:p>
            <a:endParaRPr lang="fr-FR" altLang="fr-FR" dirty="0">
              <a:solidFill>
                <a:schemeClr val="accent1"/>
              </a:solidFill>
            </a:endParaRPr>
          </a:p>
          <a:p>
            <a:pPr>
              <a:buFontTx/>
              <a:buNone/>
            </a:pPr>
            <a:r>
              <a:rPr lang="fr-FR" altLang="fr-FR" sz="2800" dirty="0">
                <a:sym typeface="Wingdings" pitchFamily="2" charset="2"/>
              </a:rPr>
              <a:t>	</a:t>
            </a:r>
          </a:p>
          <a:p>
            <a:pPr>
              <a:buFontTx/>
              <a:buNone/>
            </a:pPr>
            <a:r>
              <a:rPr lang="fr-FR" altLang="fr-FR" sz="2800" dirty="0">
                <a:sym typeface="Wingdings" pitchFamily="2" charset="2"/>
              </a:rPr>
              <a:t>	</a:t>
            </a:r>
            <a:endParaRPr lang="fr-FR" altLang="fr-FR" sz="2400" dirty="0">
              <a:sym typeface="Wingdings" pitchFamily="2" charset="2"/>
            </a:endParaRPr>
          </a:p>
          <a:p>
            <a:pPr>
              <a:buFontTx/>
              <a:buNone/>
            </a:pPr>
            <a:endParaRPr lang="fr-FR" altLang="fr-FR" sz="2800" dirty="0">
              <a:sym typeface="Wingdings" pitchFamily="2" charset="2"/>
            </a:endParaRPr>
          </a:p>
          <a:p>
            <a:pPr>
              <a:buFontTx/>
              <a:buNone/>
            </a:pPr>
            <a:endParaRPr lang="fr-FR" altLang="fr-FR" sz="2800" dirty="0">
              <a:sym typeface="Wingdings" pitchFamily="2" charset="2"/>
            </a:endParaRPr>
          </a:p>
        </p:txBody>
      </p:sp>
      <p:sp>
        <p:nvSpPr>
          <p:cNvPr id="2" name="Espace réservé du pied de page 1"/>
          <p:cNvSpPr>
            <a:spLocks noGrp="1"/>
          </p:cNvSpPr>
          <p:nvPr>
            <p:ph type="ftr" sz="quarter" idx="11"/>
          </p:nvPr>
        </p:nvSpPr>
        <p:spPr/>
        <p:txBody>
          <a:bodyPr/>
          <a:lstStyle/>
          <a:p>
            <a:r>
              <a:rPr lang="fr-FR" smtClean="0"/>
              <a:t>Sharesap.com®. Copyright©. Tous droits réservés. Par Mickael QUESNOT</a:t>
            </a:r>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01730">
                                            <p:txEl>
                                              <p:pRg st="0" end="0"/>
                                            </p:txEl>
                                          </p:spTgt>
                                        </p:tgtEl>
                                        <p:attrNameLst>
                                          <p:attrName>style.visibility</p:attrName>
                                        </p:attrNameLst>
                                      </p:cBhvr>
                                      <p:to>
                                        <p:strVal val="visible"/>
                                      </p:to>
                                    </p:set>
                                    <p:anim calcmode="lin" valueType="num">
                                      <p:cBhvr additive="base">
                                        <p:cTn id="7" dur="500" fill="hold"/>
                                        <p:tgtEl>
                                          <p:spTgt spid="201730">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01730">
                                            <p:txEl>
                                              <p:pRg st="0" end="0"/>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ZOUM.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1730" grpId="0" build="p" autoUpdateAnimBg="0" advAuto="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7" name="Rectangle 2"/>
          <p:cNvSpPr>
            <a:spLocks noGrp="1" noChangeArrowheads="1"/>
          </p:cNvSpPr>
          <p:nvPr>
            <p:ph idx="1"/>
          </p:nvPr>
        </p:nvSpPr>
        <p:spPr>
          <a:xfrm>
            <a:off x="228600" y="381000"/>
            <a:ext cx="8634412" cy="5967412"/>
          </a:xfrm>
        </p:spPr>
        <p:txBody>
          <a:bodyPr>
            <a:noAutofit/>
          </a:bodyPr>
          <a:lstStyle/>
          <a:p>
            <a:pPr marL="493776" indent="-457200">
              <a:defRPr/>
            </a:pPr>
            <a:r>
              <a:rPr lang="fr-FR" sz="800" dirty="0" smtClean="0"/>
              <a:t>Si </a:t>
            </a:r>
            <a:r>
              <a:rPr lang="fr-FR" sz="800" dirty="0"/>
              <a:t>votre entreprise a besoin d'expertise SD, MM, WM, PS, </a:t>
            </a:r>
            <a:r>
              <a:rPr lang="fr-FR" sz="800" dirty="0" err="1"/>
              <a:t>Retail</a:t>
            </a:r>
            <a:r>
              <a:rPr lang="fr-FR" sz="800" dirty="0"/>
              <a:t>, HR… pour renforcer son centre de compétences,</a:t>
            </a:r>
          </a:p>
          <a:p>
            <a:pPr marL="493776" indent="-457200">
              <a:defRPr/>
            </a:pPr>
            <a:r>
              <a:rPr lang="fr-FR" sz="800" dirty="0" smtClean="0"/>
              <a:t>Si </a:t>
            </a:r>
            <a:r>
              <a:rPr lang="fr-FR" sz="800" dirty="0"/>
              <a:t>elle veut libérer son centre de compétences des réponses aux questions sur l'utilisation de SAP pour qu'il se concentre sur la maintenance évolutive,</a:t>
            </a:r>
          </a:p>
          <a:p>
            <a:pPr marL="493776" indent="-457200">
              <a:defRPr/>
            </a:pPr>
            <a:r>
              <a:rPr lang="fr-FR" sz="800" dirty="0" smtClean="0"/>
              <a:t> </a:t>
            </a:r>
            <a:r>
              <a:rPr lang="fr-FR" sz="800" dirty="0"/>
              <a:t>Si elle veut EXTERNALISER son centre de compétences,</a:t>
            </a:r>
          </a:p>
          <a:p>
            <a:pPr marL="493776" indent="-457200">
              <a:defRPr/>
            </a:pPr>
            <a:r>
              <a:rPr lang="fr-FR" sz="800" dirty="0" smtClean="0"/>
              <a:t>Si </a:t>
            </a:r>
            <a:r>
              <a:rPr lang="fr-FR" sz="800" dirty="0"/>
              <a:t>elle veut une Tierce Maintenance Applicative (TMA),</a:t>
            </a:r>
          </a:p>
          <a:p>
            <a:pPr marL="493776" indent="-457200">
              <a:defRPr/>
            </a:pPr>
            <a:r>
              <a:rPr lang="fr-FR" sz="800" dirty="0" smtClean="0"/>
              <a:t> </a:t>
            </a:r>
            <a:r>
              <a:rPr lang="fr-FR" sz="800" dirty="0"/>
              <a:t>Si elle veut former ses utilisateurs, ...</a:t>
            </a:r>
          </a:p>
          <a:p>
            <a:pPr marL="493776" indent="-457200">
              <a:defRPr/>
            </a:pPr>
            <a:r>
              <a:rPr lang="fr-FR" sz="800" dirty="0" smtClean="0"/>
              <a:t>SHARESAP </a:t>
            </a:r>
            <a:r>
              <a:rPr lang="fr-FR" sz="800" dirty="0"/>
              <a:t>peut répondre à l'ensemble de vos besoins avec le meilleur rapport qualité/prix du marché. </a:t>
            </a:r>
          </a:p>
          <a:p>
            <a:pPr marL="493776" indent="-457200">
              <a:defRPr/>
            </a:pPr>
            <a:r>
              <a:rPr lang="fr-FR" sz="800" dirty="0" smtClean="0"/>
              <a:t>SHARESAP </a:t>
            </a:r>
            <a:r>
              <a:rPr lang="fr-FR" sz="800" dirty="0"/>
              <a:t>dispose en autre de plusieurs plateaux de TMA dont un sur la NORMANDIE. SHARESAP a toutes les compétences pour vous satisfaire. </a:t>
            </a:r>
          </a:p>
          <a:p>
            <a:pPr marL="493776" indent="-457200">
              <a:defRPr/>
            </a:pPr>
            <a:r>
              <a:rPr lang="fr-FR" sz="800" dirty="0" smtClean="0"/>
              <a:t>Vous </a:t>
            </a:r>
            <a:r>
              <a:rPr lang="fr-FR" sz="800" dirty="0"/>
              <a:t>pouvez me contacter via la rubrique Contact ou sur mon adresse courriel </a:t>
            </a:r>
            <a:r>
              <a:rPr lang="fr-FR" sz="800" u="sng" dirty="0">
                <a:hlinkClick r:id="rId2"/>
              </a:rPr>
              <a:t>quesnot@sharesap.com</a:t>
            </a:r>
            <a:r>
              <a:rPr lang="fr-FR" sz="800" u="sng" dirty="0"/>
              <a:t>.</a:t>
            </a:r>
          </a:p>
          <a:p>
            <a:pPr marL="493776" indent="-457200">
              <a:defRPr/>
            </a:pPr>
            <a:r>
              <a:rPr lang="fr-FR" sz="800" dirty="0" smtClean="0"/>
              <a:t>Je </a:t>
            </a:r>
            <a:r>
              <a:rPr lang="fr-FR" sz="800" dirty="0"/>
              <a:t>recherche également un site partenaire ou un sponsor pour développer mon site. </a:t>
            </a:r>
            <a:endParaRPr lang="fr-FR" sz="800" dirty="0" smtClean="0"/>
          </a:p>
          <a:p>
            <a:pPr marL="493776" indent="-457200">
              <a:defRPr/>
            </a:pPr>
            <a:endParaRPr lang="fr-FR" sz="800" u="sng" dirty="0"/>
          </a:p>
          <a:p>
            <a:pPr marL="457200" indent="-457200">
              <a:lnSpc>
                <a:spcPct val="80000"/>
              </a:lnSpc>
              <a:spcBef>
                <a:spcPts val="325"/>
              </a:spcBef>
              <a:buClr>
                <a:srgbClr val="CC0000"/>
              </a:buClr>
              <a:buSzPct val="65000"/>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fr-FR" sz="800" dirty="0" smtClean="0">
                <a:hlinkClick r:id="rId3"/>
              </a:rPr>
              <a:t>www.SHARESAP.com</a:t>
            </a:r>
            <a:r>
              <a:rPr lang="fr-FR" sz="800" dirty="0" smtClean="0"/>
              <a:t> </a:t>
            </a:r>
            <a:r>
              <a:rPr lang="fr-FR" sz="800" dirty="0"/>
              <a:t>et SHARESAP ne sont pas affiliés à SAP® AG ou à l'une de ses filiales</a:t>
            </a:r>
            <a:r>
              <a:rPr lang="fr-FR" sz="800" dirty="0" smtClean="0"/>
              <a:t>.</a:t>
            </a:r>
          </a:p>
          <a:p>
            <a:pPr marL="457200" indent="-457200">
              <a:lnSpc>
                <a:spcPct val="80000"/>
              </a:lnSpc>
              <a:spcBef>
                <a:spcPts val="325"/>
              </a:spcBef>
              <a:buClr>
                <a:srgbClr val="CC0000"/>
              </a:buClr>
              <a:buSzPct val="65000"/>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endParaRPr lang="fr-FR" sz="800" dirty="0"/>
          </a:p>
          <a:p>
            <a:pPr marL="457200" indent="-457200">
              <a:lnSpc>
                <a:spcPct val="80000"/>
              </a:lnSpc>
              <a:spcBef>
                <a:spcPts val="325"/>
              </a:spcBef>
              <a:buClr>
                <a:srgbClr val="CC0000"/>
              </a:buClr>
              <a:buSzPct val="65000"/>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fr-FR" sz="800" dirty="0"/>
              <a:t/>
            </a:r>
            <a:br>
              <a:rPr lang="fr-FR" sz="800" dirty="0"/>
            </a:br>
            <a:r>
              <a:rPr lang="fr-FR" sz="800" dirty="0"/>
              <a:t>SAP® est une marque déposée par SAP AG ainsi que les noms suivants : SAP ECC, ABAP, R/3</a:t>
            </a:r>
            <a:r>
              <a:rPr lang="fr-FR" sz="800" dirty="0" smtClean="0"/>
              <a:t>.</a:t>
            </a:r>
          </a:p>
          <a:p>
            <a:pPr marL="457200" indent="-457200">
              <a:lnSpc>
                <a:spcPct val="80000"/>
              </a:lnSpc>
              <a:spcBef>
                <a:spcPts val="325"/>
              </a:spcBef>
              <a:buClr>
                <a:srgbClr val="CC0000"/>
              </a:buClr>
              <a:buSzPct val="65000"/>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endParaRPr lang="fr-FR" sz="800" dirty="0" smtClean="0"/>
          </a:p>
          <a:p>
            <a:pPr marL="457200" indent="-457200">
              <a:lnSpc>
                <a:spcPct val="80000"/>
              </a:lnSpc>
              <a:defRPr/>
            </a:pPr>
            <a:r>
              <a:rPr lang="fr-FR" sz="800" b="1" dirty="0" smtClean="0"/>
              <a:t>Toute </a:t>
            </a:r>
            <a:r>
              <a:rPr lang="fr-FR" sz="800" b="1" dirty="0"/>
              <a:t>représentation ou reproduction de mes guides , même partielle, par quelques procédés et à quelques fins que ce soit, est interdite sans mon autorisation écrite explicite.</a:t>
            </a:r>
          </a:p>
          <a:p>
            <a:pPr marL="457200" indent="-457200">
              <a:lnSpc>
                <a:spcPct val="80000"/>
              </a:lnSpc>
              <a:defRPr/>
            </a:pPr>
            <a:r>
              <a:rPr lang="fr-FR" sz="800" b="1" dirty="0" smtClean="0"/>
              <a:t>L'utilisation </a:t>
            </a:r>
            <a:r>
              <a:rPr lang="fr-FR" sz="800" b="1" dirty="0"/>
              <a:t>de mes documents est strictement réservée à un usage privé (article L122-5 du code de la Propriété intellectuelle).</a:t>
            </a:r>
            <a:br>
              <a:rPr lang="fr-FR" sz="800" b="1" dirty="0"/>
            </a:br>
            <a:endParaRPr lang="fr-FR" sz="800" b="1" dirty="0"/>
          </a:p>
          <a:p>
            <a:pPr marL="457200" indent="-457200">
              <a:lnSpc>
                <a:spcPct val="80000"/>
              </a:lnSpc>
              <a:defRPr/>
            </a:pPr>
            <a:r>
              <a:rPr lang="fr-FR" sz="800" b="1" dirty="0"/>
              <a:t>Pour tout autre usage, merci de me consulter préalablement. </a:t>
            </a:r>
            <a:br>
              <a:rPr lang="fr-FR" sz="800" b="1" dirty="0"/>
            </a:br>
            <a:endParaRPr lang="fr-FR" sz="800" b="1" dirty="0"/>
          </a:p>
          <a:p>
            <a:pPr marL="457200" indent="-457200">
              <a:lnSpc>
                <a:spcPct val="80000"/>
              </a:lnSpc>
              <a:defRPr/>
            </a:pPr>
            <a:r>
              <a:rPr lang="fr-FR" sz="800" b="1" dirty="0"/>
              <a:t>Je ne peux être accusé de contrefaçon ou de reproductions interdites pour les raisons suivantes : </a:t>
            </a:r>
            <a:br>
              <a:rPr lang="fr-FR" sz="800" b="1" dirty="0"/>
            </a:br>
            <a:endParaRPr lang="fr-FR" sz="800" b="1" dirty="0"/>
          </a:p>
          <a:p>
            <a:pPr marL="457200" indent="-457200">
              <a:lnSpc>
                <a:spcPct val="80000"/>
              </a:lnSpc>
              <a:defRPr/>
            </a:pPr>
            <a:endParaRPr lang="fr-FR" sz="800" dirty="0"/>
          </a:p>
          <a:p>
            <a:pPr marL="832104" lvl="1" indent="-457200">
              <a:lnSpc>
                <a:spcPct val="80000"/>
              </a:lnSpc>
              <a:defRPr/>
            </a:pPr>
            <a:r>
              <a:rPr lang="fr-FR" sz="800" b="1" dirty="0"/>
              <a:t>Mes guides utilisateurs et de paramétrage sont issus de mes connaissances personnelles et de sites web.</a:t>
            </a:r>
            <a:br>
              <a:rPr lang="fr-FR" sz="800" b="1" dirty="0"/>
            </a:br>
            <a:endParaRPr lang="fr-FR" sz="800" b="1" dirty="0"/>
          </a:p>
          <a:p>
            <a:pPr marL="832104" lvl="1" indent="-457200">
              <a:lnSpc>
                <a:spcPct val="80000"/>
              </a:lnSpc>
              <a:defRPr/>
            </a:pPr>
            <a:r>
              <a:rPr lang="fr-FR" sz="800" b="1" dirty="0"/>
              <a:t>Les noms des personnes et sites sont clairement énoncés.</a:t>
            </a:r>
            <a:r>
              <a:rPr lang="fr-FR" sz="800" dirty="0"/>
              <a:t/>
            </a:r>
            <a:br>
              <a:rPr lang="fr-FR" sz="800" dirty="0"/>
            </a:br>
            <a:endParaRPr lang="fr-FR" sz="800" dirty="0" smtClean="0"/>
          </a:p>
        </p:txBody>
      </p:sp>
      <p:sp>
        <p:nvSpPr>
          <p:cNvPr id="2" name="Espace réservé du pied de page 1"/>
          <p:cNvSpPr>
            <a:spLocks noGrp="1"/>
          </p:cNvSpPr>
          <p:nvPr>
            <p:ph type="ftr" sz="quarter" idx="11"/>
          </p:nvPr>
        </p:nvSpPr>
        <p:spPr>
          <a:xfrm>
            <a:off x="457200" y="6557946"/>
            <a:ext cx="3657600" cy="228600"/>
          </a:xfrm>
          <a:prstGeom prst="rect">
            <a:avLst/>
          </a:prstGeom>
        </p:spPr>
        <p:txBody>
          <a:bodyPr/>
          <a:lstStyle/>
          <a:p>
            <a:pPr>
              <a:defRPr/>
            </a:pPr>
            <a:r>
              <a:rPr lang="fr-FR" smtClean="0"/>
              <a:t>Sharesap.com®. Copyright©. Tous droits réservés. Par Mickael QUESNOT</a:t>
            </a:r>
            <a:endParaRPr lang="en-GB"/>
          </a:p>
        </p:txBody>
      </p:sp>
    </p:spTree>
    <p:extLst>
      <p:ext uri="{BB962C8B-B14F-4D97-AF65-F5344CB8AC3E}">
        <p14:creationId xmlns:p14="http://schemas.microsoft.com/office/powerpoint/2010/main" val="5810088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2"/>
          <p:cNvSpPr>
            <a:spLocks noGrp="1" noChangeArrowheads="1"/>
          </p:cNvSpPr>
          <p:nvPr>
            <p:ph type="title"/>
          </p:nvPr>
        </p:nvSpPr>
        <p:spPr bwMode="auto">
          <a:xfrm>
            <a:off x="685800" y="381000"/>
            <a:ext cx="7772400" cy="4572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normAutofit fontScale="90000"/>
          </a:bodyPr>
          <a:lstStyle/>
          <a:p>
            <a:r>
              <a:rPr lang="fr-FR" altLang="fr-FR"/>
              <a:t>Données de base</a:t>
            </a:r>
          </a:p>
        </p:txBody>
      </p:sp>
      <p:sp>
        <p:nvSpPr>
          <p:cNvPr id="164867" name="Rectangle 3"/>
          <p:cNvSpPr>
            <a:spLocks noChangeArrowheads="1"/>
          </p:cNvSpPr>
          <p:nvPr/>
        </p:nvSpPr>
        <p:spPr bwMode="auto">
          <a:xfrm>
            <a:off x="0" y="1066800"/>
            <a:ext cx="2590800" cy="548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lvl1pPr marL="342900" indent="-342900" defTabSz="762000">
              <a:spcBef>
                <a:spcPct val="20000"/>
              </a:spcBef>
              <a:buChar char="•"/>
              <a:defRPr sz="2800" b="1">
                <a:solidFill>
                  <a:schemeClr val="tx1"/>
                </a:solidFill>
                <a:latin typeface="Times New Roman" charset="0"/>
              </a:defRPr>
            </a:lvl1pPr>
            <a:lvl2pPr marL="742950" indent="-285750" defTabSz="762000">
              <a:spcBef>
                <a:spcPct val="20000"/>
              </a:spcBef>
              <a:buChar char="–"/>
              <a:defRPr sz="2400" b="1">
                <a:solidFill>
                  <a:schemeClr val="tx1"/>
                </a:solidFill>
                <a:latin typeface="Times New Roman" charset="0"/>
              </a:defRPr>
            </a:lvl2pPr>
            <a:lvl3pPr marL="1143000" indent="-228600" defTabSz="762000">
              <a:spcBef>
                <a:spcPct val="20000"/>
              </a:spcBef>
              <a:buChar char="•"/>
              <a:defRPr sz="2000" b="1">
                <a:solidFill>
                  <a:schemeClr val="tx1"/>
                </a:solidFill>
                <a:latin typeface="Times New Roman" charset="0"/>
              </a:defRPr>
            </a:lvl3pPr>
            <a:lvl4pPr marL="1600200" indent="-228600" defTabSz="762000">
              <a:spcBef>
                <a:spcPct val="20000"/>
              </a:spcBef>
              <a:buChar char="–"/>
              <a:defRPr b="1">
                <a:solidFill>
                  <a:schemeClr val="tx1"/>
                </a:solidFill>
                <a:latin typeface="Times New Roman" charset="0"/>
              </a:defRPr>
            </a:lvl4pPr>
            <a:lvl5pPr marL="2057400" indent="-228600" defTabSz="762000">
              <a:spcBef>
                <a:spcPct val="20000"/>
              </a:spcBef>
              <a:buChar char="•"/>
              <a:defRPr b="1">
                <a:solidFill>
                  <a:schemeClr val="tx1"/>
                </a:solidFill>
                <a:latin typeface="Times New Roman" charset="0"/>
              </a:defRPr>
            </a:lvl5pPr>
            <a:lvl6pPr marL="2514600" indent="-228600" defTabSz="762000" eaLnBrk="0" fontAlgn="base" hangingPunct="0">
              <a:spcBef>
                <a:spcPct val="20000"/>
              </a:spcBef>
              <a:spcAft>
                <a:spcPct val="0"/>
              </a:spcAft>
              <a:buChar char="•"/>
              <a:defRPr b="1">
                <a:solidFill>
                  <a:schemeClr val="tx1"/>
                </a:solidFill>
                <a:latin typeface="Times New Roman" charset="0"/>
              </a:defRPr>
            </a:lvl6pPr>
            <a:lvl7pPr marL="2971800" indent="-228600" defTabSz="762000" eaLnBrk="0" fontAlgn="base" hangingPunct="0">
              <a:spcBef>
                <a:spcPct val="20000"/>
              </a:spcBef>
              <a:spcAft>
                <a:spcPct val="0"/>
              </a:spcAft>
              <a:buChar char="•"/>
              <a:defRPr b="1">
                <a:solidFill>
                  <a:schemeClr val="tx1"/>
                </a:solidFill>
                <a:latin typeface="Times New Roman" charset="0"/>
              </a:defRPr>
            </a:lvl7pPr>
            <a:lvl8pPr marL="3429000" indent="-228600" defTabSz="762000" eaLnBrk="0" fontAlgn="base" hangingPunct="0">
              <a:spcBef>
                <a:spcPct val="20000"/>
              </a:spcBef>
              <a:spcAft>
                <a:spcPct val="0"/>
              </a:spcAft>
              <a:buChar char="•"/>
              <a:defRPr b="1">
                <a:solidFill>
                  <a:schemeClr val="tx1"/>
                </a:solidFill>
                <a:latin typeface="Times New Roman" charset="0"/>
              </a:defRPr>
            </a:lvl8pPr>
            <a:lvl9pPr marL="3886200" indent="-228600" defTabSz="762000" eaLnBrk="0" fontAlgn="base" hangingPunct="0">
              <a:spcBef>
                <a:spcPct val="20000"/>
              </a:spcBef>
              <a:spcAft>
                <a:spcPct val="0"/>
              </a:spcAft>
              <a:buChar char="•"/>
              <a:defRPr b="1">
                <a:solidFill>
                  <a:schemeClr val="tx1"/>
                </a:solidFill>
                <a:latin typeface="Times New Roman" charset="0"/>
              </a:defRPr>
            </a:lvl9pPr>
          </a:lstStyle>
          <a:p>
            <a:pPr algn="ctr">
              <a:buFontTx/>
              <a:buNone/>
            </a:pPr>
            <a:r>
              <a:rPr lang="fr-FR" altLang="fr-FR" dirty="0">
                <a:solidFill>
                  <a:schemeClr val="accent1"/>
                </a:solidFill>
                <a:effectLst>
                  <a:outerShdw blurRad="38100" dist="38100" dir="2700000" algn="tl">
                    <a:srgbClr val="C0C0C0"/>
                  </a:outerShdw>
                </a:effectLst>
              </a:rPr>
              <a:t>Solution </a:t>
            </a:r>
            <a:r>
              <a:rPr lang="fr-FR" altLang="fr-FR" dirty="0" smtClean="0">
                <a:solidFill>
                  <a:schemeClr val="accent1"/>
                </a:solidFill>
                <a:effectLst>
                  <a:outerShdw blurRad="38100" dist="38100" dir="2700000" algn="tl">
                    <a:srgbClr val="C0C0C0"/>
                  </a:outerShdw>
                </a:effectLst>
              </a:rPr>
              <a:t>Ex</a:t>
            </a:r>
            <a:endParaRPr lang="fr-FR" altLang="fr-FR" dirty="0">
              <a:solidFill>
                <a:schemeClr val="accent1"/>
              </a:solidFill>
              <a:effectLst>
                <a:outerShdw blurRad="38100" dist="38100" dir="2700000" algn="tl">
                  <a:srgbClr val="C0C0C0"/>
                </a:outerShdw>
              </a:effectLst>
            </a:endParaRPr>
          </a:p>
          <a:p>
            <a:pPr>
              <a:buFont typeface="Wingdings" pitchFamily="2" charset="2"/>
              <a:buChar char=""/>
            </a:pPr>
            <a:r>
              <a:rPr lang="fr-FR" altLang="fr-FR" sz="1800" dirty="0" smtClean="0">
                <a:sym typeface="Wingdings" pitchFamily="2" charset="2"/>
              </a:rPr>
              <a:t>Gestion </a:t>
            </a:r>
            <a:r>
              <a:rPr lang="fr-FR" altLang="fr-FR" sz="1800" dirty="0">
                <a:sym typeface="Wingdings" pitchFamily="2" charset="2"/>
              </a:rPr>
              <a:t>décentralisée du fichier </a:t>
            </a:r>
            <a:r>
              <a:rPr lang="fr-FR" altLang="fr-FR" sz="1800" dirty="0" smtClean="0">
                <a:sym typeface="Wingdings" pitchFamily="2" charset="2"/>
              </a:rPr>
              <a:t>client</a:t>
            </a:r>
          </a:p>
          <a:p>
            <a:pPr marL="0" indent="0">
              <a:buNone/>
            </a:pPr>
            <a:endParaRPr lang="fr-FR" altLang="fr-FR" sz="1800" dirty="0">
              <a:sym typeface="Wingdings" pitchFamily="2" charset="2"/>
            </a:endParaRPr>
          </a:p>
          <a:p>
            <a:pPr>
              <a:buFont typeface="Wingdings" pitchFamily="2" charset="2"/>
              <a:buChar char=""/>
            </a:pPr>
            <a:r>
              <a:rPr lang="fr-FR" altLang="fr-FR" sz="1800" dirty="0" smtClean="0">
                <a:solidFill>
                  <a:srgbClr val="0099FF"/>
                </a:solidFill>
                <a:sym typeface="Wingdings" pitchFamily="2" charset="2"/>
              </a:rPr>
              <a:t>Gestion </a:t>
            </a:r>
            <a:r>
              <a:rPr lang="fr-FR" altLang="fr-FR" sz="1800" dirty="0">
                <a:solidFill>
                  <a:srgbClr val="0099FF"/>
                </a:solidFill>
                <a:sym typeface="Wingdings" pitchFamily="2" charset="2"/>
              </a:rPr>
              <a:t>centralisée de la fiche </a:t>
            </a:r>
            <a:r>
              <a:rPr lang="fr-FR" altLang="fr-FR" sz="1800" dirty="0" smtClean="0">
                <a:solidFill>
                  <a:srgbClr val="0099FF"/>
                </a:solidFill>
                <a:sym typeface="Wingdings" pitchFamily="2" charset="2"/>
              </a:rPr>
              <a:t>article</a:t>
            </a:r>
          </a:p>
          <a:p>
            <a:pPr>
              <a:buFont typeface="Wingdings" pitchFamily="2" charset="2"/>
              <a:buChar char=""/>
            </a:pPr>
            <a:endParaRPr lang="fr-FR" altLang="fr-FR" sz="1800" dirty="0">
              <a:solidFill>
                <a:srgbClr val="FF99FF"/>
              </a:solidFill>
              <a:sym typeface="Wingdings" pitchFamily="2" charset="2"/>
            </a:endParaRPr>
          </a:p>
          <a:p>
            <a:pPr>
              <a:buFontTx/>
              <a:buNone/>
            </a:pPr>
            <a:r>
              <a:rPr lang="fr-FR" altLang="fr-FR" sz="1800" dirty="0">
                <a:sym typeface="Wingdings" pitchFamily="2" charset="2"/>
              </a:rPr>
              <a:t> Utilisation du standard SAP sauf pour les info vente (Données marketing)</a:t>
            </a:r>
          </a:p>
          <a:p>
            <a:pPr>
              <a:buFontTx/>
              <a:buNone/>
            </a:pPr>
            <a:endParaRPr lang="fr-FR" altLang="fr-FR" sz="1800" dirty="0">
              <a:sym typeface="Wingdings" pitchFamily="2" charset="2"/>
            </a:endParaRPr>
          </a:p>
          <a:p>
            <a:pPr>
              <a:buFontTx/>
              <a:buNone/>
            </a:pPr>
            <a:endParaRPr lang="fr-FR" altLang="fr-FR" sz="1800" dirty="0">
              <a:sym typeface="Wingdings" pitchFamily="2" charset="2"/>
            </a:endParaRPr>
          </a:p>
          <a:p>
            <a:pPr>
              <a:buFontTx/>
              <a:buNone/>
            </a:pPr>
            <a:endParaRPr lang="fr-FR" altLang="fr-FR" sz="1800" dirty="0">
              <a:sym typeface="Wingdings" pitchFamily="2" charset="2"/>
            </a:endParaRPr>
          </a:p>
          <a:p>
            <a:pPr>
              <a:buFontTx/>
              <a:buNone/>
            </a:pPr>
            <a:endParaRPr lang="fr-FR" altLang="fr-FR" dirty="0">
              <a:solidFill>
                <a:schemeClr val="accent1"/>
              </a:solidFill>
              <a:effectLst>
                <a:outerShdw blurRad="38100" dist="38100" dir="2700000" algn="tl">
                  <a:srgbClr val="C0C0C0"/>
                </a:outerShdw>
              </a:effectLst>
            </a:endParaRPr>
          </a:p>
          <a:p>
            <a:pPr>
              <a:buFontTx/>
              <a:buNone/>
            </a:pPr>
            <a:endParaRPr lang="fr-FR" altLang="fr-FR" dirty="0">
              <a:solidFill>
                <a:srgbClr val="FF99FF"/>
              </a:solidFill>
            </a:endParaRPr>
          </a:p>
          <a:p>
            <a:pPr>
              <a:buFontTx/>
              <a:buNone/>
            </a:pPr>
            <a:endParaRPr lang="fr-FR" altLang="fr-FR" dirty="0"/>
          </a:p>
          <a:p>
            <a:endParaRPr lang="fr-FR" altLang="fr-FR" dirty="0"/>
          </a:p>
        </p:txBody>
      </p:sp>
      <p:sp>
        <p:nvSpPr>
          <p:cNvPr id="164868" name="Rectangle 4"/>
          <p:cNvSpPr>
            <a:spLocks noChangeArrowheads="1"/>
          </p:cNvSpPr>
          <p:nvPr/>
        </p:nvSpPr>
        <p:spPr bwMode="auto">
          <a:xfrm>
            <a:off x="5867400" y="1752600"/>
            <a:ext cx="32766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lvl1pPr marL="342900" indent="-342900" defTabSz="762000">
              <a:spcBef>
                <a:spcPct val="20000"/>
              </a:spcBef>
              <a:buChar char="•"/>
              <a:defRPr sz="2800" b="1">
                <a:solidFill>
                  <a:schemeClr val="tx1"/>
                </a:solidFill>
                <a:latin typeface="Times New Roman" charset="0"/>
              </a:defRPr>
            </a:lvl1pPr>
            <a:lvl2pPr marL="742950" indent="-285750" defTabSz="762000">
              <a:spcBef>
                <a:spcPct val="20000"/>
              </a:spcBef>
              <a:buChar char="–"/>
              <a:defRPr sz="2400" b="1">
                <a:solidFill>
                  <a:schemeClr val="tx1"/>
                </a:solidFill>
                <a:latin typeface="Times New Roman" charset="0"/>
              </a:defRPr>
            </a:lvl2pPr>
            <a:lvl3pPr marL="1143000" indent="-228600" defTabSz="762000">
              <a:spcBef>
                <a:spcPct val="20000"/>
              </a:spcBef>
              <a:buChar char="•"/>
              <a:defRPr sz="2000" b="1">
                <a:solidFill>
                  <a:schemeClr val="tx1"/>
                </a:solidFill>
                <a:latin typeface="Times New Roman" charset="0"/>
              </a:defRPr>
            </a:lvl3pPr>
            <a:lvl4pPr marL="1600200" indent="-228600" defTabSz="762000">
              <a:spcBef>
                <a:spcPct val="20000"/>
              </a:spcBef>
              <a:buChar char="–"/>
              <a:defRPr b="1">
                <a:solidFill>
                  <a:schemeClr val="tx1"/>
                </a:solidFill>
                <a:latin typeface="Times New Roman" charset="0"/>
              </a:defRPr>
            </a:lvl4pPr>
            <a:lvl5pPr marL="2057400" indent="-228600" defTabSz="762000">
              <a:spcBef>
                <a:spcPct val="20000"/>
              </a:spcBef>
              <a:buChar char="•"/>
              <a:defRPr b="1">
                <a:solidFill>
                  <a:schemeClr val="tx1"/>
                </a:solidFill>
                <a:latin typeface="Times New Roman" charset="0"/>
              </a:defRPr>
            </a:lvl5pPr>
            <a:lvl6pPr marL="2514600" indent="-228600" defTabSz="762000" eaLnBrk="0" fontAlgn="base" hangingPunct="0">
              <a:spcBef>
                <a:spcPct val="20000"/>
              </a:spcBef>
              <a:spcAft>
                <a:spcPct val="0"/>
              </a:spcAft>
              <a:buChar char="•"/>
              <a:defRPr b="1">
                <a:solidFill>
                  <a:schemeClr val="tx1"/>
                </a:solidFill>
                <a:latin typeface="Times New Roman" charset="0"/>
              </a:defRPr>
            </a:lvl6pPr>
            <a:lvl7pPr marL="2971800" indent="-228600" defTabSz="762000" eaLnBrk="0" fontAlgn="base" hangingPunct="0">
              <a:spcBef>
                <a:spcPct val="20000"/>
              </a:spcBef>
              <a:spcAft>
                <a:spcPct val="0"/>
              </a:spcAft>
              <a:buChar char="•"/>
              <a:defRPr b="1">
                <a:solidFill>
                  <a:schemeClr val="tx1"/>
                </a:solidFill>
                <a:latin typeface="Times New Roman" charset="0"/>
              </a:defRPr>
            </a:lvl7pPr>
            <a:lvl8pPr marL="3429000" indent="-228600" defTabSz="762000" eaLnBrk="0" fontAlgn="base" hangingPunct="0">
              <a:spcBef>
                <a:spcPct val="20000"/>
              </a:spcBef>
              <a:spcAft>
                <a:spcPct val="0"/>
              </a:spcAft>
              <a:buChar char="•"/>
              <a:defRPr b="1">
                <a:solidFill>
                  <a:schemeClr val="tx1"/>
                </a:solidFill>
                <a:latin typeface="Times New Roman" charset="0"/>
              </a:defRPr>
            </a:lvl8pPr>
            <a:lvl9pPr marL="3886200" indent="-228600" defTabSz="762000" eaLnBrk="0" fontAlgn="base" hangingPunct="0">
              <a:spcBef>
                <a:spcPct val="20000"/>
              </a:spcBef>
              <a:spcAft>
                <a:spcPct val="0"/>
              </a:spcAft>
              <a:buChar char="•"/>
              <a:defRPr b="1">
                <a:solidFill>
                  <a:schemeClr val="tx1"/>
                </a:solidFill>
                <a:latin typeface="Times New Roman" charset="0"/>
              </a:defRPr>
            </a:lvl9pPr>
          </a:lstStyle>
          <a:p>
            <a:endParaRPr lang="fr-FR" altLang="fr-FR"/>
          </a:p>
          <a:p>
            <a:endParaRPr lang="fr-FR" altLang="fr-FR"/>
          </a:p>
        </p:txBody>
      </p:sp>
      <p:sp>
        <p:nvSpPr>
          <p:cNvPr id="164869" name="Rectangle 5"/>
          <p:cNvSpPr>
            <a:spLocks noChangeArrowheads="1"/>
          </p:cNvSpPr>
          <p:nvPr/>
        </p:nvSpPr>
        <p:spPr bwMode="auto">
          <a:xfrm>
            <a:off x="0" y="1066800"/>
            <a:ext cx="2514600" cy="5257800"/>
          </a:xfrm>
          <a:prstGeom prst="rect">
            <a:avLst/>
          </a:prstGeom>
          <a:noFill/>
          <a:ln w="12700">
            <a:solidFill>
              <a:schemeClr val="tx1"/>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164870" name="Rectangle 6"/>
          <p:cNvSpPr>
            <a:spLocks noChangeArrowheads="1"/>
          </p:cNvSpPr>
          <p:nvPr/>
        </p:nvSpPr>
        <p:spPr bwMode="auto">
          <a:xfrm>
            <a:off x="2514600" y="1066800"/>
            <a:ext cx="35052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lvl1pPr marL="342900" indent="-342900" defTabSz="762000">
              <a:spcBef>
                <a:spcPct val="20000"/>
              </a:spcBef>
              <a:buChar char="•"/>
              <a:defRPr sz="2800" b="1">
                <a:solidFill>
                  <a:schemeClr val="tx1"/>
                </a:solidFill>
                <a:latin typeface="Times New Roman" charset="0"/>
              </a:defRPr>
            </a:lvl1pPr>
            <a:lvl2pPr marL="742950" indent="-285750" defTabSz="762000">
              <a:spcBef>
                <a:spcPct val="20000"/>
              </a:spcBef>
              <a:buChar char="–"/>
              <a:defRPr sz="2400" b="1">
                <a:solidFill>
                  <a:schemeClr val="tx1"/>
                </a:solidFill>
                <a:latin typeface="Times New Roman" charset="0"/>
              </a:defRPr>
            </a:lvl2pPr>
            <a:lvl3pPr marL="1143000" indent="-228600" defTabSz="762000">
              <a:spcBef>
                <a:spcPct val="20000"/>
              </a:spcBef>
              <a:buChar char="•"/>
              <a:defRPr sz="2000" b="1">
                <a:solidFill>
                  <a:schemeClr val="tx1"/>
                </a:solidFill>
                <a:latin typeface="Times New Roman" charset="0"/>
              </a:defRPr>
            </a:lvl3pPr>
            <a:lvl4pPr marL="1600200" indent="-228600" defTabSz="762000">
              <a:spcBef>
                <a:spcPct val="20000"/>
              </a:spcBef>
              <a:buChar char="–"/>
              <a:defRPr b="1">
                <a:solidFill>
                  <a:schemeClr val="tx1"/>
                </a:solidFill>
                <a:latin typeface="Times New Roman" charset="0"/>
              </a:defRPr>
            </a:lvl4pPr>
            <a:lvl5pPr marL="2057400" indent="-228600" defTabSz="762000">
              <a:spcBef>
                <a:spcPct val="20000"/>
              </a:spcBef>
              <a:buChar char="•"/>
              <a:defRPr b="1">
                <a:solidFill>
                  <a:schemeClr val="tx1"/>
                </a:solidFill>
                <a:latin typeface="Times New Roman" charset="0"/>
              </a:defRPr>
            </a:lvl5pPr>
            <a:lvl6pPr marL="2514600" indent="-228600" defTabSz="762000" eaLnBrk="0" fontAlgn="base" hangingPunct="0">
              <a:spcBef>
                <a:spcPct val="20000"/>
              </a:spcBef>
              <a:spcAft>
                <a:spcPct val="0"/>
              </a:spcAft>
              <a:buChar char="•"/>
              <a:defRPr b="1">
                <a:solidFill>
                  <a:schemeClr val="tx1"/>
                </a:solidFill>
                <a:latin typeface="Times New Roman" charset="0"/>
              </a:defRPr>
            </a:lvl6pPr>
            <a:lvl7pPr marL="2971800" indent="-228600" defTabSz="762000" eaLnBrk="0" fontAlgn="base" hangingPunct="0">
              <a:spcBef>
                <a:spcPct val="20000"/>
              </a:spcBef>
              <a:spcAft>
                <a:spcPct val="0"/>
              </a:spcAft>
              <a:buChar char="•"/>
              <a:defRPr b="1">
                <a:solidFill>
                  <a:schemeClr val="tx1"/>
                </a:solidFill>
                <a:latin typeface="Times New Roman" charset="0"/>
              </a:defRPr>
            </a:lvl7pPr>
            <a:lvl8pPr marL="3429000" indent="-228600" defTabSz="762000" eaLnBrk="0" fontAlgn="base" hangingPunct="0">
              <a:spcBef>
                <a:spcPct val="20000"/>
              </a:spcBef>
              <a:spcAft>
                <a:spcPct val="0"/>
              </a:spcAft>
              <a:buChar char="•"/>
              <a:defRPr b="1">
                <a:solidFill>
                  <a:schemeClr val="tx1"/>
                </a:solidFill>
                <a:latin typeface="Times New Roman" charset="0"/>
              </a:defRPr>
            </a:lvl8pPr>
            <a:lvl9pPr marL="3886200" indent="-228600" defTabSz="762000" eaLnBrk="0" fontAlgn="base" hangingPunct="0">
              <a:spcBef>
                <a:spcPct val="20000"/>
              </a:spcBef>
              <a:spcAft>
                <a:spcPct val="0"/>
              </a:spcAft>
              <a:buChar char="•"/>
              <a:defRPr b="1">
                <a:solidFill>
                  <a:schemeClr val="tx1"/>
                </a:solidFill>
                <a:latin typeface="Times New Roman" charset="0"/>
              </a:defRPr>
            </a:lvl9pPr>
          </a:lstStyle>
          <a:p>
            <a:pPr algn="ctr">
              <a:buFontTx/>
              <a:buNone/>
            </a:pPr>
            <a:r>
              <a:rPr lang="fr-FR" altLang="fr-FR" dirty="0">
                <a:solidFill>
                  <a:schemeClr val="accent1"/>
                </a:solidFill>
                <a:effectLst>
                  <a:outerShdw blurRad="38100" dist="38100" dir="2700000" algn="tl">
                    <a:srgbClr val="C0C0C0"/>
                  </a:outerShdw>
                </a:effectLst>
              </a:rPr>
              <a:t>Besoin </a:t>
            </a:r>
            <a:r>
              <a:rPr lang="fr-FR" altLang="fr-FR" dirty="0" smtClean="0">
                <a:solidFill>
                  <a:schemeClr val="accent1"/>
                </a:solidFill>
                <a:effectLst>
                  <a:outerShdw blurRad="38100" dist="38100" dir="2700000" algn="tl">
                    <a:srgbClr val="C0C0C0"/>
                  </a:outerShdw>
                </a:effectLst>
              </a:rPr>
              <a:t>Ex</a:t>
            </a:r>
            <a:endParaRPr lang="fr-FR" altLang="fr-FR" dirty="0">
              <a:solidFill>
                <a:schemeClr val="accent1"/>
              </a:solidFill>
              <a:effectLst>
                <a:outerShdw blurRad="38100" dist="38100" dir="2700000" algn="tl">
                  <a:srgbClr val="C0C0C0"/>
                </a:outerShdw>
              </a:effectLst>
            </a:endParaRPr>
          </a:p>
          <a:p>
            <a:pPr>
              <a:buFontTx/>
              <a:buNone/>
            </a:pPr>
            <a:r>
              <a:rPr lang="fr-FR" altLang="fr-FR" sz="1800" dirty="0">
                <a:sym typeface="Wingdings" pitchFamily="2" charset="2"/>
              </a:rPr>
              <a:t> Gestion centralisée du fichier client</a:t>
            </a:r>
          </a:p>
          <a:p>
            <a:pPr>
              <a:buFontTx/>
              <a:buNone/>
            </a:pPr>
            <a:r>
              <a:rPr lang="fr-FR" altLang="fr-FR" sz="1800" dirty="0">
                <a:solidFill>
                  <a:srgbClr val="0099FF"/>
                </a:solidFill>
                <a:sym typeface="Wingdings" pitchFamily="2" charset="2"/>
              </a:rPr>
              <a:t> Gestion centralisée ou semi-centralisée de la fiche </a:t>
            </a:r>
            <a:r>
              <a:rPr lang="fr-FR" altLang="fr-FR" sz="1600" dirty="0">
                <a:solidFill>
                  <a:srgbClr val="0099FF"/>
                </a:solidFill>
                <a:sym typeface="Wingdings" pitchFamily="2" charset="2"/>
              </a:rPr>
              <a:t>article?</a:t>
            </a:r>
          </a:p>
          <a:p>
            <a:pPr>
              <a:buFontTx/>
              <a:buNone/>
            </a:pPr>
            <a:r>
              <a:rPr lang="fr-FR" altLang="fr-FR" sz="1800" dirty="0">
                <a:sym typeface="Wingdings" pitchFamily="2" charset="2"/>
              </a:rPr>
              <a:t> Analyse séparée </a:t>
            </a:r>
            <a:r>
              <a:rPr lang="fr-FR" altLang="fr-FR" sz="1800" dirty="0" err="1">
                <a:sym typeface="Wingdings" pitchFamily="2" charset="2"/>
              </a:rPr>
              <a:t>Parf</a:t>
            </a:r>
            <a:r>
              <a:rPr lang="fr-FR" altLang="fr-FR" sz="1800" dirty="0">
                <a:sym typeface="Wingdings" pitchFamily="2" charset="2"/>
              </a:rPr>
              <a:t>/</a:t>
            </a:r>
            <a:r>
              <a:rPr lang="fr-FR" altLang="fr-FR" sz="1800" dirty="0" err="1">
                <a:sym typeface="Wingdings" pitchFamily="2" charset="2"/>
              </a:rPr>
              <a:t>Cosm</a:t>
            </a:r>
            <a:r>
              <a:rPr lang="fr-FR" altLang="fr-FR" sz="1800" dirty="0">
                <a:sym typeface="Wingdings" pitchFamily="2" charset="2"/>
              </a:rPr>
              <a:t>/Echantillons</a:t>
            </a:r>
            <a:endParaRPr lang="fr-FR" altLang="fr-FR" sz="1600" dirty="0">
              <a:solidFill>
                <a:srgbClr val="0099FF"/>
              </a:solidFill>
              <a:sym typeface="Wingdings" pitchFamily="2" charset="2"/>
            </a:endParaRPr>
          </a:p>
          <a:p>
            <a:pPr>
              <a:buFontTx/>
              <a:buNone/>
            </a:pPr>
            <a:r>
              <a:rPr lang="fr-FR" altLang="fr-FR" sz="1800" dirty="0">
                <a:sym typeface="Wingdings" pitchFamily="2" charset="2"/>
              </a:rPr>
              <a:t> Gestion des priorités clients</a:t>
            </a:r>
          </a:p>
          <a:p>
            <a:pPr>
              <a:buFontTx/>
              <a:buNone/>
            </a:pPr>
            <a:r>
              <a:rPr lang="fr-FR" altLang="fr-FR" sz="1800" dirty="0">
                <a:solidFill>
                  <a:srgbClr val="0099FF"/>
                </a:solidFill>
                <a:sym typeface="Wingdings" pitchFamily="2" charset="2"/>
              </a:rPr>
              <a:t> Intégration des données « Aptar </a:t>
            </a:r>
            <a:r>
              <a:rPr lang="fr-FR" altLang="fr-FR" sz="1800" dirty="0" err="1">
                <a:solidFill>
                  <a:srgbClr val="0099FF"/>
                </a:solidFill>
                <a:sym typeface="Wingdings" pitchFamily="2" charset="2"/>
              </a:rPr>
              <a:t>Market</a:t>
            </a:r>
            <a:r>
              <a:rPr lang="fr-FR" altLang="fr-FR" sz="1800" dirty="0">
                <a:solidFill>
                  <a:srgbClr val="0099FF"/>
                </a:solidFill>
                <a:sym typeface="Wingdings" pitchFamily="2" charset="2"/>
              </a:rPr>
              <a:t> Survey »</a:t>
            </a:r>
            <a:endParaRPr lang="fr-FR" altLang="fr-FR" sz="1800" dirty="0">
              <a:solidFill>
                <a:srgbClr val="FF99FF"/>
              </a:solidFill>
              <a:sym typeface="Wingdings" pitchFamily="2" charset="2"/>
            </a:endParaRPr>
          </a:p>
          <a:p>
            <a:pPr>
              <a:buFontTx/>
              <a:buNone/>
            </a:pPr>
            <a:r>
              <a:rPr lang="fr-FR" altLang="fr-FR" sz="1800" dirty="0">
                <a:sym typeface="Wingdings" pitchFamily="2" charset="2"/>
              </a:rPr>
              <a:t> Intégration des données marketing</a:t>
            </a:r>
            <a:endParaRPr lang="fr-FR" altLang="fr-FR" sz="1800" dirty="0">
              <a:solidFill>
                <a:srgbClr val="FF99FF"/>
              </a:solidFill>
              <a:sym typeface="Wingdings" pitchFamily="2" charset="2"/>
            </a:endParaRPr>
          </a:p>
          <a:p>
            <a:pPr>
              <a:buFontTx/>
              <a:buNone/>
            </a:pPr>
            <a:r>
              <a:rPr lang="fr-FR" altLang="fr-FR" sz="1800" dirty="0">
                <a:solidFill>
                  <a:srgbClr val="0099FF"/>
                </a:solidFill>
                <a:sym typeface="Wingdings" pitchFamily="2" charset="2"/>
              </a:rPr>
              <a:t> Gestion des tolérances de livraison</a:t>
            </a:r>
            <a:endParaRPr lang="fr-FR" altLang="fr-FR" sz="1800" dirty="0">
              <a:solidFill>
                <a:srgbClr val="FF99FF"/>
              </a:solidFill>
              <a:sym typeface="Wingdings" pitchFamily="2" charset="2"/>
            </a:endParaRPr>
          </a:p>
          <a:p>
            <a:pPr>
              <a:buFontTx/>
              <a:buNone/>
            </a:pPr>
            <a:r>
              <a:rPr lang="fr-FR" altLang="fr-FR" sz="1800" dirty="0">
                <a:sym typeface="Wingdings" pitchFamily="2" charset="2"/>
              </a:rPr>
              <a:t> Gestion structurée des exigences  client (colisage…)</a:t>
            </a:r>
          </a:p>
          <a:p>
            <a:pPr>
              <a:buFontTx/>
              <a:buNone/>
            </a:pPr>
            <a:endParaRPr lang="fr-FR" altLang="fr-FR" sz="1800" dirty="0">
              <a:sym typeface="Wingdings" pitchFamily="2" charset="2"/>
            </a:endParaRPr>
          </a:p>
          <a:p>
            <a:pPr>
              <a:buFontTx/>
              <a:buNone/>
            </a:pPr>
            <a:endParaRPr lang="fr-FR" altLang="fr-FR" sz="1800" dirty="0">
              <a:sym typeface="Wingdings" pitchFamily="2" charset="2"/>
            </a:endParaRPr>
          </a:p>
          <a:p>
            <a:pPr>
              <a:buFontTx/>
              <a:buNone/>
            </a:pPr>
            <a:endParaRPr lang="fr-FR" altLang="fr-FR" sz="1800" b="0" dirty="0">
              <a:sym typeface="Wingdings" pitchFamily="2" charset="2"/>
            </a:endParaRPr>
          </a:p>
          <a:p>
            <a:pPr>
              <a:buFontTx/>
              <a:buNone/>
            </a:pPr>
            <a:endParaRPr lang="fr-FR" altLang="fr-FR" dirty="0">
              <a:solidFill>
                <a:schemeClr val="accent1"/>
              </a:solidFill>
              <a:effectLst>
                <a:outerShdw blurRad="38100" dist="38100" dir="2700000" algn="tl">
                  <a:srgbClr val="C0C0C0"/>
                </a:outerShdw>
              </a:effectLst>
            </a:endParaRPr>
          </a:p>
          <a:p>
            <a:pPr>
              <a:buFontTx/>
              <a:buNone/>
            </a:pPr>
            <a:endParaRPr lang="fr-FR" altLang="fr-FR" dirty="0">
              <a:solidFill>
                <a:srgbClr val="FF99FF"/>
              </a:solidFill>
            </a:endParaRPr>
          </a:p>
          <a:p>
            <a:pPr>
              <a:buFontTx/>
              <a:buNone/>
            </a:pPr>
            <a:endParaRPr lang="fr-FR" altLang="fr-FR" dirty="0"/>
          </a:p>
          <a:p>
            <a:endParaRPr lang="fr-FR" altLang="fr-FR" dirty="0"/>
          </a:p>
        </p:txBody>
      </p:sp>
      <p:sp>
        <p:nvSpPr>
          <p:cNvPr id="164871" name="Rectangle 7"/>
          <p:cNvSpPr>
            <a:spLocks noChangeArrowheads="1"/>
          </p:cNvSpPr>
          <p:nvPr/>
        </p:nvSpPr>
        <p:spPr bwMode="auto">
          <a:xfrm>
            <a:off x="2590800" y="1066800"/>
            <a:ext cx="3276600" cy="5257800"/>
          </a:xfrm>
          <a:prstGeom prst="rect">
            <a:avLst/>
          </a:prstGeom>
          <a:noFill/>
          <a:ln w="12700">
            <a:solidFill>
              <a:schemeClr val="tx1"/>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164872" name="Rectangle 8"/>
          <p:cNvSpPr>
            <a:spLocks noChangeArrowheads="1"/>
          </p:cNvSpPr>
          <p:nvPr/>
        </p:nvSpPr>
        <p:spPr bwMode="auto">
          <a:xfrm>
            <a:off x="5867400" y="1066800"/>
            <a:ext cx="3657600" cy="548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lvl1pPr marL="342900" indent="-342900" defTabSz="762000">
              <a:spcBef>
                <a:spcPct val="20000"/>
              </a:spcBef>
              <a:buChar char="•"/>
              <a:defRPr sz="2800" b="1">
                <a:solidFill>
                  <a:schemeClr val="tx1"/>
                </a:solidFill>
                <a:latin typeface="Times New Roman" charset="0"/>
              </a:defRPr>
            </a:lvl1pPr>
            <a:lvl2pPr marL="742950" indent="-285750" defTabSz="762000">
              <a:spcBef>
                <a:spcPct val="20000"/>
              </a:spcBef>
              <a:buChar char="–"/>
              <a:defRPr sz="2400" b="1">
                <a:solidFill>
                  <a:schemeClr val="tx1"/>
                </a:solidFill>
                <a:latin typeface="Times New Roman" charset="0"/>
              </a:defRPr>
            </a:lvl2pPr>
            <a:lvl3pPr marL="1143000" indent="-228600" defTabSz="762000">
              <a:spcBef>
                <a:spcPct val="20000"/>
              </a:spcBef>
              <a:buChar char="•"/>
              <a:defRPr sz="2000" b="1">
                <a:solidFill>
                  <a:schemeClr val="tx1"/>
                </a:solidFill>
                <a:latin typeface="Times New Roman" charset="0"/>
              </a:defRPr>
            </a:lvl3pPr>
            <a:lvl4pPr marL="1600200" indent="-228600" defTabSz="762000">
              <a:spcBef>
                <a:spcPct val="20000"/>
              </a:spcBef>
              <a:buChar char="–"/>
              <a:defRPr b="1">
                <a:solidFill>
                  <a:schemeClr val="tx1"/>
                </a:solidFill>
                <a:latin typeface="Times New Roman" charset="0"/>
              </a:defRPr>
            </a:lvl4pPr>
            <a:lvl5pPr marL="2057400" indent="-228600" defTabSz="762000">
              <a:spcBef>
                <a:spcPct val="20000"/>
              </a:spcBef>
              <a:buChar char="•"/>
              <a:defRPr b="1">
                <a:solidFill>
                  <a:schemeClr val="tx1"/>
                </a:solidFill>
                <a:latin typeface="Times New Roman" charset="0"/>
              </a:defRPr>
            </a:lvl5pPr>
            <a:lvl6pPr marL="2514600" indent="-228600" defTabSz="762000" eaLnBrk="0" fontAlgn="base" hangingPunct="0">
              <a:spcBef>
                <a:spcPct val="20000"/>
              </a:spcBef>
              <a:spcAft>
                <a:spcPct val="0"/>
              </a:spcAft>
              <a:buChar char="•"/>
              <a:defRPr b="1">
                <a:solidFill>
                  <a:schemeClr val="tx1"/>
                </a:solidFill>
                <a:latin typeface="Times New Roman" charset="0"/>
              </a:defRPr>
            </a:lvl6pPr>
            <a:lvl7pPr marL="2971800" indent="-228600" defTabSz="762000" eaLnBrk="0" fontAlgn="base" hangingPunct="0">
              <a:spcBef>
                <a:spcPct val="20000"/>
              </a:spcBef>
              <a:spcAft>
                <a:spcPct val="0"/>
              </a:spcAft>
              <a:buChar char="•"/>
              <a:defRPr b="1">
                <a:solidFill>
                  <a:schemeClr val="tx1"/>
                </a:solidFill>
                <a:latin typeface="Times New Roman" charset="0"/>
              </a:defRPr>
            </a:lvl7pPr>
            <a:lvl8pPr marL="3429000" indent="-228600" defTabSz="762000" eaLnBrk="0" fontAlgn="base" hangingPunct="0">
              <a:spcBef>
                <a:spcPct val="20000"/>
              </a:spcBef>
              <a:spcAft>
                <a:spcPct val="0"/>
              </a:spcAft>
              <a:buChar char="•"/>
              <a:defRPr b="1">
                <a:solidFill>
                  <a:schemeClr val="tx1"/>
                </a:solidFill>
                <a:latin typeface="Times New Roman" charset="0"/>
              </a:defRPr>
            </a:lvl8pPr>
            <a:lvl9pPr marL="3886200" indent="-228600" defTabSz="762000" eaLnBrk="0" fontAlgn="base" hangingPunct="0">
              <a:spcBef>
                <a:spcPct val="20000"/>
              </a:spcBef>
              <a:spcAft>
                <a:spcPct val="0"/>
              </a:spcAft>
              <a:buChar char="•"/>
              <a:defRPr b="1">
                <a:solidFill>
                  <a:schemeClr val="tx1"/>
                </a:solidFill>
                <a:latin typeface="Times New Roman" charset="0"/>
              </a:defRPr>
            </a:lvl9pPr>
          </a:lstStyle>
          <a:p>
            <a:pPr algn="ctr">
              <a:buFontTx/>
              <a:buNone/>
            </a:pPr>
            <a:r>
              <a:rPr lang="fr-FR" altLang="fr-FR">
                <a:solidFill>
                  <a:schemeClr val="accent1"/>
                </a:solidFill>
                <a:effectLst>
                  <a:outerShdw blurRad="38100" dist="38100" dir="2700000" algn="tl">
                    <a:srgbClr val="C0C0C0"/>
                  </a:outerShdw>
                </a:effectLst>
              </a:rPr>
              <a:t>Solution SAP</a:t>
            </a:r>
          </a:p>
          <a:p>
            <a:pPr>
              <a:buFontTx/>
              <a:buNone/>
            </a:pPr>
            <a:r>
              <a:rPr lang="fr-FR" altLang="fr-FR" sz="1800">
                <a:sym typeface="Wingdings" pitchFamily="2" charset="2"/>
              </a:rPr>
              <a:t> Procédure à prévoir</a:t>
            </a:r>
          </a:p>
          <a:p>
            <a:pPr>
              <a:buFontTx/>
              <a:buNone/>
            </a:pPr>
            <a:r>
              <a:rPr lang="fr-FR" altLang="fr-FR" sz="1800">
                <a:solidFill>
                  <a:srgbClr val="0099FF"/>
                </a:solidFill>
                <a:sym typeface="Wingdings" pitchFamily="2" charset="2"/>
              </a:rPr>
              <a:t> Procédure à prévoir - 5 vues ADV à renseigner</a:t>
            </a:r>
          </a:p>
          <a:p>
            <a:pPr>
              <a:buFontTx/>
              <a:buNone/>
            </a:pPr>
            <a:endParaRPr lang="fr-FR" altLang="fr-FR" sz="1800">
              <a:sym typeface="Wingdings" pitchFamily="2" charset="2"/>
            </a:endParaRPr>
          </a:p>
          <a:p>
            <a:pPr>
              <a:buFontTx/>
              <a:buNone/>
            </a:pPr>
            <a:r>
              <a:rPr lang="fr-FR" altLang="fr-FR" sz="1800">
                <a:sym typeface="Wingdings" pitchFamily="2" charset="2"/>
              </a:rPr>
              <a:t> Standard SAP : via fiche article</a:t>
            </a:r>
            <a:endParaRPr lang="fr-FR" altLang="fr-FR" sz="1800">
              <a:solidFill>
                <a:srgbClr val="FF99FF"/>
              </a:solidFill>
              <a:sym typeface="Wingdings" pitchFamily="2" charset="2"/>
            </a:endParaRPr>
          </a:p>
          <a:p>
            <a:pPr>
              <a:buFontTx/>
              <a:buNone/>
            </a:pPr>
            <a:endParaRPr lang="fr-FR" altLang="fr-FR" sz="1800">
              <a:sym typeface="Wingdings" pitchFamily="2" charset="2"/>
            </a:endParaRPr>
          </a:p>
          <a:p>
            <a:pPr>
              <a:buFontTx/>
              <a:buNone/>
            </a:pPr>
            <a:r>
              <a:rPr lang="fr-FR" altLang="fr-FR" sz="1800">
                <a:sym typeface="Wingdings" pitchFamily="2" charset="2"/>
              </a:rPr>
              <a:t> Standard SAP : fiche client</a:t>
            </a:r>
            <a:endParaRPr lang="fr-FR" altLang="fr-FR" sz="1800">
              <a:solidFill>
                <a:srgbClr val="FF99FF"/>
              </a:solidFill>
              <a:sym typeface="Wingdings" pitchFamily="2" charset="2"/>
            </a:endParaRPr>
          </a:p>
          <a:p>
            <a:pPr>
              <a:buFontTx/>
              <a:buNone/>
            </a:pPr>
            <a:r>
              <a:rPr lang="fr-FR" altLang="fr-FR" sz="1800">
                <a:solidFill>
                  <a:srgbClr val="0099FF"/>
                </a:solidFill>
                <a:sym typeface="Wingdings" pitchFamily="2" charset="2"/>
              </a:rPr>
              <a:t> Standard fiche client</a:t>
            </a:r>
            <a:endParaRPr lang="fr-FR" altLang="fr-FR" sz="1800">
              <a:sym typeface="Wingdings" pitchFamily="2" charset="2"/>
            </a:endParaRPr>
          </a:p>
          <a:p>
            <a:pPr>
              <a:buFontTx/>
              <a:buNone/>
            </a:pPr>
            <a:r>
              <a:rPr lang="fr-FR" altLang="fr-FR" sz="1800">
                <a:sym typeface="Wingdings" pitchFamily="2" charset="2"/>
              </a:rPr>
              <a:t> Utilisation de la désignation article client - fiche info vente ou développement spécifique</a:t>
            </a:r>
          </a:p>
          <a:p>
            <a:pPr>
              <a:buFontTx/>
              <a:buNone/>
            </a:pPr>
            <a:r>
              <a:rPr lang="fr-FR" altLang="fr-FR" sz="1800">
                <a:solidFill>
                  <a:srgbClr val="0099FF"/>
                </a:solidFill>
                <a:sym typeface="Wingdings" pitchFamily="2" charset="2"/>
              </a:rPr>
              <a:t> Standard SAP : Fiche client et info vente - % fixe</a:t>
            </a:r>
            <a:endParaRPr lang="fr-FR" altLang="fr-FR" sz="1800">
              <a:sym typeface="Wingdings" pitchFamily="2" charset="2"/>
            </a:endParaRPr>
          </a:p>
          <a:p>
            <a:pPr>
              <a:buFontTx/>
              <a:buNone/>
            </a:pPr>
            <a:r>
              <a:rPr lang="fr-FR" altLang="fr-FR" sz="1800">
                <a:sym typeface="Wingdings" pitchFamily="2" charset="2"/>
              </a:rPr>
              <a:t> Textes dans info vente</a:t>
            </a:r>
          </a:p>
          <a:p>
            <a:pPr>
              <a:buFontTx/>
              <a:buNone/>
            </a:pPr>
            <a:endParaRPr lang="fr-FR" altLang="fr-FR" sz="1800">
              <a:sym typeface="Wingdings" pitchFamily="2" charset="2"/>
            </a:endParaRPr>
          </a:p>
        </p:txBody>
      </p:sp>
      <p:sp>
        <p:nvSpPr>
          <p:cNvPr id="164873" name="Rectangle 9"/>
          <p:cNvSpPr>
            <a:spLocks noChangeArrowheads="1"/>
          </p:cNvSpPr>
          <p:nvPr/>
        </p:nvSpPr>
        <p:spPr bwMode="auto">
          <a:xfrm>
            <a:off x="5943600" y="1066800"/>
            <a:ext cx="3200400" cy="5257800"/>
          </a:xfrm>
          <a:prstGeom prst="rect">
            <a:avLst/>
          </a:prstGeom>
          <a:noFill/>
          <a:ln w="12700">
            <a:solidFill>
              <a:schemeClr val="tx1"/>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2" name="Espace réservé du pied de page 1"/>
          <p:cNvSpPr>
            <a:spLocks noGrp="1"/>
          </p:cNvSpPr>
          <p:nvPr>
            <p:ph type="ftr" sz="quarter" idx="11"/>
          </p:nvPr>
        </p:nvSpPr>
        <p:spPr/>
        <p:txBody>
          <a:bodyPr/>
          <a:lstStyle/>
          <a:p>
            <a:r>
              <a:rPr lang="fr-FR" smtClean="0"/>
              <a:t>Sharesap.com®. Copyright©. Tous droits réservés. Par Mickael QUESNOT</a:t>
            </a: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Rectangle 1026"/>
          <p:cNvSpPr>
            <a:spLocks noGrp="1" noChangeArrowheads="1"/>
          </p:cNvSpPr>
          <p:nvPr>
            <p:ph type="title"/>
          </p:nvPr>
        </p:nvSpPr>
        <p:spPr bwMode="auto">
          <a:xfrm>
            <a:off x="685800" y="304800"/>
            <a:ext cx="7772400" cy="6096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normAutofit fontScale="90000"/>
          </a:bodyPr>
          <a:lstStyle/>
          <a:p>
            <a:r>
              <a:rPr lang="fr-FR" altLang="fr-FR"/>
              <a:t>Données de base</a:t>
            </a:r>
          </a:p>
        </p:txBody>
      </p:sp>
      <p:sp>
        <p:nvSpPr>
          <p:cNvPr id="189443" name="Rectangle 1027"/>
          <p:cNvSpPr>
            <a:spLocks noChangeArrowheads="1"/>
          </p:cNvSpPr>
          <p:nvPr/>
        </p:nvSpPr>
        <p:spPr bwMode="auto">
          <a:xfrm>
            <a:off x="76200" y="1752600"/>
            <a:ext cx="3581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lvl1pPr marL="342900" indent="-342900" defTabSz="762000">
              <a:spcBef>
                <a:spcPct val="20000"/>
              </a:spcBef>
              <a:buChar char="•"/>
              <a:defRPr sz="2800" b="1">
                <a:solidFill>
                  <a:schemeClr val="tx1"/>
                </a:solidFill>
                <a:latin typeface="Times New Roman" charset="0"/>
              </a:defRPr>
            </a:lvl1pPr>
            <a:lvl2pPr marL="742950" indent="-285750" defTabSz="762000">
              <a:spcBef>
                <a:spcPct val="20000"/>
              </a:spcBef>
              <a:buChar char="–"/>
              <a:defRPr sz="2400" b="1">
                <a:solidFill>
                  <a:schemeClr val="tx1"/>
                </a:solidFill>
                <a:latin typeface="Times New Roman" charset="0"/>
              </a:defRPr>
            </a:lvl2pPr>
            <a:lvl3pPr marL="1143000" indent="-228600" defTabSz="762000">
              <a:spcBef>
                <a:spcPct val="20000"/>
              </a:spcBef>
              <a:buChar char="•"/>
              <a:defRPr sz="2000" b="1">
                <a:solidFill>
                  <a:schemeClr val="tx1"/>
                </a:solidFill>
                <a:latin typeface="Times New Roman" charset="0"/>
              </a:defRPr>
            </a:lvl3pPr>
            <a:lvl4pPr marL="1600200" indent="-228600" defTabSz="762000">
              <a:spcBef>
                <a:spcPct val="20000"/>
              </a:spcBef>
              <a:buChar char="–"/>
              <a:defRPr b="1">
                <a:solidFill>
                  <a:schemeClr val="tx1"/>
                </a:solidFill>
                <a:latin typeface="Times New Roman" charset="0"/>
              </a:defRPr>
            </a:lvl4pPr>
            <a:lvl5pPr marL="2057400" indent="-228600" defTabSz="762000">
              <a:spcBef>
                <a:spcPct val="20000"/>
              </a:spcBef>
              <a:buChar char="•"/>
              <a:defRPr b="1">
                <a:solidFill>
                  <a:schemeClr val="tx1"/>
                </a:solidFill>
                <a:latin typeface="Times New Roman" charset="0"/>
              </a:defRPr>
            </a:lvl5pPr>
            <a:lvl6pPr marL="2514600" indent="-228600" defTabSz="762000" eaLnBrk="0" fontAlgn="base" hangingPunct="0">
              <a:spcBef>
                <a:spcPct val="20000"/>
              </a:spcBef>
              <a:spcAft>
                <a:spcPct val="0"/>
              </a:spcAft>
              <a:buChar char="•"/>
              <a:defRPr b="1">
                <a:solidFill>
                  <a:schemeClr val="tx1"/>
                </a:solidFill>
                <a:latin typeface="Times New Roman" charset="0"/>
              </a:defRPr>
            </a:lvl6pPr>
            <a:lvl7pPr marL="2971800" indent="-228600" defTabSz="762000" eaLnBrk="0" fontAlgn="base" hangingPunct="0">
              <a:spcBef>
                <a:spcPct val="20000"/>
              </a:spcBef>
              <a:spcAft>
                <a:spcPct val="0"/>
              </a:spcAft>
              <a:buChar char="•"/>
              <a:defRPr b="1">
                <a:solidFill>
                  <a:schemeClr val="tx1"/>
                </a:solidFill>
                <a:latin typeface="Times New Roman" charset="0"/>
              </a:defRPr>
            </a:lvl7pPr>
            <a:lvl8pPr marL="3429000" indent="-228600" defTabSz="762000" eaLnBrk="0" fontAlgn="base" hangingPunct="0">
              <a:spcBef>
                <a:spcPct val="20000"/>
              </a:spcBef>
              <a:spcAft>
                <a:spcPct val="0"/>
              </a:spcAft>
              <a:buChar char="•"/>
              <a:defRPr b="1">
                <a:solidFill>
                  <a:schemeClr val="tx1"/>
                </a:solidFill>
                <a:latin typeface="Times New Roman" charset="0"/>
              </a:defRPr>
            </a:lvl8pPr>
            <a:lvl9pPr marL="3886200" indent="-228600" defTabSz="762000" eaLnBrk="0" fontAlgn="base" hangingPunct="0">
              <a:spcBef>
                <a:spcPct val="20000"/>
              </a:spcBef>
              <a:spcAft>
                <a:spcPct val="0"/>
              </a:spcAft>
              <a:buChar char="•"/>
              <a:defRPr b="1">
                <a:solidFill>
                  <a:schemeClr val="tx1"/>
                </a:solidFill>
                <a:latin typeface="Times New Roman" charset="0"/>
              </a:defRPr>
            </a:lvl9pPr>
          </a:lstStyle>
          <a:p>
            <a:endParaRPr lang="fr-FR" altLang="fr-FR"/>
          </a:p>
          <a:p>
            <a:endParaRPr lang="fr-FR" altLang="fr-FR"/>
          </a:p>
        </p:txBody>
      </p:sp>
      <p:sp>
        <p:nvSpPr>
          <p:cNvPr id="189444" name="Rectangle 1028"/>
          <p:cNvSpPr>
            <a:spLocks noChangeArrowheads="1"/>
          </p:cNvSpPr>
          <p:nvPr/>
        </p:nvSpPr>
        <p:spPr bwMode="auto">
          <a:xfrm>
            <a:off x="0" y="1066800"/>
            <a:ext cx="4191000" cy="548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lvl1pPr marL="342900" indent="-342900" defTabSz="762000">
              <a:spcBef>
                <a:spcPct val="20000"/>
              </a:spcBef>
              <a:buChar char="•"/>
              <a:defRPr sz="2800" b="1">
                <a:solidFill>
                  <a:schemeClr val="tx1"/>
                </a:solidFill>
                <a:latin typeface="Times New Roman" charset="0"/>
              </a:defRPr>
            </a:lvl1pPr>
            <a:lvl2pPr marL="742950" indent="-285750" defTabSz="762000">
              <a:spcBef>
                <a:spcPct val="20000"/>
              </a:spcBef>
              <a:buChar char="–"/>
              <a:defRPr sz="2400" b="1">
                <a:solidFill>
                  <a:schemeClr val="tx1"/>
                </a:solidFill>
                <a:latin typeface="Times New Roman" charset="0"/>
              </a:defRPr>
            </a:lvl2pPr>
            <a:lvl3pPr marL="1143000" indent="-228600" defTabSz="762000">
              <a:spcBef>
                <a:spcPct val="20000"/>
              </a:spcBef>
              <a:buChar char="•"/>
              <a:defRPr sz="2000" b="1">
                <a:solidFill>
                  <a:schemeClr val="tx1"/>
                </a:solidFill>
                <a:latin typeface="Times New Roman" charset="0"/>
              </a:defRPr>
            </a:lvl3pPr>
            <a:lvl4pPr marL="1600200" indent="-228600" defTabSz="762000">
              <a:spcBef>
                <a:spcPct val="20000"/>
              </a:spcBef>
              <a:buChar char="–"/>
              <a:defRPr b="1">
                <a:solidFill>
                  <a:schemeClr val="tx1"/>
                </a:solidFill>
                <a:latin typeface="Times New Roman" charset="0"/>
              </a:defRPr>
            </a:lvl4pPr>
            <a:lvl5pPr marL="2057400" indent="-228600" defTabSz="762000">
              <a:spcBef>
                <a:spcPct val="20000"/>
              </a:spcBef>
              <a:buChar char="•"/>
              <a:defRPr b="1">
                <a:solidFill>
                  <a:schemeClr val="tx1"/>
                </a:solidFill>
                <a:latin typeface="Times New Roman" charset="0"/>
              </a:defRPr>
            </a:lvl5pPr>
            <a:lvl6pPr marL="2514600" indent="-228600" defTabSz="762000" eaLnBrk="0" fontAlgn="base" hangingPunct="0">
              <a:spcBef>
                <a:spcPct val="20000"/>
              </a:spcBef>
              <a:spcAft>
                <a:spcPct val="0"/>
              </a:spcAft>
              <a:buChar char="•"/>
              <a:defRPr b="1">
                <a:solidFill>
                  <a:schemeClr val="tx1"/>
                </a:solidFill>
                <a:latin typeface="Times New Roman" charset="0"/>
              </a:defRPr>
            </a:lvl6pPr>
            <a:lvl7pPr marL="2971800" indent="-228600" defTabSz="762000" eaLnBrk="0" fontAlgn="base" hangingPunct="0">
              <a:spcBef>
                <a:spcPct val="20000"/>
              </a:spcBef>
              <a:spcAft>
                <a:spcPct val="0"/>
              </a:spcAft>
              <a:buChar char="•"/>
              <a:defRPr b="1">
                <a:solidFill>
                  <a:schemeClr val="tx1"/>
                </a:solidFill>
                <a:latin typeface="Times New Roman" charset="0"/>
              </a:defRPr>
            </a:lvl7pPr>
            <a:lvl8pPr marL="3429000" indent="-228600" defTabSz="762000" eaLnBrk="0" fontAlgn="base" hangingPunct="0">
              <a:spcBef>
                <a:spcPct val="20000"/>
              </a:spcBef>
              <a:spcAft>
                <a:spcPct val="0"/>
              </a:spcAft>
              <a:buChar char="•"/>
              <a:defRPr b="1">
                <a:solidFill>
                  <a:schemeClr val="tx1"/>
                </a:solidFill>
                <a:latin typeface="Times New Roman" charset="0"/>
              </a:defRPr>
            </a:lvl8pPr>
            <a:lvl9pPr marL="3886200" indent="-228600" defTabSz="762000" eaLnBrk="0" fontAlgn="base" hangingPunct="0">
              <a:spcBef>
                <a:spcPct val="20000"/>
              </a:spcBef>
              <a:spcAft>
                <a:spcPct val="0"/>
              </a:spcAft>
              <a:buChar char="•"/>
              <a:defRPr b="1">
                <a:solidFill>
                  <a:schemeClr val="tx1"/>
                </a:solidFill>
                <a:latin typeface="Times New Roman" charset="0"/>
              </a:defRPr>
            </a:lvl9pPr>
          </a:lstStyle>
          <a:p>
            <a:pPr algn="ctr">
              <a:buFontTx/>
              <a:buNone/>
            </a:pPr>
            <a:r>
              <a:rPr lang="fr-FR" altLang="fr-FR">
                <a:solidFill>
                  <a:schemeClr val="accent1"/>
                </a:solidFill>
                <a:effectLst>
                  <a:outerShdw blurRad="38100" dist="38100" dir="2700000" algn="tl">
                    <a:srgbClr val="C0C0C0"/>
                  </a:outerShdw>
                </a:effectLst>
              </a:rPr>
              <a:t>Solution SAP</a:t>
            </a:r>
          </a:p>
          <a:p>
            <a:pPr>
              <a:buFontTx/>
              <a:buNone/>
            </a:pPr>
            <a:r>
              <a:rPr lang="fr-FR" altLang="fr-FR" sz="1800">
                <a:sym typeface="Wingdings" pitchFamily="2" charset="2"/>
              </a:rPr>
              <a:t> Gestion centralisée du fichier client</a:t>
            </a:r>
          </a:p>
          <a:p>
            <a:pPr>
              <a:buFontTx/>
              <a:buNone/>
            </a:pPr>
            <a:endParaRPr lang="fr-FR" altLang="fr-FR" sz="1800">
              <a:sym typeface="Wingdings" pitchFamily="2" charset="2"/>
            </a:endParaRPr>
          </a:p>
          <a:p>
            <a:pPr>
              <a:buFontTx/>
              <a:buNone/>
            </a:pPr>
            <a:r>
              <a:rPr lang="fr-FR" altLang="fr-FR" sz="1800">
                <a:solidFill>
                  <a:srgbClr val="0099FF"/>
                </a:solidFill>
                <a:sym typeface="Wingdings" pitchFamily="2" charset="2"/>
              </a:rPr>
              <a:t> Gestion centralisée ou semi-centralisée de la fiche article?</a:t>
            </a:r>
            <a:endParaRPr lang="fr-FR" altLang="fr-FR" sz="1800">
              <a:solidFill>
                <a:srgbClr val="FF99FF"/>
              </a:solidFill>
              <a:sym typeface="Wingdings" pitchFamily="2" charset="2"/>
            </a:endParaRPr>
          </a:p>
          <a:p>
            <a:pPr>
              <a:buFontTx/>
              <a:buNone/>
            </a:pPr>
            <a:endParaRPr lang="fr-FR" altLang="fr-FR" sz="1800">
              <a:sym typeface="Wingdings" pitchFamily="2" charset="2"/>
            </a:endParaRPr>
          </a:p>
          <a:p>
            <a:pPr>
              <a:buFontTx/>
              <a:buNone/>
            </a:pPr>
            <a:endParaRPr lang="fr-FR" altLang="fr-FR" sz="1800">
              <a:sym typeface="Wingdings" pitchFamily="2" charset="2"/>
            </a:endParaRPr>
          </a:p>
          <a:p>
            <a:pPr>
              <a:buFontTx/>
              <a:buNone/>
            </a:pPr>
            <a:endParaRPr lang="fr-FR" altLang="fr-FR" sz="1800">
              <a:sym typeface="Wingdings" pitchFamily="2" charset="2"/>
            </a:endParaRPr>
          </a:p>
          <a:p>
            <a:pPr>
              <a:buFontTx/>
              <a:buNone/>
            </a:pPr>
            <a:endParaRPr lang="fr-FR" altLang="fr-FR" sz="1800">
              <a:sym typeface="Wingdings" pitchFamily="2" charset="2"/>
            </a:endParaRPr>
          </a:p>
          <a:p>
            <a:pPr>
              <a:buFontTx/>
              <a:buNone/>
            </a:pPr>
            <a:endParaRPr lang="fr-FR" altLang="fr-FR" sz="1800">
              <a:sym typeface="Wingdings" pitchFamily="2" charset="2"/>
            </a:endParaRPr>
          </a:p>
          <a:p>
            <a:pPr>
              <a:buFontTx/>
              <a:buNone/>
            </a:pPr>
            <a:r>
              <a:rPr lang="fr-FR" altLang="fr-FR" sz="1800">
                <a:sym typeface="Wingdings" pitchFamily="2" charset="2"/>
              </a:rPr>
              <a:t> Reprise fichier Client</a:t>
            </a:r>
          </a:p>
          <a:p>
            <a:pPr>
              <a:buFontTx/>
              <a:buNone/>
            </a:pPr>
            <a:endParaRPr lang="fr-FR" altLang="fr-FR" sz="1800">
              <a:sym typeface="Wingdings" pitchFamily="2" charset="2"/>
            </a:endParaRPr>
          </a:p>
          <a:p>
            <a:pPr>
              <a:buFontTx/>
              <a:buNone/>
            </a:pPr>
            <a:endParaRPr lang="fr-FR" altLang="fr-FR" sz="1800">
              <a:solidFill>
                <a:srgbClr val="0099FF"/>
              </a:solidFill>
              <a:sym typeface="Wingdings" pitchFamily="2" charset="2"/>
            </a:endParaRPr>
          </a:p>
          <a:p>
            <a:pPr>
              <a:buFontTx/>
              <a:buNone/>
            </a:pPr>
            <a:r>
              <a:rPr lang="fr-FR" altLang="fr-FR" sz="1800">
                <a:solidFill>
                  <a:srgbClr val="0099FF"/>
                </a:solidFill>
                <a:sym typeface="Wingdings" pitchFamily="2" charset="2"/>
              </a:rPr>
              <a:t> Analyse séparée en standard Parf/Cosm/Echantillons</a:t>
            </a:r>
            <a:endParaRPr lang="fr-FR" altLang="fr-FR" sz="1800">
              <a:sym typeface="Wingdings" pitchFamily="2" charset="2"/>
            </a:endParaRPr>
          </a:p>
          <a:p>
            <a:pPr>
              <a:buFontTx/>
              <a:buNone/>
            </a:pPr>
            <a:endParaRPr lang="fr-FR" altLang="fr-FR" sz="1800">
              <a:sym typeface="Wingdings" pitchFamily="2" charset="2"/>
            </a:endParaRPr>
          </a:p>
          <a:p>
            <a:pPr>
              <a:buFontTx/>
              <a:buNone/>
            </a:pPr>
            <a:endParaRPr lang="fr-FR" altLang="fr-FR" sz="1800">
              <a:solidFill>
                <a:srgbClr val="0099FF"/>
              </a:solidFill>
              <a:sym typeface="Wingdings" pitchFamily="2" charset="2"/>
            </a:endParaRPr>
          </a:p>
          <a:p>
            <a:pPr>
              <a:buFontTx/>
              <a:buNone/>
            </a:pPr>
            <a:endParaRPr lang="fr-FR" altLang="fr-FR" sz="1800">
              <a:solidFill>
                <a:srgbClr val="0099FF"/>
              </a:solidFill>
              <a:sym typeface="Wingdings" pitchFamily="2" charset="2"/>
            </a:endParaRPr>
          </a:p>
        </p:txBody>
      </p:sp>
      <p:sp>
        <p:nvSpPr>
          <p:cNvPr id="189445" name="Rectangle 1029"/>
          <p:cNvSpPr>
            <a:spLocks noChangeArrowheads="1"/>
          </p:cNvSpPr>
          <p:nvPr/>
        </p:nvSpPr>
        <p:spPr bwMode="auto">
          <a:xfrm>
            <a:off x="0" y="1066800"/>
            <a:ext cx="4038600" cy="5562600"/>
          </a:xfrm>
          <a:prstGeom prst="rect">
            <a:avLst/>
          </a:prstGeom>
          <a:noFill/>
          <a:ln w="12700">
            <a:solidFill>
              <a:schemeClr val="tx1"/>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189446" name="Rectangle 1030"/>
          <p:cNvSpPr>
            <a:spLocks noChangeArrowheads="1"/>
          </p:cNvSpPr>
          <p:nvPr/>
        </p:nvSpPr>
        <p:spPr bwMode="auto">
          <a:xfrm>
            <a:off x="4114800" y="1066800"/>
            <a:ext cx="5029200" cy="5562600"/>
          </a:xfrm>
          <a:prstGeom prst="rect">
            <a:avLst/>
          </a:prstGeom>
          <a:noFill/>
          <a:ln w="12700">
            <a:solidFill>
              <a:schemeClr val="tx1"/>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189447" name="Rectangle 1031"/>
          <p:cNvSpPr>
            <a:spLocks noChangeArrowheads="1"/>
          </p:cNvSpPr>
          <p:nvPr/>
        </p:nvSpPr>
        <p:spPr bwMode="auto">
          <a:xfrm>
            <a:off x="4191000" y="1066800"/>
            <a:ext cx="5181600" cy="5187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2000">
              <a:defRPr sz="2400">
                <a:solidFill>
                  <a:schemeClr val="tx1"/>
                </a:solidFill>
                <a:latin typeface="Times New Roman" charset="0"/>
              </a:defRPr>
            </a:lvl1pPr>
            <a:lvl2pPr marL="571500" defTabSz="762000">
              <a:defRPr sz="2400">
                <a:solidFill>
                  <a:schemeClr val="tx1"/>
                </a:solidFill>
                <a:latin typeface="Times New Roman" charset="0"/>
              </a:defRPr>
            </a:lvl2pPr>
            <a:lvl3pPr marL="1143000" defTabSz="762000">
              <a:defRPr sz="2400">
                <a:solidFill>
                  <a:schemeClr val="tx1"/>
                </a:solidFill>
                <a:latin typeface="Times New Roman" charset="0"/>
              </a:defRPr>
            </a:lvl3pPr>
            <a:lvl4pPr marL="1714500" defTabSz="762000">
              <a:defRPr sz="2400">
                <a:solidFill>
                  <a:schemeClr val="tx1"/>
                </a:solidFill>
                <a:latin typeface="Times New Roman" charset="0"/>
              </a:defRPr>
            </a:lvl4pPr>
            <a:lvl5pPr marL="2286000" defTabSz="762000">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ctr"/>
            <a:r>
              <a:rPr lang="fr-FR" altLang="fr-FR" sz="2800" b="1">
                <a:solidFill>
                  <a:schemeClr val="accent1"/>
                </a:solidFill>
                <a:effectLst>
                  <a:outerShdw blurRad="38100" dist="38100" dir="2700000" algn="tl">
                    <a:srgbClr val="C0C0C0"/>
                  </a:outerShdw>
                </a:effectLst>
              </a:rPr>
              <a:t>Impacts</a:t>
            </a:r>
            <a:endParaRPr lang="fr-FR" altLang="fr-FR" b="1">
              <a:solidFill>
                <a:schemeClr val="accent1"/>
              </a:solidFill>
              <a:effectLst>
                <a:outerShdw blurRad="38100" dist="38100" dir="2700000" algn="tl">
                  <a:srgbClr val="C0C0C0"/>
                </a:outerShdw>
              </a:effectLst>
            </a:endParaRPr>
          </a:p>
          <a:p>
            <a:r>
              <a:rPr lang="fr-FR" altLang="fr-FR" sz="1800" b="1">
                <a:sym typeface="Wingdings" pitchFamily="2" charset="2"/>
              </a:rPr>
              <a:t> Non profitable si les autres sites ne suivent pas :</a:t>
            </a:r>
          </a:p>
          <a:p>
            <a:r>
              <a:rPr lang="fr-FR" altLang="fr-FR" sz="1800" b="1">
                <a:sym typeface="Wingdings" pitchFamily="2" charset="2"/>
              </a:rPr>
              <a:t>décentralisation =  risque création doublon</a:t>
            </a:r>
          </a:p>
          <a:p>
            <a:endParaRPr lang="fr-FR" altLang="fr-FR" sz="1800" b="1">
              <a:sym typeface="Wingdings" pitchFamily="2" charset="2"/>
            </a:endParaRPr>
          </a:p>
          <a:p>
            <a:r>
              <a:rPr lang="fr-FR" altLang="fr-FR" sz="1800" b="1">
                <a:solidFill>
                  <a:srgbClr val="0099FF"/>
                </a:solidFill>
                <a:sym typeface="Wingdings" pitchFamily="2" charset="2"/>
              </a:rPr>
              <a:t>Si gestion centralisée au Service Codification : nécessité de définir un circuit de transmission d’infos entre les différents acteurs</a:t>
            </a:r>
          </a:p>
          <a:p>
            <a:r>
              <a:rPr lang="fr-FR" altLang="fr-FR" sz="1800" b="1">
                <a:solidFill>
                  <a:srgbClr val="0099FF"/>
                </a:solidFill>
                <a:sym typeface="Wingdings" pitchFamily="2" charset="2"/>
              </a:rPr>
              <a:t>Si gestion  semi-centralisée = chaque service renseigne ses propres vues (5 vues ADV) : désignation d’experts/service - charge supplémentaire/mode opératoire actuel.</a:t>
            </a:r>
          </a:p>
          <a:p>
            <a:endParaRPr lang="fr-FR" altLang="fr-FR" sz="1800" b="1">
              <a:sym typeface="Wingdings" pitchFamily="2" charset="2"/>
            </a:endParaRPr>
          </a:p>
          <a:p>
            <a:r>
              <a:rPr lang="fr-FR" altLang="fr-FR" sz="1800" b="1">
                <a:sym typeface="Wingdings" pitchFamily="2" charset="2"/>
              </a:rPr>
              <a:t> Reprise du fichier client en automatique avec constitution de tables de correspondance et ajustement manuel - </a:t>
            </a:r>
            <a:r>
              <a:rPr lang="fr-FR" altLang="fr-FR" sz="1800" b="1">
                <a:solidFill>
                  <a:srgbClr val="CC0000"/>
                </a:solidFill>
                <a:sym typeface="Wingdings" pitchFamily="2" charset="2"/>
              </a:rPr>
              <a:t>10/15 jours</a:t>
            </a:r>
          </a:p>
          <a:p>
            <a:endParaRPr lang="fr-FR" altLang="fr-FR" sz="1800" b="1">
              <a:solidFill>
                <a:srgbClr val="CC0000"/>
              </a:solidFill>
              <a:sym typeface="Wingdings" pitchFamily="2" charset="2"/>
            </a:endParaRPr>
          </a:p>
          <a:p>
            <a:r>
              <a:rPr lang="fr-FR" altLang="fr-FR" sz="1800" b="1">
                <a:solidFill>
                  <a:srgbClr val="0099FF"/>
                </a:solidFill>
                <a:sym typeface="Wingdings" pitchFamily="2" charset="2"/>
              </a:rPr>
              <a:t> Paramétrage et intégration future à analyser</a:t>
            </a:r>
          </a:p>
          <a:p>
            <a:endParaRPr lang="fr-FR" altLang="fr-FR" sz="1800" b="1">
              <a:solidFill>
                <a:srgbClr val="0099FF"/>
              </a:solidFill>
              <a:sym typeface="Wingdings" pitchFamily="2" charset="2"/>
            </a:endParaRPr>
          </a:p>
        </p:txBody>
      </p:sp>
      <p:sp>
        <p:nvSpPr>
          <p:cNvPr id="2" name="Espace réservé du pied de page 1"/>
          <p:cNvSpPr>
            <a:spLocks noGrp="1"/>
          </p:cNvSpPr>
          <p:nvPr>
            <p:ph type="ftr" sz="quarter" idx="11"/>
          </p:nvPr>
        </p:nvSpPr>
        <p:spPr/>
        <p:txBody>
          <a:bodyPr/>
          <a:lstStyle/>
          <a:p>
            <a:r>
              <a:rPr lang="fr-FR" smtClean="0"/>
              <a:t>Sharesap.com®. Copyright©. Tous droits réservés. Par Mickael QUESNOT</a:t>
            </a:r>
            <a:endParaRPr 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Rectangle 1026"/>
          <p:cNvSpPr>
            <a:spLocks noGrp="1" noChangeArrowheads="1"/>
          </p:cNvSpPr>
          <p:nvPr>
            <p:ph type="title"/>
          </p:nvPr>
        </p:nvSpPr>
        <p:spPr bwMode="auto">
          <a:xfrm>
            <a:off x="685800" y="304800"/>
            <a:ext cx="7772400" cy="6096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normAutofit fontScale="90000"/>
          </a:bodyPr>
          <a:lstStyle/>
          <a:p>
            <a:r>
              <a:rPr lang="fr-FR" altLang="fr-FR"/>
              <a:t>Données de base</a:t>
            </a:r>
          </a:p>
        </p:txBody>
      </p:sp>
      <p:sp>
        <p:nvSpPr>
          <p:cNvPr id="191491" name="Rectangle 1027"/>
          <p:cNvSpPr>
            <a:spLocks noChangeArrowheads="1"/>
          </p:cNvSpPr>
          <p:nvPr/>
        </p:nvSpPr>
        <p:spPr bwMode="auto">
          <a:xfrm>
            <a:off x="76200" y="1752600"/>
            <a:ext cx="3581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lvl1pPr marL="342900" indent="-342900" defTabSz="762000">
              <a:spcBef>
                <a:spcPct val="20000"/>
              </a:spcBef>
              <a:buChar char="•"/>
              <a:defRPr sz="2800" b="1">
                <a:solidFill>
                  <a:schemeClr val="tx1"/>
                </a:solidFill>
                <a:latin typeface="Times New Roman" charset="0"/>
              </a:defRPr>
            </a:lvl1pPr>
            <a:lvl2pPr marL="742950" indent="-285750" defTabSz="762000">
              <a:spcBef>
                <a:spcPct val="20000"/>
              </a:spcBef>
              <a:buChar char="–"/>
              <a:defRPr sz="2400" b="1">
                <a:solidFill>
                  <a:schemeClr val="tx1"/>
                </a:solidFill>
                <a:latin typeface="Times New Roman" charset="0"/>
              </a:defRPr>
            </a:lvl2pPr>
            <a:lvl3pPr marL="1143000" indent="-228600" defTabSz="762000">
              <a:spcBef>
                <a:spcPct val="20000"/>
              </a:spcBef>
              <a:buChar char="•"/>
              <a:defRPr sz="2000" b="1">
                <a:solidFill>
                  <a:schemeClr val="tx1"/>
                </a:solidFill>
                <a:latin typeface="Times New Roman" charset="0"/>
              </a:defRPr>
            </a:lvl3pPr>
            <a:lvl4pPr marL="1600200" indent="-228600" defTabSz="762000">
              <a:spcBef>
                <a:spcPct val="20000"/>
              </a:spcBef>
              <a:buChar char="–"/>
              <a:defRPr b="1">
                <a:solidFill>
                  <a:schemeClr val="tx1"/>
                </a:solidFill>
                <a:latin typeface="Times New Roman" charset="0"/>
              </a:defRPr>
            </a:lvl4pPr>
            <a:lvl5pPr marL="2057400" indent="-228600" defTabSz="762000">
              <a:spcBef>
                <a:spcPct val="20000"/>
              </a:spcBef>
              <a:buChar char="•"/>
              <a:defRPr b="1">
                <a:solidFill>
                  <a:schemeClr val="tx1"/>
                </a:solidFill>
                <a:latin typeface="Times New Roman" charset="0"/>
              </a:defRPr>
            </a:lvl5pPr>
            <a:lvl6pPr marL="2514600" indent="-228600" defTabSz="762000" eaLnBrk="0" fontAlgn="base" hangingPunct="0">
              <a:spcBef>
                <a:spcPct val="20000"/>
              </a:spcBef>
              <a:spcAft>
                <a:spcPct val="0"/>
              </a:spcAft>
              <a:buChar char="•"/>
              <a:defRPr b="1">
                <a:solidFill>
                  <a:schemeClr val="tx1"/>
                </a:solidFill>
                <a:latin typeface="Times New Roman" charset="0"/>
              </a:defRPr>
            </a:lvl6pPr>
            <a:lvl7pPr marL="2971800" indent="-228600" defTabSz="762000" eaLnBrk="0" fontAlgn="base" hangingPunct="0">
              <a:spcBef>
                <a:spcPct val="20000"/>
              </a:spcBef>
              <a:spcAft>
                <a:spcPct val="0"/>
              </a:spcAft>
              <a:buChar char="•"/>
              <a:defRPr b="1">
                <a:solidFill>
                  <a:schemeClr val="tx1"/>
                </a:solidFill>
                <a:latin typeface="Times New Roman" charset="0"/>
              </a:defRPr>
            </a:lvl7pPr>
            <a:lvl8pPr marL="3429000" indent="-228600" defTabSz="762000" eaLnBrk="0" fontAlgn="base" hangingPunct="0">
              <a:spcBef>
                <a:spcPct val="20000"/>
              </a:spcBef>
              <a:spcAft>
                <a:spcPct val="0"/>
              </a:spcAft>
              <a:buChar char="•"/>
              <a:defRPr b="1">
                <a:solidFill>
                  <a:schemeClr val="tx1"/>
                </a:solidFill>
                <a:latin typeface="Times New Roman" charset="0"/>
              </a:defRPr>
            </a:lvl8pPr>
            <a:lvl9pPr marL="3886200" indent="-228600" defTabSz="762000" eaLnBrk="0" fontAlgn="base" hangingPunct="0">
              <a:spcBef>
                <a:spcPct val="20000"/>
              </a:spcBef>
              <a:spcAft>
                <a:spcPct val="0"/>
              </a:spcAft>
              <a:buChar char="•"/>
              <a:defRPr b="1">
                <a:solidFill>
                  <a:schemeClr val="tx1"/>
                </a:solidFill>
                <a:latin typeface="Times New Roman" charset="0"/>
              </a:defRPr>
            </a:lvl9pPr>
          </a:lstStyle>
          <a:p>
            <a:endParaRPr lang="fr-FR" altLang="fr-FR"/>
          </a:p>
          <a:p>
            <a:endParaRPr lang="fr-FR" altLang="fr-FR"/>
          </a:p>
        </p:txBody>
      </p:sp>
      <p:sp>
        <p:nvSpPr>
          <p:cNvPr id="191492" name="Rectangle 1028"/>
          <p:cNvSpPr>
            <a:spLocks noChangeArrowheads="1"/>
          </p:cNvSpPr>
          <p:nvPr/>
        </p:nvSpPr>
        <p:spPr bwMode="auto">
          <a:xfrm>
            <a:off x="0" y="1066800"/>
            <a:ext cx="4191000" cy="548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lvl1pPr marL="342900" indent="-342900" defTabSz="762000">
              <a:spcBef>
                <a:spcPct val="20000"/>
              </a:spcBef>
              <a:buChar char="•"/>
              <a:defRPr sz="2800" b="1">
                <a:solidFill>
                  <a:schemeClr val="tx1"/>
                </a:solidFill>
                <a:latin typeface="Times New Roman" charset="0"/>
              </a:defRPr>
            </a:lvl1pPr>
            <a:lvl2pPr marL="742950" indent="-285750" defTabSz="762000">
              <a:spcBef>
                <a:spcPct val="20000"/>
              </a:spcBef>
              <a:buChar char="–"/>
              <a:defRPr sz="2400" b="1">
                <a:solidFill>
                  <a:schemeClr val="tx1"/>
                </a:solidFill>
                <a:latin typeface="Times New Roman" charset="0"/>
              </a:defRPr>
            </a:lvl2pPr>
            <a:lvl3pPr marL="1143000" indent="-228600" defTabSz="762000">
              <a:spcBef>
                <a:spcPct val="20000"/>
              </a:spcBef>
              <a:buChar char="•"/>
              <a:defRPr sz="2000" b="1">
                <a:solidFill>
                  <a:schemeClr val="tx1"/>
                </a:solidFill>
                <a:latin typeface="Times New Roman" charset="0"/>
              </a:defRPr>
            </a:lvl3pPr>
            <a:lvl4pPr marL="1600200" indent="-228600" defTabSz="762000">
              <a:spcBef>
                <a:spcPct val="20000"/>
              </a:spcBef>
              <a:buChar char="–"/>
              <a:defRPr b="1">
                <a:solidFill>
                  <a:schemeClr val="tx1"/>
                </a:solidFill>
                <a:latin typeface="Times New Roman" charset="0"/>
              </a:defRPr>
            </a:lvl4pPr>
            <a:lvl5pPr marL="2057400" indent="-228600" defTabSz="762000">
              <a:spcBef>
                <a:spcPct val="20000"/>
              </a:spcBef>
              <a:buChar char="•"/>
              <a:defRPr b="1">
                <a:solidFill>
                  <a:schemeClr val="tx1"/>
                </a:solidFill>
                <a:latin typeface="Times New Roman" charset="0"/>
              </a:defRPr>
            </a:lvl5pPr>
            <a:lvl6pPr marL="2514600" indent="-228600" defTabSz="762000" eaLnBrk="0" fontAlgn="base" hangingPunct="0">
              <a:spcBef>
                <a:spcPct val="20000"/>
              </a:spcBef>
              <a:spcAft>
                <a:spcPct val="0"/>
              </a:spcAft>
              <a:buChar char="•"/>
              <a:defRPr b="1">
                <a:solidFill>
                  <a:schemeClr val="tx1"/>
                </a:solidFill>
                <a:latin typeface="Times New Roman" charset="0"/>
              </a:defRPr>
            </a:lvl6pPr>
            <a:lvl7pPr marL="2971800" indent="-228600" defTabSz="762000" eaLnBrk="0" fontAlgn="base" hangingPunct="0">
              <a:spcBef>
                <a:spcPct val="20000"/>
              </a:spcBef>
              <a:spcAft>
                <a:spcPct val="0"/>
              </a:spcAft>
              <a:buChar char="•"/>
              <a:defRPr b="1">
                <a:solidFill>
                  <a:schemeClr val="tx1"/>
                </a:solidFill>
                <a:latin typeface="Times New Roman" charset="0"/>
              </a:defRPr>
            </a:lvl7pPr>
            <a:lvl8pPr marL="3429000" indent="-228600" defTabSz="762000" eaLnBrk="0" fontAlgn="base" hangingPunct="0">
              <a:spcBef>
                <a:spcPct val="20000"/>
              </a:spcBef>
              <a:spcAft>
                <a:spcPct val="0"/>
              </a:spcAft>
              <a:buChar char="•"/>
              <a:defRPr b="1">
                <a:solidFill>
                  <a:schemeClr val="tx1"/>
                </a:solidFill>
                <a:latin typeface="Times New Roman" charset="0"/>
              </a:defRPr>
            </a:lvl8pPr>
            <a:lvl9pPr marL="3886200" indent="-228600" defTabSz="762000" eaLnBrk="0" fontAlgn="base" hangingPunct="0">
              <a:spcBef>
                <a:spcPct val="20000"/>
              </a:spcBef>
              <a:spcAft>
                <a:spcPct val="0"/>
              </a:spcAft>
              <a:buChar char="•"/>
              <a:defRPr b="1">
                <a:solidFill>
                  <a:schemeClr val="tx1"/>
                </a:solidFill>
                <a:latin typeface="Times New Roman" charset="0"/>
              </a:defRPr>
            </a:lvl9pPr>
          </a:lstStyle>
          <a:p>
            <a:pPr algn="ctr">
              <a:buFontTx/>
              <a:buNone/>
            </a:pPr>
            <a:r>
              <a:rPr lang="fr-FR" altLang="fr-FR">
                <a:solidFill>
                  <a:schemeClr val="accent1"/>
                </a:solidFill>
                <a:effectLst>
                  <a:outerShdw blurRad="38100" dist="38100" dir="2700000" algn="tl">
                    <a:srgbClr val="C0C0C0"/>
                  </a:outerShdw>
                </a:effectLst>
              </a:rPr>
              <a:t>Solution SAP</a:t>
            </a:r>
          </a:p>
          <a:p>
            <a:pPr>
              <a:buFontTx/>
              <a:buNone/>
            </a:pPr>
            <a:r>
              <a:rPr lang="fr-FR" altLang="fr-FR" sz="1800">
                <a:solidFill>
                  <a:srgbClr val="0099FF"/>
                </a:solidFill>
                <a:sym typeface="Wingdings" pitchFamily="2" charset="2"/>
              </a:rPr>
              <a:t> Fiche info-vente :</a:t>
            </a:r>
          </a:p>
          <a:p>
            <a:pPr>
              <a:buFontTx/>
              <a:buNone/>
            </a:pPr>
            <a:r>
              <a:rPr lang="fr-FR" altLang="fr-FR" sz="1800">
                <a:solidFill>
                  <a:srgbClr val="0099FF"/>
                </a:solidFill>
                <a:sym typeface="Wingdings" pitchFamily="2" charset="2"/>
              </a:rPr>
              <a:t>Tolérances de livraison : % fixe</a:t>
            </a:r>
          </a:p>
          <a:p>
            <a:pPr>
              <a:buFontTx/>
              <a:buNone/>
            </a:pPr>
            <a:endParaRPr lang="fr-FR" altLang="fr-FR" sz="1800">
              <a:solidFill>
                <a:srgbClr val="0099FF"/>
              </a:solidFill>
              <a:sym typeface="Wingdings" pitchFamily="2" charset="2"/>
            </a:endParaRPr>
          </a:p>
          <a:p>
            <a:pPr>
              <a:buFontTx/>
              <a:buNone/>
            </a:pPr>
            <a:endParaRPr lang="fr-FR" altLang="fr-FR" sz="1800">
              <a:sym typeface="Wingdings" pitchFamily="2" charset="2"/>
            </a:endParaRPr>
          </a:p>
          <a:p>
            <a:pPr>
              <a:buFontTx/>
              <a:buNone/>
            </a:pPr>
            <a:endParaRPr lang="fr-FR" altLang="fr-FR" sz="1800">
              <a:sym typeface="Wingdings" pitchFamily="2" charset="2"/>
            </a:endParaRPr>
          </a:p>
          <a:p>
            <a:pPr>
              <a:buFontTx/>
              <a:buNone/>
            </a:pPr>
            <a:r>
              <a:rPr lang="fr-FR" altLang="fr-FR" sz="1800">
                <a:sym typeface="Wingdings" pitchFamily="2" charset="2"/>
              </a:rPr>
              <a:t> Utilisation de la désignation article client - fiche info vente ou développement spécifique pour intégrer données marketing</a:t>
            </a:r>
          </a:p>
          <a:p>
            <a:pPr>
              <a:buFontTx/>
              <a:buNone/>
            </a:pPr>
            <a:endParaRPr lang="fr-FR" altLang="fr-FR" sz="1800">
              <a:sym typeface="Wingdings" pitchFamily="2" charset="2"/>
            </a:endParaRPr>
          </a:p>
          <a:p>
            <a:pPr>
              <a:buFontTx/>
              <a:buNone/>
            </a:pPr>
            <a:r>
              <a:rPr lang="fr-FR" altLang="fr-FR" sz="1800">
                <a:solidFill>
                  <a:srgbClr val="0099FF"/>
                </a:solidFill>
                <a:sym typeface="Wingdings" pitchFamily="2" charset="2"/>
              </a:rPr>
              <a:t>Gestion des exigences clients dans textes info-ventes </a:t>
            </a:r>
            <a:endParaRPr lang="fr-FR" altLang="fr-FR" sz="1800">
              <a:sym typeface="Wingdings" pitchFamily="2" charset="2"/>
            </a:endParaRPr>
          </a:p>
          <a:p>
            <a:pPr>
              <a:buFontTx/>
              <a:buNone/>
            </a:pPr>
            <a:endParaRPr lang="fr-FR" altLang="fr-FR" sz="1800">
              <a:sym typeface="Wingdings" pitchFamily="2" charset="2"/>
            </a:endParaRPr>
          </a:p>
          <a:p>
            <a:pPr>
              <a:buFontTx/>
              <a:buNone/>
            </a:pPr>
            <a:r>
              <a:rPr lang="fr-FR" altLang="fr-FR" sz="1800">
                <a:sym typeface="Wingdings" pitchFamily="2" charset="2"/>
              </a:rPr>
              <a:t> Reprise fichier info-vente</a:t>
            </a:r>
          </a:p>
          <a:p>
            <a:pPr>
              <a:buFontTx/>
              <a:buNone/>
            </a:pPr>
            <a:endParaRPr lang="fr-FR" altLang="fr-FR" sz="1800">
              <a:solidFill>
                <a:srgbClr val="0099FF"/>
              </a:solidFill>
              <a:sym typeface="Wingdings" pitchFamily="2" charset="2"/>
            </a:endParaRPr>
          </a:p>
          <a:p>
            <a:pPr>
              <a:buFontTx/>
              <a:buNone/>
            </a:pPr>
            <a:endParaRPr lang="fr-FR" altLang="fr-FR" sz="1800">
              <a:solidFill>
                <a:srgbClr val="0099FF"/>
              </a:solidFill>
              <a:sym typeface="Wingdings" pitchFamily="2" charset="2"/>
            </a:endParaRPr>
          </a:p>
          <a:p>
            <a:pPr>
              <a:buFontTx/>
              <a:buNone/>
            </a:pPr>
            <a:endParaRPr lang="fr-FR" altLang="fr-FR" sz="1800">
              <a:solidFill>
                <a:srgbClr val="0099FF"/>
              </a:solidFill>
              <a:sym typeface="Wingdings" pitchFamily="2" charset="2"/>
            </a:endParaRPr>
          </a:p>
        </p:txBody>
      </p:sp>
      <p:sp>
        <p:nvSpPr>
          <p:cNvPr id="191493" name="Rectangle 1029"/>
          <p:cNvSpPr>
            <a:spLocks noChangeArrowheads="1"/>
          </p:cNvSpPr>
          <p:nvPr/>
        </p:nvSpPr>
        <p:spPr bwMode="auto">
          <a:xfrm>
            <a:off x="0" y="1066800"/>
            <a:ext cx="4038600" cy="5562600"/>
          </a:xfrm>
          <a:prstGeom prst="rect">
            <a:avLst/>
          </a:prstGeom>
          <a:noFill/>
          <a:ln w="12700">
            <a:solidFill>
              <a:schemeClr val="tx1"/>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191494" name="Rectangle 1030"/>
          <p:cNvSpPr>
            <a:spLocks noChangeArrowheads="1"/>
          </p:cNvSpPr>
          <p:nvPr/>
        </p:nvSpPr>
        <p:spPr bwMode="auto">
          <a:xfrm>
            <a:off x="4114800" y="1066800"/>
            <a:ext cx="5029200" cy="5562600"/>
          </a:xfrm>
          <a:prstGeom prst="rect">
            <a:avLst/>
          </a:prstGeom>
          <a:noFill/>
          <a:ln w="12700">
            <a:solidFill>
              <a:schemeClr val="tx1"/>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191495" name="Rectangle 1031"/>
          <p:cNvSpPr>
            <a:spLocks noChangeArrowheads="1"/>
          </p:cNvSpPr>
          <p:nvPr/>
        </p:nvSpPr>
        <p:spPr bwMode="auto">
          <a:xfrm>
            <a:off x="4191000" y="1066800"/>
            <a:ext cx="5181600" cy="5432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2000">
              <a:defRPr sz="2400">
                <a:solidFill>
                  <a:schemeClr val="tx1"/>
                </a:solidFill>
                <a:latin typeface="Times New Roman" charset="0"/>
              </a:defRPr>
            </a:lvl1pPr>
            <a:lvl2pPr marL="571500" defTabSz="762000">
              <a:defRPr sz="2400">
                <a:solidFill>
                  <a:schemeClr val="tx1"/>
                </a:solidFill>
                <a:latin typeface="Times New Roman" charset="0"/>
              </a:defRPr>
            </a:lvl2pPr>
            <a:lvl3pPr marL="1143000" defTabSz="762000">
              <a:defRPr sz="2400">
                <a:solidFill>
                  <a:schemeClr val="tx1"/>
                </a:solidFill>
                <a:latin typeface="Times New Roman" charset="0"/>
              </a:defRPr>
            </a:lvl3pPr>
            <a:lvl4pPr marL="1714500" defTabSz="762000">
              <a:defRPr sz="2400">
                <a:solidFill>
                  <a:schemeClr val="tx1"/>
                </a:solidFill>
                <a:latin typeface="Times New Roman" charset="0"/>
              </a:defRPr>
            </a:lvl4pPr>
            <a:lvl5pPr marL="2286000" defTabSz="762000">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ctr"/>
            <a:r>
              <a:rPr lang="fr-FR" altLang="fr-FR" sz="2800" b="1">
                <a:solidFill>
                  <a:schemeClr val="accent1"/>
                </a:solidFill>
                <a:effectLst>
                  <a:outerShdw blurRad="38100" dist="38100" dir="2700000" algn="tl">
                    <a:srgbClr val="C0C0C0"/>
                  </a:outerShdw>
                </a:effectLst>
              </a:rPr>
              <a:t>Impacts</a:t>
            </a:r>
            <a:endParaRPr lang="fr-FR" altLang="fr-FR" b="1">
              <a:solidFill>
                <a:schemeClr val="accent1"/>
              </a:solidFill>
              <a:effectLst>
                <a:outerShdw blurRad="38100" dist="38100" dir="2700000" algn="tl">
                  <a:srgbClr val="C0C0C0"/>
                </a:outerShdw>
              </a:effectLst>
            </a:endParaRPr>
          </a:p>
          <a:p>
            <a:endParaRPr lang="fr-FR" altLang="fr-FR" sz="1800" b="1">
              <a:solidFill>
                <a:srgbClr val="0099FF"/>
              </a:solidFill>
              <a:sym typeface="Wingdings" pitchFamily="2" charset="2"/>
            </a:endParaRPr>
          </a:p>
          <a:p>
            <a:r>
              <a:rPr lang="fr-FR" altLang="fr-FR" sz="1800" b="1">
                <a:solidFill>
                  <a:srgbClr val="0099FF"/>
                </a:solidFill>
                <a:sym typeface="Wingdings" pitchFamily="2" charset="2"/>
              </a:rPr>
              <a:t>Mise à jour des conditions générales de vente</a:t>
            </a:r>
          </a:p>
          <a:p>
            <a:r>
              <a:rPr lang="fr-FR" altLang="fr-FR" sz="1800" b="1">
                <a:solidFill>
                  <a:srgbClr val="0099FF"/>
                </a:solidFill>
                <a:sym typeface="Wingdings" pitchFamily="2" charset="2"/>
              </a:rPr>
              <a:t>sur documents commerciaux</a:t>
            </a:r>
          </a:p>
          <a:p>
            <a:r>
              <a:rPr lang="fr-FR" altLang="fr-FR" sz="1800" b="1">
                <a:solidFill>
                  <a:srgbClr val="0099FF"/>
                </a:solidFill>
                <a:sym typeface="Wingdings" pitchFamily="2" charset="2"/>
              </a:rPr>
              <a:t> dépassement =blocage expédition et nécessité réajustement commande</a:t>
            </a:r>
          </a:p>
          <a:p>
            <a:endParaRPr lang="fr-FR" altLang="fr-FR" sz="1800" b="1">
              <a:sym typeface="Wingdings" pitchFamily="2" charset="2"/>
            </a:endParaRPr>
          </a:p>
          <a:p>
            <a:r>
              <a:rPr lang="fr-FR" altLang="fr-FR" sz="1800" b="1">
                <a:sym typeface="Wingdings" pitchFamily="2" charset="2"/>
              </a:rPr>
              <a:t>si utilisation « désignation article client » :</a:t>
            </a:r>
          </a:p>
          <a:p>
            <a:r>
              <a:rPr lang="fr-FR" altLang="fr-FR" sz="1800" b="1">
                <a:sym typeface="Wingdings" pitchFamily="2" charset="2"/>
              </a:rPr>
              <a:t>zone non structurée et regroupement imprécis.</a:t>
            </a:r>
          </a:p>
          <a:p>
            <a:r>
              <a:rPr lang="fr-FR" altLang="fr-FR" sz="1800" b="1">
                <a:sym typeface="Wingdings" pitchFamily="2" charset="2"/>
              </a:rPr>
              <a:t>si développement spécifique : coût important / nombre de jours à déterminer.</a:t>
            </a:r>
          </a:p>
          <a:p>
            <a:endParaRPr lang="fr-FR" altLang="fr-FR" sz="1800" b="1">
              <a:solidFill>
                <a:srgbClr val="0099FF"/>
              </a:solidFill>
              <a:sym typeface="Wingdings" pitchFamily="2" charset="2"/>
            </a:endParaRPr>
          </a:p>
          <a:p>
            <a:endParaRPr lang="fr-FR" altLang="fr-FR" sz="1800" b="1">
              <a:solidFill>
                <a:srgbClr val="0099FF"/>
              </a:solidFill>
              <a:sym typeface="Wingdings" pitchFamily="2" charset="2"/>
            </a:endParaRPr>
          </a:p>
          <a:p>
            <a:r>
              <a:rPr lang="fr-FR" altLang="fr-FR" sz="1800" b="1">
                <a:solidFill>
                  <a:srgbClr val="0099FF"/>
                </a:solidFill>
                <a:sym typeface="Wingdings" pitchFamily="2" charset="2"/>
              </a:rPr>
              <a:t>Données non structurées, risque d’imprécision voire d’erreur.</a:t>
            </a:r>
            <a:endParaRPr lang="fr-FR" altLang="fr-FR" sz="1600">
              <a:solidFill>
                <a:srgbClr val="0099FF"/>
              </a:solidFill>
              <a:sym typeface="Wingdings" pitchFamily="2" charset="2"/>
            </a:endParaRPr>
          </a:p>
          <a:p>
            <a:endParaRPr lang="fr-FR" altLang="fr-FR" sz="1600">
              <a:solidFill>
                <a:srgbClr val="0099FF"/>
              </a:solidFill>
              <a:sym typeface="Wingdings" pitchFamily="2" charset="2"/>
            </a:endParaRPr>
          </a:p>
          <a:p>
            <a:r>
              <a:rPr lang="fr-FR" altLang="fr-FR" sz="1600">
                <a:sym typeface="Wingdings" pitchFamily="2" charset="2"/>
              </a:rPr>
              <a:t></a:t>
            </a:r>
            <a:r>
              <a:rPr lang="fr-FR" altLang="fr-FR" sz="1800" b="1">
                <a:sym typeface="Wingdings" pitchFamily="2" charset="2"/>
              </a:rPr>
              <a:t> Reprise automatique et ajustement manuel -</a:t>
            </a:r>
            <a:r>
              <a:rPr lang="fr-FR" altLang="fr-FR" sz="1800" b="1">
                <a:solidFill>
                  <a:srgbClr val="CC0000"/>
                </a:solidFill>
                <a:sym typeface="Wingdings" pitchFamily="2" charset="2"/>
              </a:rPr>
              <a:t>10 jours</a:t>
            </a:r>
          </a:p>
          <a:p>
            <a:endParaRPr lang="fr-FR" altLang="fr-FR" sz="1800" b="1">
              <a:solidFill>
                <a:srgbClr val="0099FF"/>
              </a:solidFill>
              <a:sym typeface="Wingdings" pitchFamily="2" charset="2"/>
            </a:endParaRPr>
          </a:p>
        </p:txBody>
      </p:sp>
      <p:sp>
        <p:nvSpPr>
          <p:cNvPr id="2" name="Espace réservé du pied de page 1"/>
          <p:cNvSpPr>
            <a:spLocks noGrp="1"/>
          </p:cNvSpPr>
          <p:nvPr>
            <p:ph type="ftr" sz="quarter" idx="11"/>
          </p:nvPr>
        </p:nvSpPr>
        <p:spPr/>
        <p:txBody>
          <a:bodyPr/>
          <a:lstStyle/>
          <a:p>
            <a:r>
              <a:rPr lang="fr-FR" smtClean="0"/>
              <a:t>Sharesap.com®. Copyright©. Tous droits réservés. Par Mickael QUESNOT</a:t>
            </a:r>
            <a:endParaRPr 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Rectangle 2050"/>
          <p:cNvSpPr>
            <a:spLocks noGrp="1" noChangeArrowheads="1"/>
          </p:cNvSpPr>
          <p:nvPr>
            <p:ph type="title"/>
          </p:nvPr>
        </p:nvSpPr>
        <p:spPr bwMode="auto">
          <a:xfrm>
            <a:off x="685800" y="304800"/>
            <a:ext cx="7772400" cy="3048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normAutofit fontScale="90000"/>
          </a:bodyPr>
          <a:lstStyle/>
          <a:p>
            <a:r>
              <a:rPr lang="fr-FR" altLang="fr-FR"/>
              <a:t>Données de base</a:t>
            </a:r>
          </a:p>
        </p:txBody>
      </p:sp>
      <p:sp>
        <p:nvSpPr>
          <p:cNvPr id="165891" name="Rectangle 2051"/>
          <p:cNvSpPr>
            <a:spLocks noChangeArrowheads="1"/>
          </p:cNvSpPr>
          <p:nvPr/>
        </p:nvSpPr>
        <p:spPr bwMode="auto">
          <a:xfrm>
            <a:off x="0" y="1066800"/>
            <a:ext cx="2362200" cy="548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lvl1pPr marL="342900" indent="-342900" defTabSz="762000">
              <a:spcBef>
                <a:spcPct val="20000"/>
              </a:spcBef>
              <a:buChar char="•"/>
              <a:defRPr sz="2800" b="1">
                <a:solidFill>
                  <a:schemeClr val="tx1"/>
                </a:solidFill>
                <a:latin typeface="Times New Roman" charset="0"/>
              </a:defRPr>
            </a:lvl1pPr>
            <a:lvl2pPr marL="742950" indent="-285750" defTabSz="762000">
              <a:spcBef>
                <a:spcPct val="20000"/>
              </a:spcBef>
              <a:buChar char="–"/>
              <a:defRPr sz="2400" b="1">
                <a:solidFill>
                  <a:schemeClr val="tx1"/>
                </a:solidFill>
                <a:latin typeface="Times New Roman" charset="0"/>
              </a:defRPr>
            </a:lvl2pPr>
            <a:lvl3pPr marL="1143000" indent="-228600" defTabSz="762000">
              <a:spcBef>
                <a:spcPct val="20000"/>
              </a:spcBef>
              <a:buChar char="•"/>
              <a:defRPr sz="2000" b="1">
                <a:solidFill>
                  <a:schemeClr val="tx1"/>
                </a:solidFill>
                <a:latin typeface="Times New Roman" charset="0"/>
              </a:defRPr>
            </a:lvl3pPr>
            <a:lvl4pPr marL="1600200" indent="-228600" defTabSz="762000">
              <a:spcBef>
                <a:spcPct val="20000"/>
              </a:spcBef>
              <a:buChar char="–"/>
              <a:defRPr b="1">
                <a:solidFill>
                  <a:schemeClr val="tx1"/>
                </a:solidFill>
                <a:latin typeface="Times New Roman" charset="0"/>
              </a:defRPr>
            </a:lvl4pPr>
            <a:lvl5pPr marL="2057400" indent="-228600" defTabSz="762000">
              <a:spcBef>
                <a:spcPct val="20000"/>
              </a:spcBef>
              <a:buChar char="•"/>
              <a:defRPr b="1">
                <a:solidFill>
                  <a:schemeClr val="tx1"/>
                </a:solidFill>
                <a:latin typeface="Times New Roman" charset="0"/>
              </a:defRPr>
            </a:lvl5pPr>
            <a:lvl6pPr marL="2514600" indent="-228600" defTabSz="762000" eaLnBrk="0" fontAlgn="base" hangingPunct="0">
              <a:spcBef>
                <a:spcPct val="20000"/>
              </a:spcBef>
              <a:spcAft>
                <a:spcPct val="0"/>
              </a:spcAft>
              <a:buChar char="•"/>
              <a:defRPr b="1">
                <a:solidFill>
                  <a:schemeClr val="tx1"/>
                </a:solidFill>
                <a:latin typeface="Times New Roman" charset="0"/>
              </a:defRPr>
            </a:lvl6pPr>
            <a:lvl7pPr marL="2971800" indent="-228600" defTabSz="762000" eaLnBrk="0" fontAlgn="base" hangingPunct="0">
              <a:spcBef>
                <a:spcPct val="20000"/>
              </a:spcBef>
              <a:spcAft>
                <a:spcPct val="0"/>
              </a:spcAft>
              <a:buChar char="•"/>
              <a:defRPr b="1">
                <a:solidFill>
                  <a:schemeClr val="tx1"/>
                </a:solidFill>
                <a:latin typeface="Times New Roman" charset="0"/>
              </a:defRPr>
            </a:lvl7pPr>
            <a:lvl8pPr marL="3429000" indent="-228600" defTabSz="762000" eaLnBrk="0" fontAlgn="base" hangingPunct="0">
              <a:spcBef>
                <a:spcPct val="20000"/>
              </a:spcBef>
              <a:spcAft>
                <a:spcPct val="0"/>
              </a:spcAft>
              <a:buChar char="•"/>
              <a:defRPr b="1">
                <a:solidFill>
                  <a:schemeClr val="tx1"/>
                </a:solidFill>
                <a:latin typeface="Times New Roman" charset="0"/>
              </a:defRPr>
            </a:lvl8pPr>
            <a:lvl9pPr marL="3886200" indent="-228600" defTabSz="762000" eaLnBrk="0" fontAlgn="base" hangingPunct="0">
              <a:spcBef>
                <a:spcPct val="20000"/>
              </a:spcBef>
              <a:spcAft>
                <a:spcPct val="0"/>
              </a:spcAft>
              <a:buChar char="•"/>
              <a:defRPr b="1">
                <a:solidFill>
                  <a:schemeClr val="tx1"/>
                </a:solidFill>
                <a:latin typeface="Times New Roman" charset="0"/>
              </a:defRPr>
            </a:lvl9pPr>
          </a:lstStyle>
          <a:p>
            <a:pPr algn="ctr">
              <a:buFontTx/>
              <a:buNone/>
            </a:pPr>
            <a:r>
              <a:rPr lang="fr-FR" altLang="fr-FR" dirty="0">
                <a:solidFill>
                  <a:schemeClr val="accent1"/>
                </a:solidFill>
                <a:effectLst>
                  <a:outerShdw blurRad="38100" dist="38100" dir="2700000" algn="tl">
                    <a:srgbClr val="C0C0C0"/>
                  </a:outerShdw>
                </a:effectLst>
              </a:rPr>
              <a:t>Solution </a:t>
            </a:r>
            <a:r>
              <a:rPr lang="fr-FR" altLang="fr-FR" dirty="0" smtClean="0">
                <a:solidFill>
                  <a:schemeClr val="accent1"/>
                </a:solidFill>
                <a:effectLst>
                  <a:outerShdw blurRad="38100" dist="38100" dir="2700000" algn="tl">
                    <a:srgbClr val="C0C0C0"/>
                  </a:outerShdw>
                </a:effectLst>
              </a:rPr>
              <a:t>Ex</a:t>
            </a:r>
            <a:endParaRPr lang="fr-FR" altLang="fr-FR" dirty="0">
              <a:solidFill>
                <a:schemeClr val="accent1"/>
              </a:solidFill>
              <a:effectLst>
                <a:outerShdw blurRad="38100" dist="38100" dir="2700000" algn="tl">
                  <a:srgbClr val="C0C0C0"/>
                </a:outerShdw>
              </a:effectLst>
            </a:endParaRPr>
          </a:p>
          <a:p>
            <a:pPr>
              <a:buFontTx/>
              <a:buNone/>
            </a:pPr>
            <a:endParaRPr lang="fr-FR" altLang="fr-FR" sz="1800" dirty="0">
              <a:sym typeface="Wingdings" pitchFamily="2" charset="2"/>
            </a:endParaRPr>
          </a:p>
          <a:p>
            <a:pPr>
              <a:buFontTx/>
              <a:buNone/>
            </a:pPr>
            <a:endParaRPr lang="fr-FR" altLang="fr-FR" sz="1800" dirty="0">
              <a:sym typeface="Wingdings" pitchFamily="2" charset="2"/>
            </a:endParaRPr>
          </a:p>
          <a:p>
            <a:pPr>
              <a:buFontTx/>
              <a:buNone/>
            </a:pPr>
            <a:endParaRPr lang="fr-FR" altLang="fr-FR" sz="1800" dirty="0">
              <a:sym typeface="Wingdings" pitchFamily="2" charset="2"/>
            </a:endParaRPr>
          </a:p>
          <a:p>
            <a:pPr>
              <a:buFontTx/>
              <a:buNone/>
            </a:pPr>
            <a:endParaRPr lang="fr-FR" altLang="fr-FR" dirty="0">
              <a:solidFill>
                <a:schemeClr val="accent1"/>
              </a:solidFill>
              <a:effectLst>
                <a:outerShdw blurRad="38100" dist="38100" dir="2700000" algn="tl">
                  <a:srgbClr val="C0C0C0"/>
                </a:outerShdw>
              </a:effectLst>
            </a:endParaRPr>
          </a:p>
          <a:p>
            <a:pPr>
              <a:buFontTx/>
              <a:buNone/>
            </a:pPr>
            <a:endParaRPr lang="fr-FR" altLang="fr-FR" dirty="0">
              <a:solidFill>
                <a:srgbClr val="FF99FF"/>
              </a:solidFill>
            </a:endParaRPr>
          </a:p>
          <a:p>
            <a:pPr>
              <a:buFontTx/>
              <a:buNone/>
            </a:pPr>
            <a:endParaRPr lang="fr-FR" altLang="fr-FR" dirty="0"/>
          </a:p>
          <a:p>
            <a:endParaRPr lang="fr-FR" altLang="fr-FR" dirty="0"/>
          </a:p>
        </p:txBody>
      </p:sp>
      <p:sp>
        <p:nvSpPr>
          <p:cNvPr id="165892" name="Rectangle 2052"/>
          <p:cNvSpPr>
            <a:spLocks noChangeArrowheads="1"/>
          </p:cNvSpPr>
          <p:nvPr/>
        </p:nvSpPr>
        <p:spPr bwMode="auto">
          <a:xfrm>
            <a:off x="5867400" y="1752600"/>
            <a:ext cx="3581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lvl1pPr marL="342900" indent="-342900" defTabSz="762000">
              <a:spcBef>
                <a:spcPct val="20000"/>
              </a:spcBef>
              <a:buChar char="•"/>
              <a:defRPr sz="2800" b="1">
                <a:solidFill>
                  <a:schemeClr val="tx1"/>
                </a:solidFill>
                <a:latin typeface="Times New Roman" charset="0"/>
              </a:defRPr>
            </a:lvl1pPr>
            <a:lvl2pPr marL="742950" indent="-285750" defTabSz="762000">
              <a:spcBef>
                <a:spcPct val="20000"/>
              </a:spcBef>
              <a:buChar char="–"/>
              <a:defRPr sz="2400" b="1">
                <a:solidFill>
                  <a:schemeClr val="tx1"/>
                </a:solidFill>
                <a:latin typeface="Times New Roman" charset="0"/>
              </a:defRPr>
            </a:lvl2pPr>
            <a:lvl3pPr marL="1143000" indent="-228600" defTabSz="762000">
              <a:spcBef>
                <a:spcPct val="20000"/>
              </a:spcBef>
              <a:buChar char="•"/>
              <a:defRPr sz="2000" b="1">
                <a:solidFill>
                  <a:schemeClr val="tx1"/>
                </a:solidFill>
                <a:latin typeface="Times New Roman" charset="0"/>
              </a:defRPr>
            </a:lvl3pPr>
            <a:lvl4pPr marL="1600200" indent="-228600" defTabSz="762000">
              <a:spcBef>
                <a:spcPct val="20000"/>
              </a:spcBef>
              <a:buChar char="–"/>
              <a:defRPr b="1">
                <a:solidFill>
                  <a:schemeClr val="tx1"/>
                </a:solidFill>
                <a:latin typeface="Times New Roman" charset="0"/>
              </a:defRPr>
            </a:lvl4pPr>
            <a:lvl5pPr marL="2057400" indent="-228600" defTabSz="762000">
              <a:spcBef>
                <a:spcPct val="20000"/>
              </a:spcBef>
              <a:buChar char="•"/>
              <a:defRPr b="1">
                <a:solidFill>
                  <a:schemeClr val="tx1"/>
                </a:solidFill>
                <a:latin typeface="Times New Roman" charset="0"/>
              </a:defRPr>
            </a:lvl5pPr>
            <a:lvl6pPr marL="2514600" indent="-228600" defTabSz="762000" eaLnBrk="0" fontAlgn="base" hangingPunct="0">
              <a:spcBef>
                <a:spcPct val="20000"/>
              </a:spcBef>
              <a:spcAft>
                <a:spcPct val="0"/>
              </a:spcAft>
              <a:buChar char="•"/>
              <a:defRPr b="1">
                <a:solidFill>
                  <a:schemeClr val="tx1"/>
                </a:solidFill>
                <a:latin typeface="Times New Roman" charset="0"/>
              </a:defRPr>
            </a:lvl6pPr>
            <a:lvl7pPr marL="2971800" indent="-228600" defTabSz="762000" eaLnBrk="0" fontAlgn="base" hangingPunct="0">
              <a:spcBef>
                <a:spcPct val="20000"/>
              </a:spcBef>
              <a:spcAft>
                <a:spcPct val="0"/>
              </a:spcAft>
              <a:buChar char="•"/>
              <a:defRPr b="1">
                <a:solidFill>
                  <a:schemeClr val="tx1"/>
                </a:solidFill>
                <a:latin typeface="Times New Roman" charset="0"/>
              </a:defRPr>
            </a:lvl7pPr>
            <a:lvl8pPr marL="3429000" indent="-228600" defTabSz="762000" eaLnBrk="0" fontAlgn="base" hangingPunct="0">
              <a:spcBef>
                <a:spcPct val="20000"/>
              </a:spcBef>
              <a:spcAft>
                <a:spcPct val="0"/>
              </a:spcAft>
              <a:buChar char="•"/>
              <a:defRPr b="1">
                <a:solidFill>
                  <a:schemeClr val="tx1"/>
                </a:solidFill>
                <a:latin typeface="Times New Roman" charset="0"/>
              </a:defRPr>
            </a:lvl8pPr>
            <a:lvl9pPr marL="3886200" indent="-228600" defTabSz="762000" eaLnBrk="0" fontAlgn="base" hangingPunct="0">
              <a:spcBef>
                <a:spcPct val="20000"/>
              </a:spcBef>
              <a:spcAft>
                <a:spcPct val="0"/>
              </a:spcAft>
              <a:buChar char="•"/>
              <a:defRPr b="1">
                <a:solidFill>
                  <a:schemeClr val="tx1"/>
                </a:solidFill>
                <a:latin typeface="Times New Roman" charset="0"/>
              </a:defRPr>
            </a:lvl9pPr>
          </a:lstStyle>
          <a:p>
            <a:endParaRPr lang="fr-FR" altLang="fr-FR"/>
          </a:p>
          <a:p>
            <a:endParaRPr lang="fr-FR" altLang="fr-FR"/>
          </a:p>
        </p:txBody>
      </p:sp>
      <p:sp>
        <p:nvSpPr>
          <p:cNvPr id="165893" name="Rectangle 2053"/>
          <p:cNvSpPr>
            <a:spLocks noChangeArrowheads="1"/>
          </p:cNvSpPr>
          <p:nvPr/>
        </p:nvSpPr>
        <p:spPr bwMode="auto">
          <a:xfrm>
            <a:off x="0" y="1066800"/>
            <a:ext cx="2438400" cy="5257800"/>
          </a:xfrm>
          <a:prstGeom prst="rect">
            <a:avLst/>
          </a:prstGeom>
          <a:noFill/>
          <a:ln w="12700">
            <a:solidFill>
              <a:schemeClr val="tx1"/>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165894" name="Rectangle 2054"/>
          <p:cNvSpPr>
            <a:spLocks noChangeArrowheads="1"/>
          </p:cNvSpPr>
          <p:nvPr/>
        </p:nvSpPr>
        <p:spPr bwMode="auto">
          <a:xfrm>
            <a:off x="2438400" y="1066800"/>
            <a:ext cx="36576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lvl1pPr marL="342900" indent="-342900" defTabSz="762000">
              <a:spcBef>
                <a:spcPct val="20000"/>
              </a:spcBef>
              <a:buChar char="•"/>
              <a:defRPr sz="2800" b="1">
                <a:solidFill>
                  <a:schemeClr val="tx1"/>
                </a:solidFill>
                <a:latin typeface="Times New Roman" charset="0"/>
              </a:defRPr>
            </a:lvl1pPr>
            <a:lvl2pPr marL="742950" indent="-285750" defTabSz="762000">
              <a:spcBef>
                <a:spcPct val="20000"/>
              </a:spcBef>
              <a:buChar char="–"/>
              <a:defRPr sz="2400" b="1">
                <a:solidFill>
                  <a:schemeClr val="tx1"/>
                </a:solidFill>
                <a:latin typeface="Times New Roman" charset="0"/>
              </a:defRPr>
            </a:lvl2pPr>
            <a:lvl3pPr marL="1143000" indent="-228600" defTabSz="762000">
              <a:spcBef>
                <a:spcPct val="20000"/>
              </a:spcBef>
              <a:buChar char="•"/>
              <a:defRPr sz="2000" b="1">
                <a:solidFill>
                  <a:schemeClr val="tx1"/>
                </a:solidFill>
                <a:latin typeface="Times New Roman" charset="0"/>
              </a:defRPr>
            </a:lvl3pPr>
            <a:lvl4pPr marL="1600200" indent="-228600" defTabSz="762000">
              <a:spcBef>
                <a:spcPct val="20000"/>
              </a:spcBef>
              <a:buChar char="–"/>
              <a:defRPr b="1">
                <a:solidFill>
                  <a:schemeClr val="tx1"/>
                </a:solidFill>
                <a:latin typeface="Times New Roman" charset="0"/>
              </a:defRPr>
            </a:lvl4pPr>
            <a:lvl5pPr marL="2057400" indent="-228600" defTabSz="762000">
              <a:spcBef>
                <a:spcPct val="20000"/>
              </a:spcBef>
              <a:buChar char="•"/>
              <a:defRPr b="1">
                <a:solidFill>
                  <a:schemeClr val="tx1"/>
                </a:solidFill>
                <a:latin typeface="Times New Roman" charset="0"/>
              </a:defRPr>
            </a:lvl5pPr>
            <a:lvl6pPr marL="2514600" indent="-228600" defTabSz="762000" eaLnBrk="0" fontAlgn="base" hangingPunct="0">
              <a:spcBef>
                <a:spcPct val="20000"/>
              </a:spcBef>
              <a:spcAft>
                <a:spcPct val="0"/>
              </a:spcAft>
              <a:buChar char="•"/>
              <a:defRPr b="1">
                <a:solidFill>
                  <a:schemeClr val="tx1"/>
                </a:solidFill>
                <a:latin typeface="Times New Roman" charset="0"/>
              </a:defRPr>
            </a:lvl6pPr>
            <a:lvl7pPr marL="2971800" indent="-228600" defTabSz="762000" eaLnBrk="0" fontAlgn="base" hangingPunct="0">
              <a:spcBef>
                <a:spcPct val="20000"/>
              </a:spcBef>
              <a:spcAft>
                <a:spcPct val="0"/>
              </a:spcAft>
              <a:buChar char="•"/>
              <a:defRPr b="1">
                <a:solidFill>
                  <a:schemeClr val="tx1"/>
                </a:solidFill>
                <a:latin typeface="Times New Roman" charset="0"/>
              </a:defRPr>
            </a:lvl7pPr>
            <a:lvl8pPr marL="3429000" indent="-228600" defTabSz="762000" eaLnBrk="0" fontAlgn="base" hangingPunct="0">
              <a:spcBef>
                <a:spcPct val="20000"/>
              </a:spcBef>
              <a:spcAft>
                <a:spcPct val="0"/>
              </a:spcAft>
              <a:buChar char="•"/>
              <a:defRPr b="1">
                <a:solidFill>
                  <a:schemeClr val="tx1"/>
                </a:solidFill>
                <a:latin typeface="Times New Roman" charset="0"/>
              </a:defRPr>
            </a:lvl8pPr>
            <a:lvl9pPr marL="3886200" indent="-228600" defTabSz="762000" eaLnBrk="0" fontAlgn="base" hangingPunct="0">
              <a:spcBef>
                <a:spcPct val="20000"/>
              </a:spcBef>
              <a:spcAft>
                <a:spcPct val="0"/>
              </a:spcAft>
              <a:buChar char="•"/>
              <a:defRPr b="1">
                <a:solidFill>
                  <a:schemeClr val="tx1"/>
                </a:solidFill>
                <a:latin typeface="Times New Roman" charset="0"/>
              </a:defRPr>
            </a:lvl9pPr>
          </a:lstStyle>
          <a:p>
            <a:pPr algn="ctr">
              <a:buFontTx/>
              <a:buNone/>
            </a:pPr>
            <a:r>
              <a:rPr lang="fr-FR" altLang="fr-FR" dirty="0">
                <a:solidFill>
                  <a:schemeClr val="accent1"/>
                </a:solidFill>
                <a:effectLst>
                  <a:outerShdw blurRad="38100" dist="38100" dir="2700000" algn="tl">
                    <a:srgbClr val="C0C0C0"/>
                  </a:outerShdw>
                </a:effectLst>
              </a:rPr>
              <a:t>Besoin </a:t>
            </a:r>
            <a:r>
              <a:rPr lang="fr-FR" altLang="fr-FR" dirty="0" smtClean="0">
                <a:solidFill>
                  <a:schemeClr val="accent1"/>
                </a:solidFill>
                <a:effectLst>
                  <a:outerShdw blurRad="38100" dist="38100" dir="2700000" algn="tl">
                    <a:srgbClr val="C0C0C0"/>
                  </a:outerShdw>
                </a:effectLst>
              </a:rPr>
              <a:t>Ex</a:t>
            </a:r>
            <a:endParaRPr lang="fr-FR" altLang="fr-FR" dirty="0">
              <a:solidFill>
                <a:schemeClr val="accent1"/>
              </a:solidFill>
              <a:effectLst>
                <a:outerShdw blurRad="38100" dist="38100" dir="2700000" algn="tl">
                  <a:srgbClr val="C0C0C0"/>
                </a:outerShdw>
              </a:effectLst>
            </a:endParaRPr>
          </a:p>
          <a:p>
            <a:pPr>
              <a:buFontTx/>
              <a:buNone/>
            </a:pPr>
            <a:r>
              <a:rPr lang="fr-FR" altLang="fr-FR" sz="1800" dirty="0">
                <a:sym typeface="Wingdings" pitchFamily="2" charset="2"/>
              </a:rPr>
              <a:t> Gestions des horaires et jours de livraison</a:t>
            </a:r>
          </a:p>
          <a:p>
            <a:pPr>
              <a:buFontTx/>
              <a:buNone/>
            </a:pPr>
            <a:endParaRPr lang="fr-FR" altLang="fr-FR" sz="1800" dirty="0">
              <a:sym typeface="Wingdings" pitchFamily="2" charset="2"/>
            </a:endParaRPr>
          </a:p>
          <a:p>
            <a:pPr>
              <a:buFontTx/>
              <a:buNone/>
            </a:pPr>
            <a:r>
              <a:rPr lang="fr-FR" altLang="fr-FR" sz="1800" dirty="0">
                <a:solidFill>
                  <a:srgbClr val="0099FF"/>
                </a:solidFill>
                <a:sym typeface="Wingdings" pitchFamily="2" charset="2"/>
              </a:rPr>
              <a:t> Utilisations de tous types de prix : barèmes, majorations, marges filiales, commissions agents…</a:t>
            </a:r>
            <a:endParaRPr lang="fr-FR" altLang="fr-FR" sz="1800" dirty="0">
              <a:solidFill>
                <a:srgbClr val="FF99FF"/>
              </a:solidFill>
              <a:sym typeface="Wingdings" pitchFamily="2" charset="2"/>
            </a:endParaRPr>
          </a:p>
          <a:p>
            <a:pPr>
              <a:buFontTx/>
              <a:buNone/>
            </a:pPr>
            <a:endParaRPr lang="fr-FR" altLang="fr-FR" sz="1800" dirty="0">
              <a:solidFill>
                <a:srgbClr val="0099FF"/>
              </a:solidFill>
              <a:sym typeface="Wingdings" pitchFamily="2" charset="2"/>
            </a:endParaRPr>
          </a:p>
          <a:p>
            <a:pPr>
              <a:buFontTx/>
              <a:buNone/>
            </a:pPr>
            <a:r>
              <a:rPr lang="fr-FR" altLang="fr-FR" sz="1800" dirty="0">
                <a:sym typeface="Wingdings" pitchFamily="2" charset="2"/>
              </a:rPr>
              <a:t> Utilisation des devises</a:t>
            </a:r>
          </a:p>
          <a:p>
            <a:pPr>
              <a:buFontTx/>
              <a:buNone/>
            </a:pPr>
            <a:endParaRPr lang="fr-FR" altLang="fr-FR" sz="1800" dirty="0">
              <a:sym typeface="Wingdings" pitchFamily="2" charset="2"/>
            </a:endParaRPr>
          </a:p>
          <a:p>
            <a:pPr>
              <a:buFontTx/>
              <a:buNone/>
            </a:pPr>
            <a:r>
              <a:rPr lang="fr-FR" altLang="fr-FR" sz="1800" dirty="0">
                <a:solidFill>
                  <a:srgbClr val="0099FF"/>
                </a:solidFill>
                <a:sym typeface="Wingdings" pitchFamily="2" charset="2"/>
              </a:rPr>
              <a:t> Pas de prise de commande sur un article partiellement codifié (fiche article, gammes, nomenclature)</a:t>
            </a:r>
            <a:endParaRPr lang="fr-FR" altLang="fr-FR" sz="1800" dirty="0">
              <a:sym typeface="Wingdings" pitchFamily="2" charset="2"/>
            </a:endParaRPr>
          </a:p>
          <a:p>
            <a:pPr>
              <a:buFontTx/>
              <a:buNone/>
            </a:pPr>
            <a:endParaRPr lang="fr-FR" altLang="fr-FR" sz="1800" b="0" dirty="0">
              <a:sym typeface="Wingdings" pitchFamily="2" charset="2"/>
            </a:endParaRPr>
          </a:p>
          <a:p>
            <a:pPr>
              <a:buFontTx/>
              <a:buNone/>
            </a:pPr>
            <a:endParaRPr lang="fr-FR" altLang="fr-FR" dirty="0">
              <a:solidFill>
                <a:schemeClr val="accent1"/>
              </a:solidFill>
              <a:effectLst>
                <a:outerShdw blurRad="38100" dist="38100" dir="2700000" algn="tl">
                  <a:srgbClr val="C0C0C0"/>
                </a:outerShdw>
              </a:effectLst>
            </a:endParaRPr>
          </a:p>
          <a:p>
            <a:pPr>
              <a:buFontTx/>
              <a:buNone/>
            </a:pPr>
            <a:endParaRPr lang="fr-FR" altLang="fr-FR" dirty="0">
              <a:solidFill>
                <a:srgbClr val="FF99FF"/>
              </a:solidFill>
            </a:endParaRPr>
          </a:p>
          <a:p>
            <a:pPr>
              <a:buFontTx/>
              <a:buNone/>
            </a:pPr>
            <a:endParaRPr lang="fr-FR" altLang="fr-FR" dirty="0"/>
          </a:p>
          <a:p>
            <a:endParaRPr lang="fr-FR" altLang="fr-FR" dirty="0"/>
          </a:p>
        </p:txBody>
      </p:sp>
      <p:sp>
        <p:nvSpPr>
          <p:cNvPr id="165895" name="Rectangle 2055"/>
          <p:cNvSpPr>
            <a:spLocks noChangeArrowheads="1"/>
          </p:cNvSpPr>
          <p:nvPr/>
        </p:nvSpPr>
        <p:spPr bwMode="auto">
          <a:xfrm>
            <a:off x="2514600" y="1066800"/>
            <a:ext cx="3429000" cy="5257800"/>
          </a:xfrm>
          <a:prstGeom prst="rect">
            <a:avLst/>
          </a:prstGeom>
          <a:noFill/>
          <a:ln w="12700">
            <a:solidFill>
              <a:schemeClr val="tx1"/>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165896" name="Rectangle 2056"/>
          <p:cNvSpPr>
            <a:spLocks noChangeArrowheads="1"/>
          </p:cNvSpPr>
          <p:nvPr/>
        </p:nvSpPr>
        <p:spPr bwMode="auto">
          <a:xfrm>
            <a:off x="6019800" y="1066800"/>
            <a:ext cx="3352800" cy="548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lvl1pPr marL="342900" indent="-342900" defTabSz="762000">
              <a:spcBef>
                <a:spcPct val="20000"/>
              </a:spcBef>
              <a:buChar char="•"/>
              <a:defRPr sz="2800" b="1">
                <a:solidFill>
                  <a:schemeClr val="tx1"/>
                </a:solidFill>
                <a:latin typeface="Times New Roman" charset="0"/>
              </a:defRPr>
            </a:lvl1pPr>
            <a:lvl2pPr marL="742950" indent="-285750" defTabSz="762000">
              <a:spcBef>
                <a:spcPct val="20000"/>
              </a:spcBef>
              <a:buChar char="–"/>
              <a:defRPr sz="2400" b="1">
                <a:solidFill>
                  <a:schemeClr val="tx1"/>
                </a:solidFill>
                <a:latin typeface="Times New Roman" charset="0"/>
              </a:defRPr>
            </a:lvl2pPr>
            <a:lvl3pPr marL="1143000" indent="-228600" defTabSz="762000">
              <a:spcBef>
                <a:spcPct val="20000"/>
              </a:spcBef>
              <a:buChar char="•"/>
              <a:defRPr sz="2000" b="1">
                <a:solidFill>
                  <a:schemeClr val="tx1"/>
                </a:solidFill>
                <a:latin typeface="Times New Roman" charset="0"/>
              </a:defRPr>
            </a:lvl3pPr>
            <a:lvl4pPr marL="1600200" indent="-228600" defTabSz="762000">
              <a:spcBef>
                <a:spcPct val="20000"/>
              </a:spcBef>
              <a:buChar char="–"/>
              <a:defRPr b="1">
                <a:solidFill>
                  <a:schemeClr val="tx1"/>
                </a:solidFill>
                <a:latin typeface="Times New Roman" charset="0"/>
              </a:defRPr>
            </a:lvl4pPr>
            <a:lvl5pPr marL="2057400" indent="-228600" defTabSz="762000">
              <a:spcBef>
                <a:spcPct val="20000"/>
              </a:spcBef>
              <a:buChar char="•"/>
              <a:defRPr b="1">
                <a:solidFill>
                  <a:schemeClr val="tx1"/>
                </a:solidFill>
                <a:latin typeface="Times New Roman" charset="0"/>
              </a:defRPr>
            </a:lvl5pPr>
            <a:lvl6pPr marL="2514600" indent="-228600" defTabSz="762000" eaLnBrk="0" fontAlgn="base" hangingPunct="0">
              <a:spcBef>
                <a:spcPct val="20000"/>
              </a:spcBef>
              <a:spcAft>
                <a:spcPct val="0"/>
              </a:spcAft>
              <a:buChar char="•"/>
              <a:defRPr b="1">
                <a:solidFill>
                  <a:schemeClr val="tx1"/>
                </a:solidFill>
                <a:latin typeface="Times New Roman" charset="0"/>
              </a:defRPr>
            </a:lvl6pPr>
            <a:lvl7pPr marL="2971800" indent="-228600" defTabSz="762000" eaLnBrk="0" fontAlgn="base" hangingPunct="0">
              <a:spcBef>
                <a:spcPct val="20000"/>
              </a:spcBef>
              <a:spcAft>
                <a:spcPct val="0"/>
              </a:spcAft>
              <a:buChar char="•"/>
              <a:defRPr b="1">
                <a:solidFill>
                  <a:schemeClr val="tx1"/>
                </a:solidFill>
                <a:latin typeface="Times New Roman" charset="0"/>
              </a:defRPr>
            </a:lvl7pPr>
            <a:lvl8pPr marL="3429000" indent="-228600" defTabSz="762000" eaLnBrk="0" fontAlgn="base" hangingPunct="0">
              <a:spcBef>
                <a:spcPct val="20000"/>
              </a:spcBef>
              <a:spcAft>
                <a:spcPct val="0"/>
              </a:spcAft>
              <a:buChar char="•"/>
              <a:defRPr b="1">
                <a:solidFill>
                  <a:schemeClr val="tx1"/>
                </a:solidFill>
                <a:latin typeface="Times New Roman" charset="0"/>
              </a:defRPr>
            </a:lvl8pPr>
            <a:lvl9pPr marL="3886200" indent="-228600" defTabSz="762000" eaLnBrk="0" fontAlgn="base" hangingPunct="0">
              <a:spcBef>
                <a:spcPct val="20000"/>
              </a:spcBef>
              <a:spcAft>
                <a:spcPct val="0"/>
              </a:spcAft>
              <a:buChar char="•"/>
              <a:defRPr b="1">
                <a:solidFill>
                  <a:schemeClr val="tx1"/>
                </a:solidFill>
                <a:latin typeface="Times New Roman" charset="0"/>
              </a:defRPr>
            </a:lvl9pPr>
          </a:lstStyle>
          <a:p>
            <a:pPr algn="ctr">
              <a:buFontTx/>
              <a:buNone/>
            </a:pPr>
            <a:r>
              <a:rPr lang="fr-FR" altLang="fr-FR">
                <a:solidFill>
                  <a:schemeClr val="accent1"/>
                </a:solidFill>
                <a:effectLst>
                  <a:outerShdw blurRad="38100" dist="38100" dir="2700000" algn="tl">
                    <a:srgbClr val="C0C0C0"/>
                  </a:outerShdw>
                </a:effectLst>
              </a:rPr>
              <a:t>Solution SAP</a:t>
            </a:r>
          </a:p>
          <a:p>
            <a:pPr>
              <a:buFontTx/>
              <a:buNone/>
            </a:pPr>
            <a:r>
              <a:rPr lang="fr-FR" altLang="fr-FR" sz="1800">
                <a:sym typeface="Wingdings" pitchFamily="2" charset="2"/>
              </a:rPr>
              <a:t> Gestion en standard dans la fiche client</a:t>
            </a:r>
          </a:p>
          <a:p>
            <a:pPr>
              <a:buFontTx/>
              <a:buNone/>
            </a:pPr>
            <a:endParaRPr lang="fr-FR" altLang="fr-FR" sz="1800">
              <a:sym typeface="Wingdings" pitchFamily="2" charset="2"/>
            </a:endParaRPr>
          </a:p>
          <a:p>
            <a:pPr>
              <a:buFontTx/>
              <a:buNone/>
            </a:pPr>
            <a:r>
              <a:rPr lang="fr-FR" altLang="fr-FR" sz="1800">
                <a:solidFill>
                  <a:srgbClr val="0099FF"/>
                </a:solidFill>
                <a:sym typeface="Wingdings" pitchFamily="2" charset="2"/>
              </a:rPr>
              <a:t> Standard SAP : fiche prix</a:t>
            </a:r>
            <a:endParaRPr lang="fr-FR" altLang="fr-FR" sz="1800">
              <a:solidFill>
                <a:srgbClr val="FF99FF"/>
              </a:solidFill>
              <a:sym typeface="Wingdings" pitchFamily="2" charset="2"/>
            </a:endParaRPr>
          </a:p>
          <a:p>
            <a:pPr>
              <a:buFontTx/>
              <a:buNone/>
            </a:pPr>
            <a:endParaRPr lang="fr-FR" altLang="fr-FR" sz="1800">
              <a:sym typeface="Wingdings" pitchFamily="2" charset="2"/>
            </a:endParaRPr>
          </a:p>
          <a:p>
            <a:pPr>
              <a:buFontTx/>
              <a:buNone/>
            </a:pPr>
            <a:endParaRPr lang="fr-FR" altLang="fr-FR" sz="1800">
              <a:sym typeface="Wingdings" pitchFamily="2" charset="2"/>
            </a:endParaRPr>
          </a:p>
          <a:p>
            <a:pPr>
              <a:buFontTx/>
              <a:buNone/>
            </a:pPr>
            <a:endParaRPr lang="fr-FR" altLang="fr-FR" sz="1800">
              <a:sym typeface="Wingdings" pitchFamily="2" charset="2"/>
            </a:endParaRPr>
          </a:p>
          <a:p>
            <a:pPr>
              <a:buFontTx/>
              <a:buNone/>
            </a:pPr>
            <a:r>
              <a:rPr lang="fr-FR" altLang="fr-FR" sz="1800">
                <a:sym typeface="Wingdings" pitchFamily="2" charset="2"/>
              </a:rPr>
              <a:t>Standard SAP : fiche prix</a:t>
            </a:r>
          </a:p>
          <a:p>
            <a:pPr>
              <a:buFontTx/>
              <a:buNone/>
            </a:pPr>
            <a:endParaRPr lang="fr-FR" altLang="fr-FR" sz="1800">
              <a:solidFill>
                <a:srgbClr val="0099FF"/>
              </a:solidFill>
              <a:sym typeface="Wingdings" pitchFamily="2" charset="2"/>
            </a:endParaRPr>
          </a:p>
          <a:p>
            <a:pPr>
              <a:buFontTx/>
              <a:buNone/>
            </a:pPr>
            <a:r>
              <a:rPr lang="fr-FR" altLang="fr-FR" sz="1800">
                <a:solidFill>
                  <a:srgbClr val="0099FF"/>
                </a:solidFill>
                <a:sym typeface="Wingdings" pitchFamily="2" charset="2"/>
              </a:rPr>
              <a:t> Gestion du « statut article </a:t>
            </a:r>
          </a:p>
          <a:p>
            <a:pPr>
              <a:buFontTx/>
              <a:buNone/>
            </a:pPr>
            <a:r>
              <a:rPr lang="fr-FR" altLang="fr-FR" sz="1800">
                <a:solidFill>
                  <a:srgbClr val="0099FF"/>
                </a:solidFill>
                <a:sym typeface="Wingdings" pitchFamily="2" charset="2"/>
              </a:rPr>
              <a:t>par division » : saisie de commande impossible si statut non approprié</a:t>
            </a:r>
            <a:endParaRPr lang="fr-FR" altLang="fr-FR" sz="1800">
              <a:sym typeface="Wingdings" pitchFamily="2" charset="2"/>
            </a:endParaRPr>
          </a:p>
          <a:p>
            <a:pPr>
              <a:buFontTx/>
              <a:buNone/>
            </a:pPr>
            <a:endParaRPr lang="fr-FR" altLang="fr-FR" sz="1800">
              <a:solidFill>
                <a:srgbClr val="FF99FF"/>
              </a:solidFill>
              <a:sym typeface="Wingdings" pitchFamily="2" charset="2"/>
            </a:endParaRPr>
          </a:p>
        </p:txBody>
      </p:sp>
      <p:sp>
        <p:nvSpPr>
          <p:cNvPr id="165897" name="Rectangle 2057"/>
          <p:cNvSpPr>
            <a:spLocks noChangeArrowheads="1"/>
          </p:cNvSpPr>
          <p:nvPr/>
        </p:nvSpPr>
        <p:spPr bwMode="auto">
          <a:xfrm>
            <a:off x="6019800" y="1066800"/>
            <a:ext cx="3124200" cy="5257800"/>
          </a:xfrm>
          <a:prstGeom prst="rect">
            <a:avLst/>
          </a:prstGeom>
          <a:noFill/>
          <a:ln w="12700">
            <a:solidFill>
              <a:schemeClr val="tx1"/>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2" name="Espace réservé du pied de page 1"/>
          <p:cNvSpPr>
            <a:spLocks noGrp="1"/>
          </p:cNvSpPr>
          <p:nvPr>
            <p:ph type="ftr" sz="quarter" idx="11"/>
          </p:nvPr>
        </p:nvSpPr>
        <p:spPr/>
        <p:txBody>
          <a:bodyPr/>
          <a:lstStyle/>
          <a:p>
            <a:r>
              <a:rPr lang="fr-FR" smtClean="0"/>
              <a:t>Sharesap.com®. Copyright©. Tous droits réservés. Par Mickael QUESNOT</a:t>
            </a:r>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Rectangle 2"/>
          <p:cNvSpPr>
            <a:spLocks noGrp="1" noChangeArrowheads="1"/>
          </p:cNvSpPr>
          <p:nvPr>
            <p:ph type="title"/>
          </p:nvPr>
        </p:nvSpPr>
        <p:spPr bwMode="auto">
          <a:xfrm>
            <a:off x="685800" y="304800"/>
            <a:ext cx="7772400" cy="6096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normAutofit fontScale="90000"/>
          </a:bodyPr>
          <a:lstStyle/>
          <a:p>
            <a:r>
              <a:rPr lang="fr-FR" altLang="fr-FR"/>
              <a:t>Données de base</a:t>
            </a:r>
          </a:p>
        </p:txBody>
      </p:sp>
      <p:sp>
        <p:nvSpPr>
          <p:cNvPr id="193539" name="Rectangle 3"/>
          <p:cNvSpPr>
            <a:spLocks noChangeArrowheads="1"/>
          </p:cNvSpPr>
          <p:nvPr/>
        </p:nvSpPr>
        <p:spPr bwMode="auto">
          <a:xfrm>
            <a:off x="76200" y="1752600"/>
            <a:ext cx="3581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lvl1pPr marL="342900" indent="-342900" defTabSz="762000">
              <a:spcBef>
                <a:spcPct val="20000"/>
              </a:spcBef>
              <a:buChar char="•"/>
              <a:defRPr sz="2800" b="1">
                <a:solidFill>
                  <a:schemeClr val="tx1"/>
                </a:solidFill>
                <a:latin typeface="Times New Roman" charset="0"/>
              </a:defRPr>
            </a:lvl1pPr>
            <a:lvl2pPr marL="742950" indent="-285750" defTabSz="762000">
              <a:spcBef>
                <a:spcPct val="20000"/>
              </a:spcBef>
              <a:buChar char="–"/>
              <a:defRPr sz="2400" b="1">
                <a:solidFill>
                  <a:schemeClr val="tx1"/>
                </a:solidFill>
                <a:latin typeface="Times New Roman" charset="0"/>
              </a:defRPr>
            </a:lvl2pPr>
            <a:lvl3pPr marL="1143000" indent="-228600" defTabSz="762000">
              <a:spcBef>
                <a:spcPct val="20000"/>
              </a:spcBef>
              <a:buChar char="•"/>
              <a:defRPr sz="2000" b="1">
                <a:solidFill>
                  <a:schemeClr val="tx1"/>
                </a:solidFill>
                <a:latin typeface="Times New Roman" charset="0"/>
              </a:defRPr>
            </a:lvl3pPr>
            <a:lvl4pPr marL="1600200" indent="-228600" defTabSz="762000">
              <a:spcBef>
                <a:spcPct val="20000"/>
              </a:spcBef>
              <a:buChar char="–"/>
              <a:defRPr b="1">
                <a:solidFill>
                  <a:schemeClr val="tx1"/>
                </a:solidFill>
                <a:latin typeface="Times New Roman" charset="0"/>
              </a:defRPr>
            </a:lvl4pPr>
            <a:lvl5pPr marL="2057400" indent="-228600" defTabSz="762000">
              <a:spcBef>
                <a:spcPct val="20000"/>
              </a:spcBef>
              <a:buChar char="•"/>
              <a:defRPr b="1">
                <a:solidFill>
                  <a:schemeClr val="tx1"/>
                </a:solidFill>
                <a:latin typeface="Times New Roman" charset="0"/>
              </a:defRPr>
            </a:lvl5pPr>
            <a:lvl6pPr marL="2514600" indent="-228600" defTabSz="762000" eaLnBrk="0" fontAlgn="base" hangingPunct="0">
              <a:spcBef>
                <a:spcPct val="20000"/>
              </a:spcBef>
              <a:spcAft>
                <a:spcPct val="0"/>
              </a:spcAft>
              <a:buChar char="•"/>
              <a:defRPr b="1">
                <a:solidFill>
                  <a:schemeClr val="tx1"/>
                </a:solidFill>
                <a:latin typeface="Times New Roman" charset="0"/>
              </a:defRPr>
            </a:lvl6pPr>
            <a:lvl7pPr marL="2971800" indent="-228600" defTabSz="762000" eaLnBrk="0" fontAlgn="base" hangingPunct="0">
              <a:spcBef>
                <a:spcPct val="20000"/>
              </a:spcBef>
              <a:spcAft>
                <a:spcPct val="0"/>
              </a:spcAft>
              <a:buChar char="•"/>
              <a:defRPr b="1">
                <a:solidFill>
                  <a:schemeClr val="tx1"/>
                </a:solidFill>
                <a:latin typeface="Times New Roman" charset="0"/>
              </a:defRPr>
            </a:lvl7pPr>
            <a:lvl8pPr marL="3429000" indent="-228600" defTabSz="762000" eaLnBrk="0" fontAlgn="base" hangingPunct="0">
              <a:spcBef>
                <a:spcPct val="20000"/>
              </a:spcBef>
              <a:spcAft>
                <a:spcPct val="0"/>
              </a:spcAft>
              <a:buChar char="•"/>
              <a:defRPr b="1">
                <a:solidFill>
                  <a:schemeClr val="tx1"/>
                </a:solidFill>
                <a:latin typeface="Times New Roman" charset="0"/>
              </a:defRPr>
            </a:lvl8pPr>
            <a:lvl9pPr marL="3886200" indent="-228600" defTabSz="762000" eaLnBrk="0" fontAlgn="base" hangingPunct="0">
              <a:spcBef>
                <a:spcPct val="20000"/>
              </a:spcBef>
              <a:spcAft>
                <a:spcPct val="0"/>
              </a:spcAft>
              <a:buChar char="•"/>
              <a:defRPr b="1">
                <a:solidFill>
                  <a:schemeClr val="tx1"/>
                </a:solidFill>
                <a:latin typeface="Times New Roman" charset="0"/>
              </a:defRPr>
            </a:lvl9pPr>
          </a:lstStyle>
          <a:p>
            <a:endParaRPr lang="fr-FR" altLang="fr-FR"/>
          </a:p>
          <a:p>
            <a:endParaRPr lang="fr-FR" altLang="fr-FR"/>
          </a:p>
        </p:txBody>
      </p:sp>
      <p:sp>
        <p:nvSpPr>
          <p:cNvPr id="193540" name="Rectangle 4"/>
          <p:cNvSpPr>
            <a:spLocks noChangeArrowheads="1"/>
          </p:cNvSpPr>
          <p:nvPr/>
        </p:nvSpPr>
        <p:spPr bwMode="auto">
          <a:xfrm>
            <a:off x="0" y="1066800"/>
            <a:ext cx="4191000" cy="548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lvl1pPr marL="342900" indent="-342900" defTabSz="762000">
              <a:spcBef>
                <a:spcPct val="20000"/>
              </a:spcBef>
              <a:buChar char="•"/>
              <a:defRPr sz="2800" b="1">
                <a:solidFill>
                  <a:schemeClr val="tx1"/>
                </a:solidFill>
                <a:latin typeface="Times New Roman" charset="0"/>
              </a:defRPr>
            </a:lvl1pPr>
            <a:lvl2pPr marL="742950" indent="-285750" defTabSz="762000">
              <a:spcBef>
                <a:spcPct val="20000"/>
              </a:spcBef>
              <a:buChar char="–"/>
              <a:defRPr sz="2400" b="1">
                <a:solidFill>
                  <a:schemeClr val="tx1"/>
                </a:solidFill>
                <a:latin typeface="Times New Roman" charset="0"/>
              </a:defRPr>
            </a:lvl2pPr>
            <a:lvl3pPr marL="1143000" indent="-228600" defTabSz="762000">
              <a:spcBef>
                <a:spcPct val="20000"/>
              </a:spcBef>
              <a:buChar char="•"/>
              <a:defRPr sz="2000" b="1">
                <a:solidFill>
                  <a:schemeClr val="tx1"/>
                </a:solidFill>
                <a:latin typeface="Times New Roman" charset="0"/>
              </a:defRPr>
            </a:lvl3pPr>
            <a:lvl4pPr marL="1600200" indent="-228600" defTabSz="762000">
              <a:spcBef>
                <a:spcPct val="20000"/>
              </a:spcBef>
              <a:buChar char="–"/>
              <a:defRPr b="1">
                <a:solidFill>
                  <a:schemeClr val="tx1"/>
                </a:solidFill>
                <a:latin typeface="Times New Roman" charset="0"/>
              </a:defRPr>
            </a:lvl4pPr>
            <a:lvl5pPr marL="2057400" indent="-228600" defTabSz="762000">
              <a:spcBef>
                <a:spcPct val="20000"/>
              </a:spcBef>
              <a:buChar char="•"/>
              <a:defRPr b="1">
                <a:solidFill>
                  <a:schemeClr val="tx1"/>
                </a:solidFill>
                <a:latin typeface="Times New Roman" charset="0"/>
              </a:defRPr>
            </a:lvl5pPr>
            <a:lvl6pPr marL="2514600" indent="-228600" defTabSz="762000" eaLnBrk="0" fontAlgn="base" hangingPunct="0">
              <a:spcBef>
                <a:spcPct val="20000"/>
              </a:spcBef>
              <a:spcAft>
                <a:spcPct val="0"/>
              </a:spcAft>
              <a:buChar char="•"/>
              <a:defRPr b="1">
                <a:solidFill>
                  <a:schemeClr val="tx1"/>
                </a:solidFill>
                <a:latin typeface="Times New Roman" charset="0"/>
              </a:defRPr>
            </a:lvl6pPr>
            <a:lvl7pPr marL="2971800" indent="-228600" defTabSz="762000" eaLnBrk="0" fontAlgn="base" hangingPunct="0">
              <a:spcBef>
                <a:spcPct val="20000"/>
              </a:spcBef>
              <a:spcAft>
                <a:spcPct val="0"/>
              </a:spcAft>
              <a:buChar char="•"/>
              <a:defRPr b="1">
                <a:solidFill>
                  <a:schemeClr val="tx1"/>
                </a:solidFill>
                <a:latin typeface="Times New Roman" charset="0"/>
              </a:defRPr>
            </a:lvl7pPr>
            <a:lvl8pPr marL="3429000" indent="-228600" defTabSz="762000" eaLnBrk="0" fontAlgn="base" hangingPunct="0">
              <a:spcBef>
                <a:spcPct val="20000"/>
              </a:spcBef>
              <a:spcAft>
                <a:spcPct val="0"/>
              </a:spcAft>
              <a:buChar char="•"/>
              <a:defRPr b="1">
                <a:solidFill>
                  <a:schemeClr val="tx1"/>
                </a:solidFill>
                <a:latin typeface="Times New Roman" charset="0"/>
              </a:defRPr>
            </a:lvl8pPr>
            <a:lvl9pPr marL="3886200" indent="-228600" defTabSz="762000" eaLnBrk="0" fontAlgn="base" hangingPunct="0">
              <a:spcBef>
                <a:spcPct val="20000"/>
              </a:spcBef>
              <a:spcAft>
                <a:spcPct val="0"/>
              </a:spcAft>
              <a:buChar char="•"/>
              <a:defRPr b="1">
                <a:solidFill>
                  <a:schemeClr val="tx1"/>
                </a:solidFill>
                <a:latin typeface="Times New Roman" charset="0"/>
              </a:defRPr>
            </a:lvl9pPr>
          </a:lstStyle>
          <a:p>
            <a:pPr algn="ctr">
              <a:buFontTx/>
              <a:buNone/>
            </a:pPr>
            <a:r>
              <a:rPr lang="fr-FR" altLang="fr-FR">
                <a:solidFill>
                  <a:schemeClr val="accent1"/>
                </a:solidFill>
                <a:effectLst>
                  <a:outerShdw blurRad="38100" dist="38100" dir="2700000" algn="tl">
                    <a:srgbClr val="C0C0C0"/>
                  </a:outerShdw>
                </a:effectLst>
              </a:rPr>
              <a:t>Solution SAP</a:t>
            </a:r>
          </a:p>
          <a:p>
            <a:pPr>
              <a:buFontTx/>
              <a:buNone/>
            </a:pPr>
            <a:endParaRPr lang="fr-FR" altLang="fr-FR" sz="1800">
              <a:sym typeface="Wingdings" pitchFamily="2" charset="2"/>
            </a:endParaRPr>
          </a:p>
          <a:p>
            <a:pPr>
              <a:buFontTx/>
              <a:buNone/>
            </a:pPr>
            <a:r>
              <a:rPr lang="fr-FR" altLang="fr-FR" sz="1800">
                <a:solidFill>
                  <a:srgbClr val="0099FF"/>
                </a:solidFill>
                <a:sym typeface="Wingdings" pitchFamily="2" charset="2"/>
              </a:rPr>
              <a:t> Reprise Fiche Prix</a:t>
            </a:r>
            <a:endParaRPr lang="fr-FR" altLang="fr-FR" sz="1800">
              <a:sym typeface="Wingdings" pitchFamily="2" charset="2"/>
            </a:endParaRPr>
          </a:p>
          <a:p>
            <a:pPr>
              <a:buFontTx/>
              <a:buNone/>
            </a:pPr>
            <a:endParaRPr lang="fr-FR" altLang="fr-FR" sz="1800">
              <a:sym typeface="Wingdings" pitchFamily="2" charset="2"/>
            </a:endParaRPr>
          </a:p>
          <a:p>
            <a:pPr>
              <a:buFontTx/>
              <a:buNone/>
            </a:pPr>
            <a:endParaRPr lang="fr-FR" altLang="fr-FR" sz="1800">
              <a:sym typeface="Wingdings" pitchFamily="2" charset="2"/>
            </a:endParaRPr>
          </a:p>
          <a:p>
            <a:pPr>
              <a:buFontTx/>
              <a:buNone/>
            </a:pPr>
            <a:r>
              <a:rPr lang="fr-FR" altLang="fr-FR" sz="1800">
                <a:sym typeface="Wingdings" pitchFamily="2" charset="2"/>
              </a:rPr>
              <a:t> Gestion du statut ADV</a:t>
            </a:r>
            <a:r>
              <a:rPr lang="fr-FR" altLang="fr-FR" sz="1800" b="0">
                <a:sym typeface="Wingdings" pitchFamily="2" charset="2"/>
              </a:rPr>
              <a:t> </a:t>
            </a:r>
            <a:r>
              <a:rPr lang="fr-FR" altLang="fr-FR" sz="1800">
                <a:sym typeface="Wingdings" pitchFamily="2" charset="2"/>
              </a:rPr>
              <a:t>article pour empêcher la prise de commande sur un article partiellement défini</a:t>
            </a:r>
          </a:p>
        </p:txBody>
      </p:sp>
      <p:sp>
        <p:nvSpPr>
          <p:cNvPr id="193541" name="Rectangle 5"/>
          <p:cNvSpPr>
            <a:spLocks noChangeArrowheads="1"/>
          </p:cNvSpPr>
          <p:nvPr/>
        </p:nvSpPr>
        <p:spPr bwMode="auto">
          <a:xfrm>
            <a:off x="0" y="1066800"/>
            <a:ext cx="4038600" cy="5562600"/>
          </a:xfrm>
          <a:prstGeom prst="rect">
            <a:avLst/>
          </a:prstGeom>
          <a:noFill/>
          <a:ln w="12700">
            <a:solidFill>
              <a:schemeClr val="tx1"/>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193542" name="Rectangle 6"/>
          <p:cNvSpPr>
            <a:spLocks noChangeArrowheads="1"/>
          </p:cNvSpPr>
          <p:nvPr/>
        </p:nvSpPr>
        <p:spPr bwMode="auto">
          <a:xfrm>
            <a:off x="4114800" y="1066800"/>
            <a:ext cx="5029200" cy="5562600"/>
          </a:xfrm>
          <a:prstGeom prst="rect">
            <a:avLst/>
          </a:prstGeom>
          <a:noFill/>
          <a:ln w="12700">
            <a:solidFill>
              <a:schemeClr val="tx1"/>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193543" name="Rectangle 7"/>
          <p:cNvSpPr>
            <a:spLocks noChangeArrowheads="1"/>
          </p:cNvSpPr>
          <p:nvPr/>
        </p:nvSpPr>
        <p:spPr bwMode="auto">
          <a:xfrm>
            <a:off x="4191000" y="1143000"/>
            <a:ext cx="4953000" cy="2990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2000">
              <a:defRPr sz="2400">
                <a:solidFill>
                  <a:schemeClr val="tx1"/>
                </a:solidFill>
                <a:latin typeface="Times New Roman" charset="0"/>
              </a:defRPr>
            </a:lvl1pPr>
            <a:lvl2pPr marL="571500" defTabSz="762000">
              <a:defRPr sz="2400">
                <a:solidFill>
                  <a:schemeClr val="tx1"/>
                </a:solidFill>
                <a:latin typeface="Times New Roman" charset="0"/>
              </a:defRPr>
            </a:lvl2pPr>
            <a:lvl3pPr marL="1143000" defTabSz="762000">
              <a:defRPr sz="2400">
                <a:solidFill>
                  <a:schemeClr val="tx1"/>
                </a:solidFill>
                <a:latin typeface="Times New Roman" charset="0"/>
              </a:defRPr>
            </a:lvl3pPr>
            <a:lvl4pPr marL="1714500" defTabSz="762000">
              <a:defRPr sz="2400">
                <a:solidFill>
                  <a:schemeClr val="tx1"/>
                </a:solidFill>
                <a:latin typeface="Times New Roman" charset="0"/>
              </a:defRPr>
            </a:lvl4pPr>
            <a:lvl5pPr marL="2286000" defTabSz="762000">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ctr"/>
            <a:r>
              <a:rPr lang="fr-FR" altLang="fr-FR" sz="2800" b="1">
                <a:solidFill>
                  <a:schemeClr val="accent1"/>
                </a:solidFill>
                <a:effectLst>
                  <a:outerShdw blurRad="38100" dist="38100" dir="2700000" algn="tl">
                    <a:srgbClr val="C0C0C0"/>
                  </a:outerShdw>
                </a:effectLst>
              </a:rPr>
              <a:t>Impacts</a:t>
            </a:r>
            <a:endParaRPr lang="fr-FR" altLang="fr-FR" b="1">
              <a:solidFill>
                <a:schemeClr val="accent1"/>
              </a:solidFill>
              <a:effectLst>
                <a:outerShdw blurRad="38100" dist="38100" dir="2700000" algn="tl">
                  <a:srgbClr val="C0C0C0"/>
                </a:outerShdw>
              </a:effectLst>
            </a:endParaRPr>
          </a:p>
          <a:p>
            <a:endParaRPr lang="fr-FR" altLang="fr-FR" sz="1800" b="1">
              <a:solidFill>
                <a:srgbClr val="0099FF"/>
              </a:solidFill>
              <a:sym typeface="Wingdings" pitchFamily="2" charset="2"/>
            </a:endParaRPr>
          </a:p>
          <a:p>
            <a:r>
              <a:rPr lang="fr-FR" altLang="fr-FR" sz="1800" b="1">
                <a:solidFill>
                  <a:srgbClr val="0099FF"/>
                </a:solidFill>
                <a:sym typeface="Wingdings" pitchFamily="2" charset="2"/>
              </a:rPr>
              <a:t> Reprise automatique et ajustement manuel - </a:t>
            </a:r>
            <a:r>
              <a:rPr lang="fr-FR" altLang="fr-FR" sz="1800" b="1">
                <a:solidFill>
                  <a:srgbClr val="CC0000"/>
                </a:solidFill>
                <a:sym typeface="Wingdings" pitchFamily="2" charset="2"/>
              </a:rPr>
              <a:t>10 jours</a:t>
            </a:r>
          </a:p>
          <a:p>
            <a:endParaRPr lang="fr-FR" altLang="fr-FR" sz="1800" b="1">
              <a:solidFill>
                <a:srgbClr val="CC0000"/>
              </a:solidFill>
              <a:sym typeface="Wingdings" pitchFamily="2" charset="2"/>
            </a:endParaRPr>
          </a:p>
          <a:p>
            <a:endParaRPr lang="fr-FR" altLang="fr-FR" sz="1800" b="1">
              <a:sym typeface="Wingdings" pitchFamily="2" charset="2"/>
            </a:endParaRPr>
          </a:p>
          <a:p>
            <a:r>
              <a:rPr lang="fr-FR" altLang="fr-FR" sz="1800" b="1">
                <a:sym typeface="Wingdings" pitchFamily="2" charset="2"/>
              </a:rPr>
              <a:t> Elaboration  de règles définissant un article pour lequel on  peut enregistrer une commande</a:t>
            </a:r>
          </a:p>
          <a:p>
            <a:r>
              <a:rPr lang="fr-FR" altLang="fr-FR" sz="1800" b="1">
                <a:sym typeface="Wingdings" pitchFamily="2" charset="2"/>
              </a:rPr>
              <a:t> Gestion du statut article ADV : responsabilité à définir?</a:t>
            </a:r>
          </a:p>
        </p:txBody>
      </p:sp>
      <p:sp>
        <p:nvSpPr>
          <p:cNvPr id="2" name="Espace réservé du pied de page 1"/>
          <p:cNvSpPr>
            <a:spLocks noGrp="1"/>
          </p:cNvSpPr>
          <p:nvPr>
            <p:ph type="ftr" sz="quarter" idx="11"/>
          </p:nvPr>
        </p:nvSpPr>
        <p:spPr/>
        <p:txBody>
          <a:bodyPr/>
          <a:lstStyle/>
          <a:p>
            <a:r>
              <a:rPr lang="fr-FR" smtClean="0"/>
              <a:t>Sharesap.com®. Copyright©. Tous droits réservés. Par Mickael QUESNOT</a:t>
            </a:r>
            <a:endParaRPr 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87394" name="Rectangle 2"/>
          <p:cNvSpPr>
            <a:spLocks noGrp="1" noChangeArrowheads="1"/>
          </p:cNvSpPr>
          <p:nvPr>
            <p:ph type="title"/>
          </p:nvPr>
        </p:nvSpPr>
        <p:spPr bwMode="auto">
          <a:xfrm>
            <a:off x="685800" y="609600"/>
            <a:ext cx="7772400" cy="6858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normAutofit fontScale="90000"/>
          </a:bodyPr>
          <a:lstStyle/>
          <a:p>
            <a:r>
              <a:rPr lang="fr-FR" altLang="fr-FR"/>
              <a:t>QUESTIONS</a:t>
            </a:r>
          </a:p>
        </p:txBody>
      </p:sp>
      <p:sp>
        <p:nvSpPr>
          <p:cNvPr id="187395" name="Rectangle 3"/>
          <p:cNvSpPr>
            <a:spLocks noGrp="1" noChangeArrowheads="1"/>
          </p:cNvSpPr>
          <p:nvPr>
            <p:ph idx="1"/>
          </p:nvPr>
        </p:nvSpPr>
        <p:spPr>
          <a:xfrm>
            <a:off x="1066800" y="2362200"/>
            <a:ext cx="7772400" cy="3505200"/>
          </a:xfrm>
        </p:spPr>
        <p:txBody>
          <a:bodyPr/>
          <a:lstStyle/>
          <a:p>
            <a:r>
              <a:rPr lang="fr-FR" altLang="fr-FR">
                <a:solidFill>
                  <a:schemeClr val="accent1"/>
                </a:solidFill>
              </a:rPr>
              <a:t>Gestion centralisée du fichier client sur tous sites?</a:t>
            </a:r>
          </a:p>
          <a:p>
            <a:pPr>
              <a:buFontTx/>
              <a:buNone/>
            </a:pPr>
            <a:r>
              <a:rPr lang="fr-FR" altLang="fr-FR" sz="2800">
                <a:sym typeface="Wingdings" pitchFamily="2" charset="2"/>
              </a:rPr>
              <a:t>	</a:t>
            </a:r>
          </a:p>
          <a:p>
            <a:pPr>
              <a:buFontTx/>
              <a:buNone/>
            </a:pPr>
            <a:r>
              <a:rPr lang="fr-FR" altLang="fr-FR" sz="2800">
                <a:sym typeface="Wingdings" pitchFamily="2" charset="2"/>
              </a:rPr>
              <a:t>	</a:t>
            </a:r>
            <a:endParaRPr lang="fr-FR" altLang="fr-FR" sz="2400">
              <a:sym typeface="Wingdings" pitchFamily="2" charset="2"/>
            </a:endParaRPr>
          </a:p>
          <a:p>
            <a:pPr>
              <a:buFontTx/>
              <a:buNone/>
            </a:pPr>
            <a:endParaRPr lang="fr-FR" altLang="fr-FR" sz="2800">
              <a:sym typeface="Wingdings" pitchFamily="2" charset="2"/>
            </a:endParaRPr>
          </a:p>
          <a:p>
            <a:pPr>
              <a:buFontTx/>
              <a:buNone/>
            </a:pPr>
            <a:endParaRPr lang="fr-FR" altLang="fr-FR" sz="2800">
              <a:sym typeface="Wingdings" pitchFamily="2" charset="2"/>
            </a:endParaRPr>
          </a:p>
        </p:txBody>
      </p:sp>
      <p:sp>
        <p:nvSpPr>
          <p:cNvPr id="2" name="Espace réservé du pied de page 1"/>
          <p:cNvSpPr>
            <a:spLocks noGrp="1"/>
          </p:cNvSpPr>
          <p:nvPr>
            <p:ph type="ftr" sz="quarter" idx="11"/>
          </p:nvPr>
        </p:nvSpPr>
        <p:spPr/>
        <p:txBody>
          <a:bodyPr/>
          <a:lstStyle/>
          <a:p>
            <a:r>
              <a:rPr lang="fr-FR" smtClean="0"/>
              <a:t>Sharesap.com®. Copyright©. Tous droits réservés. Par Mickael QUESNOT</a:t>
            </a:r>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87394">
                                            <p:txEl>
                                              <p:pRg st="0" end="0"/>
                                            </p:txEl>
                                          </p:spTgt>
                                        </p:tgtEl>
                                        <p:attrNameLst>
                                          <p:attrName>style.visibility</p:attrName>
                                        </p:attrNameLst>
                                      </p:cBhvr>
                                      <p:to>
                                        <p:strVal val="visible"/>
                                      </p:to>
                                    </p:set>
                                    <p:anim calcmode="lin" valueType="num">
                                      <p:cBhvr additive="base">
                                        <p:cTn id="7" dur="500" fill="hold"/>
                                        <p:tgtEl>
                                          <p:spTgt spid="187394">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87394">
                                            <p:txEl>
                                              <p:pRg st="0" end="0"/>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ZOUM.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7394" grpId="0" build="p" autoUpdateAnimBg="0" advAuto="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ustin">
  <a:themeElements>
    <a:clrScheme name="Austin">
      <a:dk1>
        <a:sysClr val="windowText" lastClr="000000"/>
      </a:dk1>
      <a:lt1>
        <a:sysClr val="window" lastClr="FFFFFF"/>
      </a:lt1>
      <a:dk2>
        <a:srgbClr val="3E3D2D"/>
      </a:dk2>
      <a:lt2>
        <a:srgbClr val="CAF278"/>
      </a:lt2>
      <a:accent1>
        <a:srgbClr val="94C600"/>
      </a:accent1>
      <a:accent2>
        <a:srgbClr val="71685A"/>
      </a:accent2>
      <a:accent3>
        <a:srgbClr val="FF6700"/>
      </a:accent3>
      <a:accent4>
        <a:srgbClr val="909465"/>
      </a:accent4>
      <a:accent5>
        <a:srgbClr val="956B43"/>
      </a:accent5>
      <a:accent6>
        <a:srgbClr val="FEA022"/>
      </a:accent6>
      <a:hlink>
        <a:srgbClr val="E68200"/>
      </a:hlink>
      <a:folHlink>
        <a:srgbClr val="FFA94A"/>
      </a:folHlink>
    </a:clrScheme>
    <a:fontScheme name="Austin">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Austin">
      <a:fillStyleLst>
        <a:solidFill>
          <a:schemeClr val="phClr"/>
        </a:solidFill>
        <a:gradFill rotWithShape="1">
          <a:gsLst>
            <a:gs pos="0">
              <a:schemeClr val="phClr">
                <a:tint val="20000"/>
                <a:satMod val="180000"/>
                <a:lumMod val="98000"/>
              </a:schemeClr>
            </a:gs>
            <a:gs pos="40000">
              <a:schemeClr val="phClr">
                <a:tint val="30000"/>
                <a:satMod val="260000"/>
                <a:lumMod val="84000"/>
              </a:schemeClr>
            </a:gs>
            <a:gs pos="100000">
              <a:schemeClr val="phClr">
                <a:tint val="100000"/>
                <a:satMod val="110000"/>
                <a:lumMod val="100000"/>
              </a:schemeClr>
            </a:gs>
          </a:gsLst>
          <a:lin ang="5040000" scaled="1"/>
        </a:gradFill>
        <a:gradFill rotWithShape="1">
          <a:gsLst>
            <a:gs pos="0">
              <a:schemeClr val="phClr"/>
            </a:gs>
            <a:gs pos="100000">
              <a:schemeClr val="phClr">
                <a:shade val="75000"/>
                <a:satMod val="120000"/>
                <a:lumMod val="9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scene3d>
            <a:camera prst="orthographicFront">
              <a:rot lat="0" lon="0" rev="0"/>
            </a:camera>
            <a:lightRig rig="threePt" dir="tl">
              <a:rot lat="0" lon="0" rev="20400000"/>
            </a:lightRig>
          </a:scene3d>
          <a:sp3d>
            <a:bevelT w="50800" h="12700" prst="softRound"/>
          </a:sp3d>
        </a:effectStyle>
        <a:effectStyle>
          <a:effectLst>
            <a:outerShdw blurRad="44450" dist="50800" dir="5400000" sx="96000" rotWithShape="0">
              <a:srgbClr val="000000">
                <a:alpha val="34000"/>
              </a:srgbClr>
            </a:outerShdw>
          </a:effectLst>
          <a:scene3d>
            <a:camera prst="orthographicFront">
              <a:rot lat="0" lon="0" rev="0"/>
            </a:camera>
            <a:lightRig rig="threePt" dir="tl">
              <a:rot lat="0" lon="0" rev="20400000"/>
            </a:lightRig>
          </a:scene3d>
          <a:sp3d contourW="15875" prstMaterial="metal">
            <a:bevelT w="101600" h="25400" prst="softRound"/>
            <a:contourClr>
              <a:schemeClr val="phClr">
                <a:shade val="30000"/>
              </a:schemeClr>
            </a:contourClr>
          </a:sp3d>
        </a:effectStyle>
      </a:effectStyleLst>
      <a:bgFillStyleLst>
        <a:solidFill>
          <a:schemeClr val="phClr"/>
        </a:solidFill>
        <a:gradFill rotWithShape="1">
          <a:gsLst>
            <a:gs pos="0">
              <a:schemeClr val="phClr">
                <a:shade val="94000"/>
                <a:satMod val="114000"/>
                <a:lumMod val="96000"/>
              </a:schemeClr>
            </a:gs>
            <a:gs pos="62000">
              <a:schemeClr val="phClr">
                <a:tint val="92000"/>
                <a:shade val="66000"/>
                <a:satMod val="110000"/>
                <a:lumMod val="80000"/>
              </a:schemeClr>
            </a:gs>
            <a:gs pos="100000">
              <a:schemeClr val="phClr">
                <a:tint val="89000"/>
                <a:shade val="62000"/>
                <a:satMod val="110000"/>
                <a:lumMod val="72000"/>
              </a:schemeClr>
            </a:gs>
          </a:gsLst>
          <a:lin ang="5400000" scaled="0"/>
        </a:gradFill>
        <a:blipFill rotWithShape="1">
          <a:blip xmlns:r="http://schemas.openxmlformats.org/officeDocument/2006/relationships" r:embed="rId1">
            <a:duotone>
              <a:schemeClr val="phClr">
                <a:tint val="80000"/>
                <a:shade val="58000"/>
              </a:schemeClr>
              <a:schemeClr val="phClr">
                <a:tint val="73000"/>
                <a:shade val="68000"/>
                <a:satMod val="15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Austin</Template>
  <TotalTime>3</TotalTime>
  <Pages>53</Pages>
  <Words>2209</Words>
  <Application>Microsoft Office PowerPoint</Application>
  <PresentationFormat>Affichage à l'écran (4:3)</PresentationFormat>
  <Paragraphs>636</Paragraphs>
  <Slides>26</Slides>
  <Notes>15</Notes>
  <HiddenSlides>0</HiddenSlides>
  <MMClips>0</MMClips>
  <ScaleCrop>false</ScaleCrop>
  <HeadingPairs>
    <vt:vector size="6" baseType="variant">
      <vt:variant>
        <vt:lpstr>Polices utilisées</vt:lpstr>
      </vt:variant>
      <vt:variant>
        <vt:i4>3</vt:i4>
      </vt:variant>
      <vt:variant>
        <vt:lpstr>Thème</vt:lpstr>
      </vt:variant>
      <vt:variant>
        <vt:i4>1</vt:i4>
      </vt:variant>
      <vt:variant>
        <vt:lpstr>Titres des diapositives</vt:lpstr>
      </vt:variant>
      <vt:variant>
        <vt:i4>26</vt:i4>
      </vt:variant>
    </vt:vector>
  </HeadingPairs>
  <TitlesOfParts>
    <vt:vector size="30" baseType="lpstr">
      <vt:lpstr>Times New Roman</vt:lpstr>
      <vt:lpstr>Arial</vt:lpstr>
      <vt:lpstr>Wingdings</vt:lpstr>
      <vt:lpstr>Austin</vt:lpstr>
      <vt:lpstr>FLUX DE COMMANDE par Mickael QUESNOT</vt:lpstr>
      <vt:lpstr>Présentation PowerPoint</vt:lpstr>
      <vt:lpstr>Présentation PowerPoint</vt:lpstr>
      <vt:lpstr>Données de base</vt:lpstr>
      <vt:lpstr>Données de base</vt:lpstr>
      <vt:lpstr>Données de base</vt:lpstr>
      <vt:lpstr>Données de base</vt:lpstr>
      <vt:lpstr>Données de base</vt:lpstr>
      <vt:lpstr>QUESTIONS</vt:lpstr>
      <vt:lpstr>Commande</vt:lpstr>
      <vt:lpstr>Commande (Suite…)</vt:lpstr>
      <vt:lpstr>Commandes (Suite…)</vt:lpstr>
      <vt:lpstr>Commande (Suite…)</vt:lpstr>
      <vt:lpstr>Commandes (Suite…)</vt:lpstr>
      <vt:lpstr>Commande (Suite…)</vt:lpstr>
      <vt:lpstr>Commandes (Suite…)</vt:lpstr>
      <vt:lpstr>Commande (Suite…)</vt:lpstr>
      <vt:lpstr>Commandes (Suite…)</vt:lpstr>
      <vt:lpstr>QUESTIONS</vt:lpstr>
      <vt:lpstr>Expédition</vt:lpstr>
      <vt:lpstr>Expédition</vt:lpstr>
      <vt:lpstr>QUESTIONS</vt:lpstr>
      <vt:lpstr>Facturation</vt:lpstr>
      <vt:lpstr>Facturation (Suite..)</vt:lpstr>
      <vt:lpstr>Facturation</vt:lpstr>
      <vt:lpstr>QUESTIONS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overview sd</dc:title>
  <dc:creator>becker</dc:creator>
  <dc:description>remaniér par laurent DELORD</dc:description>
  <cp:lastModifiedBy>QUESNOT, Mickael</cp:lastModifiedBy>
  <cp:revision>317</cp:revision>
  <cp:lastPrinted>2013-11-13T11:17:55Z</cp:lastPrinted>
  <dcterms:created xsi:type="dcterms:W3CDTF">1994-09-09T17:15:40Z</dcterms:created>
  <dcterms:modified xsi:type="dcterms:W3CDTF">2013-11-13T11:18:11Z</dcterms:modified>
</cp:coreProperties>
</file>