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4309" r:id="rId1"/>
  </p:sldMasterIdLst>
  <p:notesMasterIdLst>
    <p:notesMasterId r:id="rId22"/>
  </p:notesMasterIdLst>
  <p:sldIdLst>
    <p:sldId id="270" r:id="rId2"/>
    <p:sldId id="269" r:id="rId3"/>
    <p:sldId id="267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7" r:id="rId20"/>
    <p:sldId id="286" r:id="rId21"/>
  </p:sldIdLst>
  <p:sldSz cx="9144000" cy="6858000" type="screen4x3"/>
  <p:notesSz cx="6858000" cy="9144000"/>
  <p:defaultTextStyle>
    <a:defPPr>
      <a:defRPr lang="en-GB"/>
    </a:defPPr>
    <a:lvl1pPr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6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65650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0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0050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noProof="0" smtClean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/>
          </p:nvPr>
        </p:nvSpPr>
        <p:spPr bwMode="auto">
          <a:xfrm>
            <a:off x="0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9EB42D98-C40E-4C61-88AA-FF6581379A3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92151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60143619-AA58-42C9-BE19-D3C91726FA76}" type="datetime1">
              <a:rPr lang="fr-FR" smtClean="0"/>
              <a:t>29/10/2013</a:t>
            </a:fld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178E329-0E90-4061-AE68-194B7A06BB58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A05C0A-8C9D-4F5E-B98F-9CB9C1919C45}" type="datetime1">
              <a:rPr lang="fr-FR" smtClean="0"/>
              <a:t>29/10/2013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A72B1C-F99D-42E9-83F8-3CB5BD96AB21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6C83D5-9D85-45D4-89D4-E6A127D68544}" type="datetime1">
              <a:rPr lang="fr-FR" smtClean="0"/>
              <a:t>29/10/2013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D23D86ED-2617-4431-869A-31F7177F2561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29/10/2013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959B06D-E178-473F-8834-651EAF1098E8}" type="datetime1">
              <a:rPr lang="fr-FR" smtClean="0"/>
              <a:t>29/10/2013</a:t>
            </a:fld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A7355192-DF09-4BD9-B57F-C608D0B63F0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276F25-A4AE-4D4E-83E4-BD57DEA19321}" type="datetime1">
              <a:rPr lang="fr-FR" smtClean="0"/>
              <a:t>29/10/2013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C222FB-AC7C-437D-9A55-AFB1B2A7891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DFEEB10-8F6C-4618-AAE7-8B30DF66D31B}" type="datetime1">
              <a:rPr lang="fr-FR" smtClean="0"/>
              <a:t>29/10/2013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F9972E-B32E-4B89-8BFC-FDC53D23307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A1C8BB-94EC-48E1-AE97-677B1C370306}" type="datetime1">
              <a:rPr lang="fr-FR" smtClean="0"/>
              <a:t>29/10/2013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F45BB4-B74E-439A-BEC8-D69268510359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45517B-123D-4759-B02D-544E65C1E857}" type="datetime1">
              <a:rPr lang="fr-FR" smtClean="0"/>
              <a:t>29/10/2013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47A7FA-854E-4A49-899C-BCAB66229742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243A83-1DC5-4954-AB32-55190848BB7D}" type="datetime1">
              <a:rPr lang="fr-FR" smtClean="0"/>
              <a:t>29/10/2013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3D82A1A-C33F-49D8-BA42-5C3ACFFC42A7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C99200-6D1D-4EE8-8FE1-A53F137E9A10}" type="datetime1">
              <a:rPr lang="fr-FR" smtClean="0"/>
              <a:t>29/10/2013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F1AE72-7784-4231-ACEA-49B0350CB2C9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101D9F4-5D8F-409A-B164-7CB5581879CB}" type="datetime1">
              <a:rPr lang="fr-FR" smtClean="0"/>
              <a:t>29/10/2013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2CE6BC5-E280-4217-A4D4-7FCB0C000197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10" r:id="rId1"/>
    <p:sldLayoutId id="2147484311" r:id="rId2"/>
    <p:sldLayoutId id="2147484312" r:id="rId3"/>
    <p:sldLayoutId id="2147484313" r:id="rId4"/>
    <p:sldLayoutId id="2147484314" r:id="rId5"/>
    <p:sldLayoutId id="2147484315" r:id="rId6"/>
    <p:sldLayoutId id="2147484316" r:id="rId7"/>
    <p:sldLayoutId id="2147484317" r:id="rId8"/>
    <p:sldLayoutId id="2147484318" r:id="rId9"/>
    <p:sldLayoutId id="2147484319" r:id="rId10"/>
    <p:sldLayoutId id="2147484320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help.sap.com/saphelp_erp2005/helpdata/fr/79/d98d38f3c49164e10000009b38f842/content.htm" TargetMode="External"/><Relationship Id="rId2" Type="http://schemas.openxmlformats.org/officeDocument/2006/relationships/hyperlink" Target="http://help.sap.com/saphelp_erp2005/helpdata/fr/e6/ce8d38b5c2f264e10000009b38f842/content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help.sap.com/saphelp_erp2005/helpdata/fr/24/e68d38d2cea467e10000009b38f842/content.ht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ous-titr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smtClean="0"/>
              <a:t>Mickael QUESNOT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29/10/2013</a:t>
            </a:fld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Applications Achats avec la nouvelle conception interactive (</a:t>
            </a:r>
            <a:r>
              <a:rPr lang="fr-FR" b="1" dirty="0" err="1"/>
              <a:t>Enjoy</a:t>
            </a:r>
            <a:r>
              <a:rPr lang="fr-FR" b="1" dirty="0"/>
              <a:t>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8790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u contenu 6" descr="modifier : demande d'achat : synthèse poste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33" y="1719263"/>
            <a:ext cx="8185934" cy="4406900"/>
          </a:xfrm>
        </p:spPr>
      </p:pic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29/10/2013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opération de demande d'achat conventionnelle via les codes de transaction SAP suivants : Créer demande d'achat ME51, Modifier demande d'achat ME52, Afficher demande d'achat ME53</a:t>
            </a:r>
          </a:p>
        </p:txBody>
      </p:sp>
    </p:spTree>
    <p:extLst>
      <p:ext uri="{BB962C8B-B14F-4D97-AF65-F5344CB8AC3E}">
        <p14:creationId xmlns:p14="http://schemas.microsoft.com/office/powerpoint/2010/main" val="11774017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u contenu 6" descr="Accès simplifié aux menu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33" y="1719263"/>
            <a:ext cx="8185934" cy="4406900"/>
          </a:xfrm>
        </p:spPr>
      </p:pic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29/10/2013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Vous trouverez à la fois la commande </a:t>
            </a:r>
            <a:r>
              <a:rPr lang="fr-FR" dirty="0" err="1"/>
              <a:t>Enjoy</a:t>
            </a:r>
            <a:r>
              <a:rPr lang="fr-FR" dirty="0"/>
              <a:t> et la demande d'achat </a:t>
            </a:r>
            <a:r>
              <a:rPr lang="fr-FR" dirty="0" err="1"/>
              <a:t>Enjoy</a:t>
            </a:r>
            <a:r>
              <a:rPr lang="fr-FR" dirty="0"/>
              <a:t> dans le menu Achats (codes de transaction SAP : Créer commande ME21N, Modifier commande ME22N, Afficher commande ME23N et Créer demande d'achat ME51N, Modifier demande d'achat ME52N, Afficher demande d'achat ME53N).</a:t>
            </a:r>
            <a:br>
              <a:rPr lang="fr-FR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01149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u contenu 6" descr="Extensions SAP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33" y="1719263"/>
            <a:ext cx="8185934" cy="4406900"/>
          </a:xfrm>
        </p:spPr>
      </p:pic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29/10/2013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extensions suivantes sont disponibles pour faciliter l'ajout de zones propres au client dans les applications </a:t>
            </a:r>
            <a:r>
              <a:rPr lang="fr-FR" dirty="0" err="1"/>
              <a:t>Enjoy</a:t>
            </a:r>
            <a:r>
              <a:rPr lang="fr-FR" dirty="0"/>
              <a:t> :</a:t>
            </a:r>
            <a:br>
              <a:rPr lang="fr-FR" dirty="0"/>
            </a:br>
            <a:r>
              <a:rPr lang="fr-FR" dirty="0" smtClean="0"/>
              <a:t>SMOD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417088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u contenu 6" descr="Composantes dans extension SAP MM06E00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33" y="1719263"/>
            <a:ext cx="8185934" cy="4406900"/>
          </a:xfrm>
        </p:spPr>
      </p:pic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29/10/2013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MM06E005 : zones client dans les documents d'achat externes </a:t>
            </a:r>
            <a:br>
              <a:rPr lang="fr-FR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21105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u contenu 6" descr="Composantes dans extension SAP MEREQ00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33" y="1719263"/>
            <a:ext cx="8185934" cy="4406900"/>
          </a:xfrm>
        </p:spPr>
      </p:pic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29/10/2013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MEREQ001 : données propres au client dans les demandes d'achat</a:t>
            </a:r>
            <a:br>
              <a:rPr lang="fr-FR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573476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u contenu 6" descr="Commande standard 4500025988 créée par Mickael QUESNO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33" y="1719263"/>
            <a:ext cx="8185934" cy="4406900"/>
          </a:xfrm>
        </p:spPr>
      </p:pic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29/10/2013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Intégration</a:t>
            </a:r>
            <a:br>
              <a:rPr lang="fr-FR" b="1" dirty="0"/>
            </a:br>
            <a:r>
              <a:rPr lang="fr-FR" b="1" dirty="0"/>
              <a:t>La réorganisation de la demande d'achat et de la commande a été accompagnée de la nouvelle conception des applications liées dans la gestion des stocks et le contrôle des factures, l'objectif étant de fournir un processus complet d'approvisionnement cohérent.</a:t>
            </a:r>
            <a:br>
              <a:rPr lang="fr-FR" b="1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840203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u contenu 6" descr="Modifier Demande d'achat 10000028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33" y="1719263"/>
            <a:ext cx="8185934" cy="4406900"/>
          </a:xfrm>
        </p:spPr>
      </p:pic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29/10/2013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Restrictions</a:t>
            </a:r>
            <a:br>
              <a:rPr lang="fr-FR" b="1" dirty="0"/>
            </a:br>
            <a:r>
              <a:rPr lang="fr-FR" b="1" dirty="0"/>
              <a:t>Notez les restrictions suivantes. Dans ces cas, la fonctionnalité significative sera mise à disposition ultérieurement :</a:t>
            </a:r>
            <a:br>
              <a:rPr lang="fr-FR" b="1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968559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29/10/2013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Il est impossible de créer des zones propres au client dans la synthèse d'imputation pour un poste. </a:t>
            </a:r>
            <a:br>
              <a:rPr lang="fr-FR" dirty="0"/>
            </a:br>
            <a:endParaRPr lang="fr-FR" dirty="0"/>
          </a:p>
        </p:txBody>
      </p:sp>
      <p:pic>
        <p:nvPicPr>
          <p:cNvPr id="9" name="Espace réservé du contenu 8" descr="Commande Invest. 4900000732 créée par Mickael QUESNO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33" y="1719263"/>
            <a:ext cx="8185934" cy="4406900"/>
          </a:xfrm>
        </p:spPr>
      </p:pic>
    </p:spTree>
    <p:extLst>
      <p:ext uri="{BB962C8B-B14F-4D97-AF65-F5344CB8AC3E}">
        <p14:creationId xmlns:p14="http://schemas.microsoft.com/office/powerpoint/2010/main" val="2713684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33" y="1719263"/>
            <a:ext cx="8185934" cy="4406900"/>
          </a:xfrm>
        </p:spPr>
      </p:pic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29/10/2013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18</a:t>
            </a:fld>
            <a:endParaRPr lang="en-GB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Dans la commande </a:t>
            </a:r>
            <a:r>
              <a:rPr lang="fr-FR" dirty="0" err="1"/>
              <a:t>Enjoy</a:t>
            </a:r>
            <a:r>
              <a:rPr lang="fr-FR" dirty="0"/>
              <a:t>, ni la fonction</a:t>
            </a:r>
            <a:r>
              <a:rPr lang="fr-FR" i="1" dirty="0"/>
              <a:t> Maintenir</a:t>
            </a:r>
            <a:r>
              <a:rPr lang="fr-FR" dirty="0"/>
              <a:t> ni la fonction de modification de la division ou du fournisseur ne sont disponibles pour les postes de service. 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/>
              <a:t/>
            </a:r>
            <a:br>
              <a:rPr lang="fr-FR" dirty="0"/>
            </a:br>
            <a:r>
              <a:rPr lang="fr-FR" dirty="0"/>
              <a:t>saisir « D » pour les services comme le type de poste ; </a:t>
            </a:r>
            <a:br>
              <a:rPr lang="fr-FR" dirty="0"/>
            </a:b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296817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u contenu 6" descr="Batch input : synthèse des dossier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33" y="1719263"/>
            <a:ext cx="8185934" cy="4406900"/>
          </a:xfrm>
        </p:spPr>
      </p:pic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29/10/2013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19</a:t>
            </a:fld>
            <a:endParaRPr lang="en-GB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Dans le cas du batch input, la demande d'achat et la commande conventionnelles sont utilisées.</a:t>
            </a:r>
            <a:br>
              <a:rPr lang="fr-FR" dirty="0"/>
            </a:br>
            <a:r>
              <a:rPr lang="fr-FR" dirty="0" smtClean="0"/>
              <a:t>sm35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52021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179388" y="1484784"/>
            <a:ext cx="8634412" cy="4528666"/>
          </a:xfrm>
        </p:spPr>
        <p:txBody>
          <a:bodyPr>
            <a:normAutofit fontScale="55000" lnSpcReduction="20000"/>
          </a:bodyPr>
          <a:lstStyle/>
          <a:p>
            <a:pPr marL="411480">
              <a:spcAft>
                <a:spcPts val="0"/>
              </a:spcAft>
              <a:buNone/>
              <a:defRPr/>
            </a:pPr>
            <a:endParaRPr lang="fr-FR" b="1" dirty="0"/>
          </a:p>
          <a:p>
            <a:pPr>
              <a:defRPr/>
            </a:pPr>
            <a:r>
              <a:rPr lang="fr-FR" dirty="0"/>
              <a:t>Si votre entreprise a besoin d'expertise SD, MM, WM, PS, </a:t>
            </a:r>
            <a:r>
              <a:rPr lang="fr-FR" dirty="0" err="1"/>
              <a:t>Retail</a:t>
            </a:r>
            <a:r>
              <a:rPr lang="fr-FR" dirty="0"/>
              <a:t>, HR… pour renforcer son centre de compétences,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Si elle veut libérer son centre de compétences des réponses aux questions sur l'utilisation de SAP pour qu'il se concentre sur la maintenance évolutive,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 Si elle veut EXTERNALISER son centre de compétences,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Si elle veut une Tierce Maintenance Applicative (TMA),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 Si elle veut former ses utilisateurs, ...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SHARESAP peut répondre à l'ensemble de vos besoins avec le meilleur rapport qualité/prix du marché. 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SHARESAP dispose en autre de plusieurs plateaux de TMA dont un sur la NORMANDIE. SHARESAP a toutes les compétences pour vous satisfaire. 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Vous pouvez me contacter via la rubrique Contact ou sur mon adresse courriel </a:t>
            </a:r>
            <a:r>
              <a:rPr lang="fr-FR" u="sng" dirty="0">
                <a:hlinkClick r:id="rId2"/>
              </a:rPr>
              <a:t>quesnot@sharesap.com</a:t>
            </a:r>
            <a:r>
              <a:rPr lang="fr-FR" u="sng" dirty="0"/>
              <a:t>.</a:t>
            </a:r>
          </a:p>
          <a:p>
            <a:pPr>
              <a:defRPr/>
            </a:pPr>
            <a:endParaRPr lang="fr-FR" u="sng" dirty="0"/>
          </a:p>
          <a:p>
            <a:pPr>
              <a:defRPr/>
            </a:pPr>
            <a:r>
              <a:rPr lang="fr-FR" dirty="0"/>
              <a:t>Je recherche également un site partenaire ou un sponsor pour développer mon site. </a:t>
            </a:r>
            <a:endParaRPr lang="fr-FR" u="sng" dirty="0"/>
          </a:p>
          <a:p>
            <a:pPr>
              <a:defRPr/>
            </a:pPr>
            <a:endParaRPr lang="fr-FR" u="sng" dirty="0"/>
          </a:p>
          <a:p>
            <a:pPr marL="336550" indent="-33655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cap="small" dirty="0"/>
              <a:t>	</a:t>
            </a:r>
            <a:r>
              <a:rPr lang="fr-FR" dirty="0">
                <a:hlinkClick r:id="rId3"/>
              </a:rPr>
              <a:t>www.SHARESAP.com</a:t>
            </a:r>
            <a:r>
              <a:rPr lang="fr-FR" dirty="0"/>
              <a:t> et SHARESAP ne sont pas affiliés à SAP® AG ou à l'une de ses filiales.</a:t>
            </a:r>
          </a:p>
          <a:p>
            <a:pPr marL="336550" indent="-33655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dirty="0"/>
              <a:t/>
            </a:r>
            <a:br>
              <a:rPr lang="fr-FR" dirty="0"/>
            </a:br>
            <a:r>
              <a:rPr lang="fr-FR" dirty="0"/>
              <a:t>SAP® est une marque déposée par SAP AG ainsi que les noms suivants : SAP ECC, ABAP, R/3.</a:t>
            </a:r>
            <a:br>
              <a:rPr lang="fr-FR" dirty="0"/>
            </a:br>
            <a:endParaRPr lang="fr-FR" dirty="0" smtClean="0"/>
          </a:p>
        </p:txBody>
      </p:sp>
      <p:sp>
        <p:nvSpPr>
          <p:cNvPr id="9219" name="Espace réservé de la date 4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A2C022C3-4711-4261-9E08-13E019E1A60F}" type="datetime1">
              <a:rPr lang="fr-FR" smtClean="0"/>
              <a:t>29/10/2013</a:t>
            </a:fld>
            <a:endParaRPr lang="fr-FR" smtClean="0"/>
          </a:p>
        </p:txBody>
      </p:sp>
      <p:sp>
        <p:nvSpPr>
          <p:cNvPr id="9220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2500" lnSpcReduction="20000"/>
          </a:bodyPr>
          <a:lstStyle/>
          <a:p>
            <a:r>
              <a:rPr lang="fr-FR" dirty="0" smtClean="0"/>
              <a:t>Sharesap.com®. Copyright©. Tous droits réservés. Par Mickael QUESNOT</a:t>
            </a:r>
            <a:endParaRPr lang="en-GB" dirty="0" smtClean="0"/>
          </a:p>
        </p:txBody>
      </p:sp>
      <p:sp>
        <p:nvSpPr>
          <p:cNvPr id="9221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2568360E-3132-4606-A59E-7ACAEA8A2C5C}" type="slidenum">
              <a:rPr lang="en-GB" smtClean="0"/>
              <a:pPr/>
              <a:t>2</a:t>
            </a:fld>
            <a:endParaRPr lang="en-GB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>
                <a:hlinkClick r:id="rId2" action="ppaction://hlinkfile"/>
              </a:rPr>
              <a:t>La nouvelle conception interactive</a:t>
            </a:r>
            <a:endParaRPr lang="fr-FR" dirty="0"/>
          </a:p>
          <a:p>
            <a:r>
              <a:rPr lang="fr-FR" dirty="0">
                <a:hlinkClick r:id="rId3" action="ppaction://hlinkfile"/>
              </a:rPr>
              <a:t>Commande avec la nouvelle conception interactive</a:t>
            </a:r>
            <a:endParaRPr lang="fr-FR" dirty="0"/>
          </a:p>
          <a:p>
            <a:r>
              <a:rPr lang="fr-FR" dirty="0">
                <a:hlinkClick r:id="rId4" action="ppaction://hlinkfile"/>
              </a:rPr>
              <a:t>Demande d'achat avec la nouvelle conception interactive</a:t>
            </a:r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29/10/2013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20</a:t>
            </a:fld>
            <a:endParaRPr lang="en-GB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Voir aussi :</a:t>
            </a:r>
            <a:br>
              <a:rPr lang="fr-FR" b="1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6085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space réservé du contenu 1" descr="Afficher Cde achat : synthèse poste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33" y="1719263"/>
            <a:ext cx="8185934" cy="4406900"/>
          </a:xfrm>
        </p:spPr>
      </p:pic>
      <p:sp>
        <p:nvSpPr>
          <p:cNvPr id="10244" name="Espace réservé de la date 3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3E4E550-776E-49A8-B60A-28804BA8CFC8}" type="datetime1">
              <a:rPr lang="fr-FR" smtClean="0"/>
              <a:t>29/10/2013</a:t>
            </a:fld>
            <a:endParaRPr lang="en-GB" smtClean="0"/>
          </a:p>
        </p:txBody>
      </p:sp>
      <p:sp>
        <p:nvSpPr>
          <p:cNvPr id="10245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2500" lnSpcReduction="20000"/>
          </a:bodyPr>
          <a:lstStyle/>
          <a:p>
            <a:r>
              <a:rPr lang="fr-FR" smtClean="0"/>
              <a:t>Sharesap.com®. Copyright©. Tous droits réservés. Par Mickael QUESNOT</a:t>
            </a:r>
            <a:endParaRPr lang="en-GB" smtClean="0"/>
          </a:p>
        </p:txBody>
      </p:sp>
      <p:sp>
        <p:nvSpPr>
          <p:cNvPr id="1024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CAE82408-D3B9-4435-A35A-BCB6CA1CFD0E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Applications</a:t>
            </a:r>
            <a:br>
              <a:rPr lang="fr-FR" b="1" dirty="0" smtClean="0"/>
            </a:br>
            <a:r>
              <a:rPr lang="fr-FR" b="1" dirty="0"/>
              <a:t/>
            </a:r>
            <a:br>
              <a:rPr lang="fr-FR" b="1" dirty="0"/>
            </a:br>
            <a:r>
              <a:rPr lang="fr-FR" b="1" dirty="0"/>
              <a:t>À partir de la version 4.6, les documents d'achat </a:t>
            </a:r>
            <a:r>
              <a:rPr lang="fr-FR" b="1" i="1" dirty="0"/>
              <a:t>Commande</a:t>
            </a:r>
            <a:r>
              <a:rPr lang="fr-FR" b="1" dirty="0"/>
              <a:t> et </a:t>
            </a:r>
            <a:r>
              <a:rPr lang="fr-FR" b="1" i="1" dirty="0"/>
              <a:t>Demande d'achat</a:t>
            </a:r>
            <a:r>
              <a:rPr lang="fr-FR" b="1" dirty="0"/>
              <a:t> ont été intégralement réorganisées</a:t>
            </a:r>
            <a:r>
              <a:rPr lang="fr-FR" b="1" dirty="0" smtClean="0"/>
              <a:t>. me23</a:t>
            </a:r>
            <a:r>
              <a:rPr lang="fr-FR" b="1" dirty="0"/>
              <a:t/>
            </a:r>
            <a:br>
              <a:rPr lang="fr-FR" b="1" dirty="0"/>
            </a:b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u contenu 6" descr="Commande standard 4500025988 créée par Mickael QUESNO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33" y="1719263"/>
            <a:ext cx="8185934" cy="4406900"/>
          </a:xfrm>
        </p:spPr>
      </p:pic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29/10/2013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nouvelle conception met l'accent sur les besoins de l'utilisateur. </a:t>
            </a:r>
          </a:p>
        </p:txBody>
      </p:sp>
    </p:spTree>
    <p:extLst>
      <p:ext uri="{BB962C8B-B14F-4D97-AF65-F5344CB8AC3E}">
        <p14:creationId xmlns:p14="http://schemas.microsoft.com/office/powerpoint/2010/main" val="2617799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u contenu 6" descr="Commande standard 4500025988 créée par Mickael QUESNO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33" y="1719263"/>
            <a:ext cx="8185934" cy="4406900"/>
          </a:xfrm>
        </p:spPr>
      </p:pic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29/10/2013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Elle prend en charge l'achèvement rapide et simple des processus de travail, notamment par la mise en œuvre des principes concernant l'organisation scientifique du travail.</a:t>
            </a:r>
          </a:p>
        </p:txBody>
      </p:sp>
    </p:spTree>
    <p:extLst>
      <p:ext uri="{BB962C8B-B14F-4D97-AF65-F5344CB8AC3E}">
        <p14:creationId xmlns:p14="http://schemas.microsoft.com/office/powerpoint/2010/main" val="1699456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29/10/2013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Par exemple, vous pouvez travailler sur vos commandes ou vos demandes d'achat dans la partie droite de l'écran, tout en utilisant une synthèse des documents dans la partie gauche.</a:t>
            </a:r>
            <a:br>
              <a:rPr lang="fr-FR" dirty="0"/>
            </a:br>
            <a:endParaRPr lang="fr-FR" dirty="0"/>
          </a:p>
        </p:txBody>
      </p:sp>
      <p:pic>
        <p:nvPicPr>
          <p:cNvPr id="9" name="Espace réservé du contenu 8" descr="Commande standard 4500025988 créée par Mickael QUESNO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33" y="1719263"/>
            <a:ext cx="8185934" cy="4406900"/>
          </a:xfrm>
        </p:spPr>
      </p:pic>
    </p:spTree>
    <p:extLst>
      <p:ext uri="{BB962C8B-B14F-4D97-AF65-F5344CB8AC3E}">
        <p14:creationId xmlns:p14="http://schemas.microsoft.com/office/powerpoint/2010/main" val="3946376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29/10/2013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Dans la synthèse des documents, que vous pouvez afficher ou masquer si nécessaire, vous pouvez afficher différents documents d'achat nécessaires à la réalisation de vos tâches quotidiennes (tels que les commandes, les demandes d'achat, les programmes de livraison fournisseur</a:t>
            </a:r>
            <a:r>
              <a:rPr lang="fr-FR" dirty="0" smtClean="0"/>
              <a:t>). me23N</a:t>
            </a: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543" y="1719263"/>
            <a:ext cx="7838314" cy="440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5109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u contenu 6" descr="Afficher Demande d'achat 10000028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33" y="1719263"/>
            <a:ext cx="8185934" cy="4406900"/>
          </a:xfrm>
        </p:spPr>
      </p:pic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29/10/2013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Si vous ne souhaitez pas utiliser la nouvelle conception de commande (commande </a:t>
            </a:r>
            <a:r>
              <a:rPr lang="fr-FR" dirty="0" err="1"/>
              <a:t>Enjoy</a:t>
            </a:r>
            <a:r>
              <a:rPr lang="fr-FR" dirty="0"/>
              <a:t>) ou de demande d'achat (demande d'achat </a:t>
            </a:r>
            <a:r>
              <a:rPr lang="fr-FR" dirty="0" err="1"/>
              <a:t>Enjoy</a:t>
            </a:r>
            <a:r>
              <a:rPr lang="fr-FR" dirty="0"/>
              <a:t>), vous pouvez accéder aux opérations suivantes :</a:t>
            </a:r>
            <a:br>
              <a:rPr lang="fr-FR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59523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u contenu 6" descr="Créer Cde achat : écran initial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33" y="1719263"/>
            <a:ext cx="8185934" cy="4406900"/>
          </a:xfrm>
        </p:spPr>
      </p:pic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t>29/10/2013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323528" y="404664"/>
            <a:ext cx="8381260" cy="1054394"/>
          </a:xfrm>
        </p:spPr>
        <p:txBody>
          <a:bodyPr/>
          <a:lstStyle/>
          <a:p>
            <a:r>
              <a:rPr lang="fr-FR" dirty="0"/>
              <a:t>opération de commande conventionnelle via les codes de transaction SAP suivants : Créer commande ME21, Modifier commande ME22, Afficher commande ME23 ; </a:t>
            </a:r>
          </a:p>
        </p:txBody>
      </p:sp>
    </p:spTree>
    <p:extLst>
      <p:ext uri="{BB962C8B-B14F-4D97-AF65-F5344CB8AC3E}">
        <p14:creationId xmlns:p14="http://schemas.microsoft.com/office/powerpoint/2010/main" val="1122647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rille">
  <a:themeElements>
    <a:clrScheme name="Grille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Grille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lle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1210</TotalTime>
  <Words>716</Words>
  <Application>Microsoft Office PowerPoint</Application>
  <PresentationFormat>Affichage à l'écran (4:3)</PresentationFormat>
  <Paragraphs>104</Paragraphs>
  <Slides>20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1" baseType="lpstr">
      <vt:lpstr>Grille</vt:lpstr>
      <vt:lpstr>Applications Achats avec la nouvelle conception interactive (Enjoy)</vt:lpstr>
      <vt:lpstr>Présentation PowerPoint</vt:lpstr>
      <vt:lpstr>Applications  À partir de la version 4.6, les documents d'achat Commande et Demande d'achat ont été intégralement réorganisées. me23 </vt:lpstr>
      <vt:lpstr>La nouvelle conception met l'accent sur les besoins de l'utilisateur. </vt:lpstr>
      <vt:lpstr>Elle prend en charge l'achèvement rapide et simple des processus de travail, notamment par la mise en œuvre des principes concernant l'organisation scientifique du travail.</vt:lpstr>
      <vt:lpstr>Par exemple, vous pouvez travailler sur vos commandes ou vos demandes d'achat dans la partie droite de l'écran, tout en utilisant une synthèse des documents dans la partie gauche. </vt:lpstr>
      <vt:lpstr>Dans la synthèse des documents, que vous pouvez afficher ou masquer si nécessaire, vous pouvez afficher différents documents d'achat nécessaires à la réalisation de vos tâches quotidiennes (tels que les commandes, les demandes d'achat, les programmes de livraison fournisseur). me23N </vt:lpstr>
      <vt:lpstr>Si vous ne souhaitez pas utiliser la nouvelle conception de commande (commande Enjoy) ou de demande d'achat (demande d'achat Enjoy), vous pouvez accéder aux opérations suivantes : </vt:lpstr>
      <vt:lpstr>opération de commande conventionnelle via les codes de transaction SAP suivants : Créer commande ME21, Modifier commande ME22, Afficher commande ME23 ; </vt:lpstr>
      <vt:lpstr>opération de demande d'achat conventionnelle via les codes de transaction SAP suivants : Créer demande d'achat ME51, Modifier demande d'achat ME52, Afficher demande d'achat ME53</vt:lpstr>
      <vt:lpstr>Vous trouverez à la fois la commande Enjoy et la demande d'achat Enjoy dans le menu Achats (codes de transaction SAP : Créer commande ME21N, Modifier commande ME22N, Afficher commande ME23N et Créer demande d'achat ME51N, Modifier demande d'achat ME52N, Afficher demande d'achat ME53N). </vt:lpstr>
      <vt:lpstr>Les extensions suivantes sont disponibles pour faciliter l'ajout de zones propres au client dans les applications Enjoy : SMOD</vt:lpstr>
      <vt:lpstr>MM06E005 : zones client dans les documents d'achat externes  </vt:lpstr>
      <vt:lpstr>MEREQ001 : données propres au client dans les demandes d'achat </vt:lpstr>
      <vt:lpstr>Intégration La réorganisation de la demande d'achat et de la commande a été accompagnée de la nouvelle conception des applications liées dans la gestion des stocks et le contrôle des factures, l'objectif étant de fournir un processus complet d'approvisionnement cohérent. </vt:lpstr>
      <vt:lpstr>Restrictions Notez les restrictions suivantes. Dans ces cas, la fonctionnalité significative sera mise à disposition ultérieurement : </vt:lpstr>
      <vt:lpstr>Il est impossible de créer des zones propres au client dans la synthèse d'imputation pour un poste.  </vt:lpstr>
      <vt:lpstr>Dans la commande Enjoy, ni la fonction Maintenir ni la fonction de modification de la division ou du fournisseur ne sont disponibles pour les postes de service.   saisir « D » pour les services comme le type de poste ;   </vt:lpstr>
      <vt:lpstr>Dans le cas du batch input, la demande d'achat et la commande conventionnelles sont utilisées. sm35</vt:lpstr>
      <vt:lpstr>Voir aussi 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ECC 6.0 &amp;&amp;</dc:title>
  <dc:creator>QUESNOT, Mickael</dc:creator>
  <cp:lastModifiedBy>QUESNOT, Mickael</cp:lastModifiedBy>
  <cp:revision>203</cp:revision>
  <cp:lastPrinted>2012-11-28T11:51:17Z</cp:lastPrinted>
  <dcterms:modified xsi:type="dcterms:W3CDTF">2013-10-29T11:56:13Z</dcterms:modified>
</cp:coreProperties>
</file>