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4201" r:id="rId1"/>
  </p:sldMasterIdLst>
  <p:notesMasterIdLst>
    <p:notesMasterId r:id="rId26"/>
  </p:notesMasterIdLst>
  <p:sldIdLst>
    <p:sldId id="268" r:id="rId2"/>
    <p:sldId id="270" r:id="rId3"/>
    <p:sldId id="277" r:id="rId4"/>
    <p:sldId id="278" r:id="rId5"/>
    <p:sldId id="276" r:id="rId6"/>
    <p:sldId id="267" r:id="rId7"/>
    <p:sldId id="271" r:id="rId8"/>
    <p:sldId id="272" r:id="rId9"/>
    <p:sldId id="275" r:id="rId10"/>
    <p:sldId id="274" r:id="rId11"/>
    <p:sldId id="279" r:id="rId12"/>
    <p:sldId id="280" r:id="rId13"/>
    <p:sldId id="281" r:id="rId14"/>
    <p:sldId id="282" r:id="rId15"/>
    <p:sldId id="283" r:id="rId16"/>
    <p:sldId id="284" r:id="rId17"/>
    <p:sldId id="285" r:id="rId18"/>
    <p:sldId id="287" r:id="rId19"/>
    <p:sldId id="286" r:id="rId20"/>
    <p:sldId id="288" r:id="rId21"/>
    <p:sldId id="289" r:id="rId22"/>
    <p:sldId id="290" r:id="rId23"/>
    <p:sldId id="291" r:id="rId24"/>
    <p:sldId id="292" r:id="rId25"/>
  </p:sldIdLst>
  <p:sldSz cx="9144000" cy="6858000" type="screen4x3"/>
  <p:notesSz cx="6858000" cy="9144000"/>
  <p:defaultTextStyle>
    <a:defPPr>
      <a:defRPr lang="en-GB"/>
    </a:defPPr>
    <a:lvl1pPr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1pPr>
    <a:lvl2pPr marL="457200"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2pPr>
    <a:lvl3pPr marL="914400"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3pPr>
    <a:lvl4pPr marL="1371600"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4pPr>
    <a:lvl5pPr marL="1828800"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AutoShape 1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36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3074" name="AutoShape 2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3075" name="AutoShape 3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3076" name="AutoShape 4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2965450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buSzPct val="45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dt"/>
          </p:nvPr>
        </p:nvSpPr>
        <p:spPr bwMode="auto">
          <a:xfrm>
            <a:off x="3884613" y="0"/>
            <a:ext cx="2965450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buSzPct val="45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2296" name="Rectangle 7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65650" cy="34274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80" name="Rectangle 8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0050" cy="41132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endParaRPr lang="fr-FR" noProof="0" smtClean="0"/>
          </a:p>
        </p:txBody>
      </p:sp>
      <p:sp>
        <p:nvSpPr>
          <p:cNvPr id="3081" name="Rectangle 9"/>
          <p:cNvSpPr>
            <a:spLocks noGrp="1" noChangeArrowheads="1"/>
          </p:cNvSpPr>
          <p:nvPr>
            <p:ph type="ftr"/>
          </p:nvPr>
        </p:nvSpPr>
        <p:spPr bwMode="auto">
          <a:xfrm>
            <a:off x="0" y="8685213"/>
            <a:ext cx="2965450" cy="450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buSzPct val="45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82" name="Rectangle 10"/>
          <p:cNvSpPr>
            <a:spLocks noGrp="1" noChangeArrowheads="1"/>
          </p:cNvSpPr>
          <p:nvPr>
            <p:ph type="sldNum"/>
          </p:nvPr>
        </p:nvSpPr>
        <p:spPr bwMode="auto">
          <a:xfrm>
            <a:off x="3884613" y="8685213"/>
            <a:ext cx="2965450" cy="450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buSzPct val="45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fld id="{9EB42D98-C40E-4C61-88AA-FF6581379A33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921512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7ABE4D58-8875-42FC-87E4-0ECADDBEA3C8}" type="slidenum">
              <a:rPr lang="en-GB" smtClean="0"/>
              <a:pPr/>
              <a:t>2</a:t>
            </a:fld>
            <a:endParaRPr lang="en-GB" smtClean="0"/>
          </a:p>
        </p:txBody>
      </p:sp>
      <p:sp>
        <p:nvSpPr>
          <p:cNvPr id="13315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 algn="r">
              <a:lnSpc>
                <a:spcPct val="100000"/>
              </a:lnSpc>
              <a:buClr>
                <a:srgbClr val="20003A"/>
              </a:buCl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124B0476-0C96-4AA2-AC64-CB436B3095A4}" type="slidenum">
              <a:rPr lang="en-GB" sz="1200">
                <a:solidFill>
                  <a:srgbClr val="000000"/>
                </a:solidFill>
              </a:rPr>
              <a:pPr algn="r">
                <a:lnSpc>
                  <a:spcPct val="100000"/>
                </a:lnSpc>
                <a:buClr>
                  <a:srgbClr val="20003A"/>
                </a:buCl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2</a:t>
            </a:fld>
            <a:endParaRPr lang="en-GB" sz="1200">
              <a:solidFill>
                <a:srgbClr val="000000"/>
              </a:solidFill>
            </a:endParaRPr>
          </a:p>
        </p:txBody>
      </p:sp>
      <p:sp>
        <p:nvSpPr>
          <p:cNvPr id="13316" name="Text Box 2"/>
          <p:cNvSpPr txBox="1">
            <a:spLocks noChangeArrowheads="1"/>
          </p:cNvSpPr>
          <p:nvPr/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>
              <a:lnSpc>
                <a:spcPct val="100000"/>
              </a:lnSpc>
              <a:buClr>
                <a:srgbClr val="20003A"/>
              </a:buCl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fr-FR" sz="1200">
              <a:solidFill>
                <a:srgbClr val="000000"/>
              </a:solidFill>
            </a:endParaRPr>
          </a:p>
        </p:txBody>
      </p:sp>
      <p:sp>
        <p:nvSpPr>
          <p:cNvPr id="13317" name="Text Box 3"/>
          <p:cNvSpPr txBox="1"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>
              <a:lnSpc>
                <a:spcPct val="100000"/>
              </a:lnSpc>
              <a:buClr>
                <a:srgbClr val="20003A"/>
              </a:buCl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fr-FR" sz="1200">
              <a:solidFill>
                <a:srgbClr val="000000"/>
              </a:solidFill>
            </a:endParaRPr>
          </a:p>
        </p:txBody>
      </p:sp>
      <p:sp>
        <p:nvSpPr>
          <p:cNvPr id="13318" name="Text Box 4"/>
          <p:cNvSpPr txBox="1">
            <a:spLocks noChangeArrowheads="1"/>
          </p:cNvSpPr>
          <p:nvPr/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 algn="r">
              <a:lnSpc>
                <a:spcPct val="100000"/>
              </a:lnSpc>
              <a:buClr>
                <a:srgbClr val="20003A"/>
              </a:buCl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fr-FR" sz="1200">
              <a:solidFill>
                <a:srgbClr val="000000"/>
              </a:solidFill>
            </a:endParaRPr>
          </a:p>
        </p:txBody>
      </p:sp>
      <p:sp>
        <p:nvSpPr>
          <p:cNvPr id="13319" name="Text Box 5"/>
          <p:cNvSpPr txBox="1">
            <a:spLocks noChangeArrowheads="1"/>
          </p:cNvSpPr>
          <p:nvPr/>
        </p:nvSpPr>
        <p:spPr bwMode="auto">
          <a:xfrm>
            <a:off x="1146175" y="685800"/>
            <a:ext cx="4572000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13320" name="Rectangle 6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1638" cy="4114800"/>
          </a:xfrm>
          <a:noFill/>
          <a:ln/>
        </p:spPr>
        <p:txBody>
          <a:bodyPr wrap="none" anchor="ctr"/>
          <a:lstStyle/>
          <a:p>
            <a:endParaRPr lang="fr-F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9A918FC-7DB2-43B4-9797-DFAAA8640C82}" type="datetime1">
              <a:rPr lang="fr-FR" smtClean="0"/>
              <a:t>26/12/2012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78E329-0E90-4061-AE68-194B7A06BB58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BF73D9E-278B-4B3A-BC82-9FB606D18D71}" type="datetime1">
              <a:rPr lang="fr-FR" smtClean="0"/>
              <a:t>26/12/2012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A72B1C-F99D-42E9-83F8-3CB5BD96AB21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8523DE-2F28-40E4-ACA1-DC92DA5052F2}" type="datetime1">
              <a:rPr lang="fr-FR" smtClean="0"/>
              <a:t>26/12/2012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3D86ED-2617-4431-869A-31F7177F2561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 sz="14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D7F15C9-8622-481C-A938-164848413742}" type="datetime1">
              <a:rPr lang="fr-FR" smtClean="0"/>
              <a:t>26/12/2012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BFE700-B13D-4277-9D82-560B3D10A2BB}" type="datetime1">
              <a:rPr lang="fr-FR" smtClean="0"/>
              <a:t>26/12/2012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355192-DF09-4BD9-B57F-C608D0B63F00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1B353A-1125-4C61-A7C0-15FA170DDBA7}" type="datetime1">
              <a:rPr lang="fr-FR" smtClean="0"/>
              <a:t>26/12/2012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C222FB-AC7C-437D-9A55-AFB1B2A78910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55E0118-7A68-418C-8714-774E87ED170E}" type="datetime1">
              <a:rPr lang="fr-FR" smtClean="0"/>
              <a:t>26/12/2012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9F9972E-B32E-4B89-8BFC-FDC53D233070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DCD80F-09B0-4AF2-A902-D6732564D76E}" type="datetime1">
              <a:rPr lang="fr-FR" smtClean="0"/>
              <a:t>26/12/2012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F45BB4-B74E-439A-BEC8-D69268510359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95AF41E-30ED-417C-9E0F-F9BF1F0CCC4C}" type="datetime1">
              <a:rPr lang="fr-FR" smtClean="0"/>
              <a:t>26/12/2012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47A7FA-854E-4A49-899C-BCAB66229742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AA75445-0E9C-4EA2-BC84-6CD4A8F7B5C6}" type="datetime1">
              <a:rPr lang="fr-FR" smtClean="0"/>
              <a:t>26/12/2012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3D82A1A-C33F-49D8-BA42-5C3ACFFC42A7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A33BC10-9EA3-4208-A206-952334A79B7A}" type="datetime1">
              <a:rPr lang="fr-FR" smtClean="0"/>
              <a:t>26/12/2012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F1AE72-7784-4231-ACEA-49B0350CB2C9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14752A1F-1CE0-4554-8E9D-1B801E4FF9F6}" type="datetime1">
              <a:rPr lang="fr-FR" smtClean="0"/>
              <a:t>26/12/2012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42CE6BC5-E280-4217-A4D4-7FCB0C000197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202" r:id="rId1"/>
    <p:sldLayoutId id="2147484203" r:id="rId2"/>
    <p:sldLayoutId id="2147484204" r:id="rId3"/>
    <p:sldLayoutId id="2147484205" r:id="rId4"/>
    <p:sldLayoutId id="2147484206" r:id="rId5"/>
    <p:sldLayoutId id="2147484207" r:id="rId6"/>
    <p:sldLayoutId id="2147484208" r:id="rId7"/>
    <p:sldLayoutId id="2147484209" r:id="rId8"/>
    <p:sldLayoutId id="2147484210" r:id="rId9"/>
    <p:sldLayoutId id="2147484211" r:id="rId10"/>
    <p:sldLayoutId id="2147484212" r:id="rId11"/>
  </p:sldLayoutIdLst>
  <p:hf hdr="0"/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mp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mp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mp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mp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mp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mp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tmp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mp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mp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mp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mp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8" name="Sous-titr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fr-FR" smtClean="0"/>
              <a:t>Par Mickael QUESNOT </a:t>
            </a:r>
          </a:p>
        </p:txBody>
      </p:sp>
      <p:sp>
        <p:nvSpPr>
          <p:cNvPr id="6" name="Titr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r>
              <a:rPr lang="fr-FR" b="1" dirty="0"/>
              <a:t>Modifications dans un document de vente</a:t>
            </a:r>
            <a:r>
              <a:rPr lang="fr-FR" dirty="0" smtClean="0">
                <a:solidFill>
                  <a:schemeClr val="tx2">
                    <a:satMod val="200000"/>
                  </a:schemeClr>
                </a:solidFill>
              </a:rPr>
              <a:t>©</a:t>
            </a:r>
            <a:endParaRPr lang="fr-FR" dirty="0">
              <a:solidFill>
                <a:schemeClr val="tx2">
                  <a:satMod val="20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puis sélectionnez </a:t>
            </a:r>
            <a:r>
              <a:rPr lang="fr-FR" b="1" i="1" dirty="0" smtClean="0"/>
              <a:t>Exécuter</a:t>
            </a:r>
            <a:r>
              <a:rPr lang="fr-FR" b="1" i="1" dirty="0"/>
              <a:t>.</a:t>
            </a:r>
            <a:br>
              <a:rPr lang="fr-FR" b="1" i="1" dirty="0"/>
            </a:br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D7F15C9-8622-481C-A938-164848413742}" type="datetime1">
              <a:rPr lang="fr-FR" smtClean="0"/>
              <a:t>26/12/2012</a:t>
            </a:fld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10</a:t>
            </a:fld>
            <a:endParaRPr lang="en-GB"/>
          </a:p>
        </p:txBody>
      </p:sp>
      <p:pic>
        <p:nvPicPr>
          <p:cNvPr id="7" name="Espace réservé du contenu 6" descr="Afficher documents de modification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324" y="1600200"/>
            <a:ext cx="7643351" cy="4114800"/>
          </a:xfrm>
        </p:spPr>
      </p:pic>
    </p:spTree>
    <p:extLst>
      <p:ext uri="{BB962C8B-B14F-4D97-AF65-F5344CB8AC3E}">
        <p14:creationId xmlns:p14="http://schemas.microsoft.com/office/powerpoint/2010/main" val="40053584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Vous recevez un protocole contenant la liste des modifications mises en œuvre.</a:t>
            </a:r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D7F15C9-8622-481C-A938-164848413742}" type="datetime1">
              <a:rPr lang="fr-FR" smtClean="0"/>
              <a:t>26/12/2012</a:t>
            </a:fld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11</a:t>
            </a:fld>
            <a:endParaRPr lang="en-GB"/>
          </a:p>
        </p:txBody>
      </p:sp>
      <p:pic>
        <p:nvPicPr>
          <p:cNvPr id="7" name="Espace réservé du contenu 6" descr="Modifications dans Ordre 1001097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324" y="1600200"/>
            <a:ext cx="7643351" cy="4114800"/>
          </a:xfrm>
        </p:spPr>
      </p:pic>
    </p:spTree>
    <p:extLst>
      <p:ext uri="{BB962C8B-B14F-4D97-AF65-F5344CB8AC3E}">
        <p14:creationId xmlns:p14="http://schemas.microsoft.com/office/powerpoint/2010/main" val="7295331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Vous pouvez appeler plusieurs fonctions de la liste pour consulter d’autres informations relatives aux modifications :</a:t>
            </a:r>
            <a:br>
              <a:rPr lang="fr-FR" dirty="0"/>
            </a:br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D7F15C9-8622-481C-A938-164848413742}" type="datetime1">
              <a:rPr lang="fr-FR" smtClean="0"/>
              <a:t>26/12/2012</a:t>
            </a:fld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12</a:t>
            </a:fld>
            <a:endParaRPr lang="en-GB"/>
          </a:p>
        </p:txBody>
      </p:sp>
      <p:pic>
        <p:nvPicPr>
          <p:cNvPr id="7" name="Espace réservé du contenu 6" descr="Modifications dans Ordre 1001097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324" y="1600200"/>
            <a:ext cx="7643351" cy="4114800"/>
          </a:xfrm>
        </p:spPr>
      </p:pic>
    </p:spTree>
    <p:extLst>
      <p:ext uri="{BB962C8B-B14F-4D97-AF65-F5344CB8AC3E}">
        <p14:creationId xmlns:p14="http://schemas.microsoft.com/office/powerpoint/2010/main" val="39018583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Informations détaillées</a:t>
            </a:r>
            <a:br>
              <a:rPr lang="fr-FR" dirty="0"/>
            </a:br>
            <a:r>
              <a:rPr lang="fr-FR" dirty="0"/>
              <a:t/>
            </a:r>
            <a:br>
              <a:rPr lang="fr-FR" dirty="0"/>
            </a:br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D7F15C9-8622-481C-A938-164848413742}" type="datetime1">
              <a:rPr lang="fr-FR" smtClean="0"/>
              <a:t>26/12/2012</a:t>
            </a:fld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13</a:t>
            </a:fld>
            <a:endParaRPr lang="en-GB"/>
          </a:p>
        </p:txBody>
      </p:sp>
      <p:pic>
        <p:nvPicPr>
          <p:cNvPr id="7" name="Espace réservé du contenu 6" descr="Modifications dans Ordre 1001097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324" y="1600200"/>
            <a:ext cx="7643351" cy="4114800"/>
          </a:xfrm>
        </p:spPr>
      </p:pic>
    </p:spTree>
    <p:extLst>
      <p:ext uri="{BB962C8B-B14F-4D97-AF65-F5344CB8AC3E}">
        <p14:creationId xmlns:p14="http://schemas.microsoft.com/office/powerpoint/2010/main" val="26143428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Placez le curseur sur une ligne et choisissez </a:t>
            </a:r>
            <a:r>
              <a:rPr lang="fr-FR" i="1" dirty="0"/>
              <a:t>Sélectionner poste</a:t>
            </a:r>
            <a:r>
              <a:rPr lang="fr-FR" dirty="0"/>
              <a:t> si vous avez besoin d'informations supplémentaires sur cette modification.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D7F15C9-8622-481C-A938-164848413742}" type="datetime1">
              <a:rPr lang="fr-FR" smtClean="0"/>
              <a:t>26/12/2012</a:t>
            </a:fld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14</a:t>
            </a:fld>
            <a:endParaRPr lang="en-GB"/>
          </a:p>
        </p:txBody>
      </p:sp>
      <p:pic>
        <p:nvPicPr>
          <p:cNvPr id="7" name="Espace réservé du contenu 6" descr="Modifications dans 1001097 000000 0000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7681" y="2152440"/>
            <a:ext cx="3848637" cy="3010320"/>
          </a:xfrm>
        </p:spPr>
      </p:pic>
    </p:spTree>
    <p:extLst>
      <p:ext uri="{BB962C8B-B14F-4D97-AF65-F5344CB8AC3E}">
        <p14:creationId xmlns:p14="http://schemas.microsoft.com/office/powerpoint/2010/main" val="1006528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Toutes les modifications du document</a:t>
            </a:r>
            <a:br>
              <a:rPr lang="fr-FR" dirty="0"/>
            </a:br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D7F15C9-8622-481C-A938-164848413742}" type="datetime1">
              <a:rPr lang="fr-FR" smtClean="0"/>
              <a:t>26/12/2012</a:t>
            </a:fld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15</a:t>
            </a:fld>
            <a:endParaRPr lang="en-GB"/>
          </a:p>
        </p:txBody>
      </p:sp>
      <p:pic>
        <p:nvPicPr>
          <p:cNvPr id="1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614" y="1600200"/>
            <a:ext cx="7318771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131482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Sélectionnez </a:t>
            </a:r>
            <a:r>
              <a:rPr lang="fr-FR" i="1" dirty="0"/>
              <a:t>Liste</a:t>
            </a:r>
            <a:r>
              <a:rPr lang="fr-FR" dirty="0"/>
              <a:t> </a:t>
            </a:r>
            <a:r>
              <a:rPr lang="fr-FR" b="1" dirty="0"/>
              <a:t>® </a:t>
            </a:r>
            <a:r>
              <a:rPr lang="fr-FR" b="1" i="1" dirty="0"/>
              <a:t>Toutes modifications si vous voulez consulter toutes les modifications apportées à un document.</a:t>
            </a:r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D7F15C9-8622-481C-A938-164848413742}" type="datetime1">
              <a:rPr lang="fr-FR" smtClean="0"/>
              <a:t>26/12/2012</a:t>
            </a:fld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16</a:t>
            </a:fld>
            <a:endParaRPr lang="en-GB"/>
          </a:p>
        </p:txBody>
      </p:sp>
      <p:pic>
        <p:nvPicPr>
          <p:cNvPr id="7" name="Espace réservé du contenu 6" descr="Modifications dans Ordre 1001097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324" y="1600200"/>
            <a:ext cx="7643351" cy="4114800"/>
          </a:xfrm>
        </p:spPr>
      </p:pic>
    </p:spTree>
    <p:extLst>
      <p:ext uri="{BB962C8B-B14F-4D97-AF65-F5344CB8AC3E}">
        <p14:creationId xmlns:p14="http://schemas.microsoft.com/office/powerpoint/2010/main" val="23511849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Informations supplémentaires sur les modifications</a:t>
            </a:r>
            <a:br>
              <a:rPr lang="fr-FR" dirty="0"/>
            </a:br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D7F15C9-8622-481C-A938-164848413742}" type="datetime1">
              <a:rPr lang="fr-FR" smtClean="0"/>
              <a:t>26/12/2012</a:t>
            </a:fld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17</a:t>
            </a:fld>
            <a:endParaRPr lang="en-GB"/>
          </a:p>
        </p:txBody>
      </p:sp>
      <p:pic>
        <p:nvPicPr>
          <p:cNvPr id="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614" y="1600200"/>
            <a:ext cx="7318771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574732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/>
            </a:r>
            <a:br>
              <a:rPr lang="fr-FR" dirty="0"/>
            </a:br>
            <a:r>
              <a:rPr lang="fr-FR" dirty="0"/>
              <a:t>Sélectionnez </a:t>
            </a:r>
            <a:r>
              <a:rPr lang="fr-FR" b="1" i="1" dirty="0"/>
              <a:t>Liste ® Infos supplémentaires ® Afficher si vous voulez accéder à des informations complémentaires sur les modifications</a:t>
            </a:r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D7F15C9-8622-481C-A938-164848413742}" type="datetime1">
              <a:rPr lang="fr-FR" smtClean="0"/>
              <a:t>26/12/2012</a:t>
            </a:fld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18</a:t>
            </a:fld>
            <a:endParaRPr lang="en-GB"/>
          </a:p>
        </p:txBody>
      </p:sp>
      <p:pic>
        <p:nvPicPr>
          <p:cNvPr id="7" name="Espace réservé du contenu 6" descr="Modifications dans Ordre 1001097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324" y="1600200"/>
            <a:ext cx="7643351" cy="4114800"/>
          </a:xfrm>
        </p:spPr>
      </p:pic>
    </p:spTree>
    <p:extLst>
      <p:ext uri="{BB962C8B-B14F-4D97-AF65-F5344CB8AC3E}">
        <p14:creationId xmlns:p14="http://schemas.microsoft.com/office/powerpoint/2010/main" val="7619990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i="1" dirty="0"/>
              <a:t>et Liste ® Infos supplémentaires ® Masquer si vous ne voulez pas que ces informations soient affichées.</a:t>
            </a:r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D7F15C9-8622-481C-A938-164848413742}" type="datetime1">
              <a:rPr lang="fr-FR" smtClean="0"/>
              <a:t>26/12/2012</a:t>
            </a:fld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19</a:t>
            </a:fld>
            <a:endParaRPr lang="en-GB"/>
          </a:p>
        </p:txBody>
      </p:sp>
      <p:pic>
        <p:nvPicPr>
          <p:cNvPr id="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614" y="1600200"/>
            <a:ext cx="7318771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41946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Espace réservé de la date 4"/>
          <p:cNvSpPr>
            <a:spLocks noGrp="1"/>
          </p:cNvSpPr>
          <p:nvPr>
            <p:ph type="dt" sz="half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1CC7DC21-B292-4BBE-8A09-B052CD650D38}" type="datetime1">
              <a:rPr lang="fr-FR" smtClean="0"/>
              <a:t>26/12/2012</a:t>
            </a:fld>
            <a:endParaRPr lang="fr-FR" smtClean="0"/>
          </a:p>
        </p:txBody>
      </p:sp>
      <p:sp>
        <p:nvSpPr>
          <p:cNvPr id="11268" name="Espace réservé du pied de page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2500" lnSpcReduction="10000"/>
          </a:bodyPr>
          <a:lstStyle/>
          <a:p>
            <a:r>
              <a:rPr lang="fr-FR" smtClean="0"/>
              <a:t>Sharesap.com®. Copyright©. Tous droits réservés. Par Mickael QUESNOT, Consultant SAP</a:t>
            </a:r>
            <a:endParaRPr lang="en-GB" smtClean="0"/>
          </a:p>
        </p:txBody>
      </p:sp>
      <p:sp>
        <p:nvSpPr>
          <p:cNvPr id="11269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040648B6-BCAE-4EB5-A84B-7260036DD682}" type="slidenum">
              <a:rPr lang="en-GB" smtClean="0"/>
              <a:pPr/>
              <a:t>2</a:t>
            </a:fld>
            <a:endParaRPr lang="en-GB" smtClean="0"/>
          </a:p>
        </p:txBody>
      </p:sp>
      <p:sp>
        <p:nvSpPr>
          <p:cNvPr id="11266" name="Rectangle 1"/>
          <p:cNvSpPr>
            <a:spLocks noGrp="1" noChangeArrowheads="1"/>
          </p:cNvSpPr>
          <p:nvPr>
            <p:ph sz="quarter" idx="13"/>
          </p:nvPr>
        </p:nvSpPr>
        <p:spPr>
          <a:xfrm>
            <a:off x="395288" y="0"/>
            <a:ext cx="8748712" cy="6092825"/>
          </a:xfrm>
        </p:spPr>
        <p:txBody>
          <a:bodyPr>
            <a:normAutofit fontScale="92500" lnSpcReduction="20000"/>
          </a:bodyPr>
          <a:lstStyle/>
          <a:p>
            <a:pPr marL="336550" indent="-336550" eaLnBrk="1" hangingPunct="1">
              <a:lnSpc>
                <a:spcPct val="80000"/>
              </a:lnSpc>
              <a:spcBef>
                <a:spcPts val="37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en-GB" sz="1200" b="1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fr-FR" sz="1200" b="1" cap="small" dirty="0" smtClean="0"/>
              <a:t>Mes références SAP  :  APTAR, VALOIS, Janssen </a:t>
            </a:r>
            <a:r>
              <a:rPr lang="fr-FR" sz="1200" b="1" cap="small" dirty="0" err="1" smtClean="0"/>
              <a:t>Cilag</a:t>
            </a:r>
            <a:r>
              <a:rPr lang="fr-FR" sz="1200" b="1" cap="small" dirty="0" smtClean="0"/>
              <a:t>, Aventis, </a:t>
            </a:r>
            <a:r>
              <a:rPr lang="fr-FR" sz="1200" b="1" cap="small" dirty="0" err="1" smtClean="0"/>
              <a:t>Lubrizol</a:t>
            </a:r>
            <a:r>
              <a:rPr lang="fr-FR" sz="1200" b="1" cap="small" dirty="0" smtClean="0"/>
              <a:t>, SEAQUIST, Bayer, Le CESI</a:t>
            </a:r>
            <a:br>
              <a:rPr lang="fr-FR" sz="1200" b="1" cap="small" dirty="0" smtClean="0"/>
            </a:br>
            <a:endParaRPr lang="fr-FR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err="1" smtClean="0"/>
              <a:t>Toute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représentation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ou</a:t>
            </a:r>
            <a:r>
              <a:rPr lang="en-GB" sz="1200" b="1" cap="small" dirty="0" smtClean="0"/>
              <a:t> reproduction de </a:t>
            </a:r>
            <a:r>
              <a:rPr lang="en-GB" sz="1200" b="1" cap="small" dirty="0" err="1" smtClean="0"/>
              <a:t>mes</a:t>
            </a:r>
            <a:r>
              <a:rPr lang="en-GB" sz="1200" b="1" cap="small" dirty="0" smtClean="0"/>
              <a:t> guides , </a:t>
            </a:r>
            <a:r>
              <a:rPr lang="en-GB" sz="1200" b="1" cap="small" dirty="0" err="1" smtClean="0"/>
              <a:t>même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partielle</a:t>
            </a:r>
            <a:r>
              <a:rPr lang="en-GB" sz="1200" b="1" cap="small" dirty="0" smtClean="0"/>
              <a:t>, par </a:t>
            </a:r>
            <a:r>
              <a:rPr lang="en-GB" sz="1200" b="1" cap="small" dirty="0" err="1" smtClean="0"/>
              <a:t>quelques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procédés</a:t>
            </a:r>
            <a:r>
              <a:rPr lang="en-GB" sz="1200" b="1" cap="small" dirty="0" smtClean="0"/>
              <a:t> et à</a:t>
            </a:r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err="1" smtClean="0"/>
              <a:t>quelques</a:t>
            </a:r>
            <a:r>
              <a:rPr lang="en-GB" sz="1200" b="1" cap="small" dirty="0" smtClean="0"/>
              <a:t> fins </a:t>
            </a:r>
            <a:r>
              <a:rPr lang="en-GB" sz="1200" b="1" cap="small" dirty="0" err="1" smtClean="0"/>
              <a:t>que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ce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soit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est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interdite</a:t>
            </a:r>
            <a:r>
              <a:rPr lang="en-GB" sz="1200" b="1" cap="small" dirty="0" smtClean="0"/>
              <a:t> sans </a:t>
            </a:r>
            <a:r>
              <a:rPr lang="en-GB" sz="1200" b="1" cap="small" dirty="0" err="1" smtClean="0"/>
              <a:t>mon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autorisation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écrite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explicite</a:t>
            </a:r>
            <a:r>
              <a:rPr lang="en-GB" sz="1200" b="1" cap="small" dirty="0" smtClean="0"/>
              <a:t>.</a:t>
            </a:r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err="1" smtClean="0"/>
              <a:t>L'utilisation</a:t>
            </a:r>
            <a:r>
              <a:rPr lang="en-GB" sz="1200" b="1" cap="small" dirty="0" smtClean="0"/>
              <a:t> de </a:t>
            </a:r>
            <a:r>
              <a:rPr lang="en-GB" sz="1200" b="1" cap="small" dirty="0" err="1" smtClean="0"/>
              <a:t>mes</a:t>
            </a:r>
            <a:r>
              <a:rPr lang="en-GB" sz="1200" b="1" cap="small" dirty="0" smtClean="0"/>
              <a:t> documents </a:t>
            </a:r>
            <a:r>
              <a:rPr lang="en-GB" sz="1200" b="1" cap="small" dirty="0" err="1" smtClean="0"/>
              <a:t>est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strictement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réservée</a:t>
            </a:r>
            <a:r>
              <a:rPr lang="en-GB" sz="1200" b="1" cap="small" dirty="0" smtClean="0"/>
              <a:t> à un usage </a:t>
            </a:r>
            <a:r>
              <a:rPr lang="en-GB" sz="1200" b="1" cap="small" dirty="0" err="1" smtClean="0"/>
              <a:t>privé</a:t>
            </a:r>
            <a:r>
              <a:rPr lang="en-GB" sz="1200" b="1" cap="small" dirty="0" smtClean="0"/>
              <a:t> (article L122-5 du code de la </a:t>
            </a:r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err="1" smtClean="0"/>
              <a:t>Propriété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intellectuelle</a:t>
            </a:r>
            <a:r>
              <a:rPr lang="en-GB" sz="1200" b="1" cap="small" dirty="0" smtClean="0"/>
              <a:t>).</a:t>
            </a:r>
            <a:br>
              <a:rPr lang="en-GB" sz="1200" b="1" cap="small" dirty="0" smtClean="0"/>
            </a:b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smtClean="0"/>
              <a:t>Pour tout </a:t>
            </a:r>
            <a:r>
              <a:rPr lang="en-GB" sz="1200" b="1" cap="small" dirty="0" err="1" smtClean="0"/>
              <a:t>autre</a:t>
            </a:r>
            <a:r>
              <a:rPr lang="en-GB" sz="1200" b="1" cap="small" dirty="0" smtClean="0"/>
              <a:t> usage, </a:t>
            </a:r>
            <a:r>
              <a:rPr lang="en-GB" sz="1200" b="1" cap="small" dirty="0" err="1" smtClean="0"/>
              <a:t>merci</a:t>
            </a:r>
            <a:r>
              <a:rPr lang="en-GB" sz="1200" b="1" cap="small" dirty="0" smtClean="0"/>
              <a:t> de me consulter </a:t>
            </a:r>
            <a:r>
              <a:rPr lang="en-GB" sz="1200" b="1" cap="small" dirty="0" err="1" smtClean="0"/>
              <a:t>préalablement</a:t>
            </a:r>
            <a:r>
              <a:rPr lang="en-GB" sz="1200" b="1" cap="small" dirty="0" smtClean="0"/>
              <a:t>. </a:t>
            </a:r>
            <a:br>
              <a:rPr lang="en-GB" sz="1200" b="1" cap="small" dirty="0" smtClean="0"/>
            </a:b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cap="small" dirty="0" smtClean="0"/>
              <a:t/>
            </a:r>
            <a:br>
              <a:rPr lang="en-GB" sz="1200" cap="small" dirty="0" smtClean="0"/>
            </a:br>
            <a:r>
              <a:rPr lang="en-GB" sz="1200" b="1" cap="small" dirty="0" smtClean="0"/>
              <a:t>SAP , Marque </a:t>
            </a:r>
            <a:r>
              <a:rPr lang="en-GB" sz="1200" b="1" cap="small" dirty="0" err="1" smtClean="0"/>
              <a:t>déposée</a:t>
            </a:r>
            <a:r>
              <a:rPr lang="en-GB" sz="1200" b="1" cap="small" dirty="0" smtClean="0"/>
              <a:t> par SAP AG et </a:t>
            </a:r>
            <a:r>
              <a:rPr lang="en-GB" sz="1200" b="1" cap="small" dirty="0" err="1" smtClean="0"/>
              <a:t>noms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suivants</a:t>
            </a:r>
            <a:r>
              <a:rPr lang="en-GB" sz="1200" b="1" cap="small" dirty="0" smtClean="0"/>
              <a:t> :</a:t>
            </a:r>
            <a:br>
              <a:rPr lang="en-GB" sz="1200" b="1" cap="small" dirty="0" smtClean="0"/>
            </a:b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cap="small" dirty="0" smtClean="0"/>
              <a:t/>
            </a:r>
            <a:br>
              <a:rPr lang="en-GB" sz="1200" cap="small" dirty="0" smtClean="0"/>
            </a:br>
            <a:r>
              <a:rPr lang="en-GB" sz="1200" b="1" cap="small" dirty="0" smtClean="0"/>
              <a:t>ABAP, ABAP/4, BAPI, Management Cockpit, </a:t>
            </a:r>
            <a:r>
              <a:rPr lang="en-GB" sz="1200" b="1" cap="small" dirty="0" err="1" smtClean="0"/>
              <a:t>InterSAP</a:t>
            </a:r>
            <a:r>
              <a:rPr lang="en-GB" sz="1200" b="1" cap="small" dirty="0" smtClean="0"/>
              <a:t>, RIVA, R/2, R/3, R/3 Retail, SAP (Logo), SAP (Word), </a:t>
            </a:r>
            <a:r>
              <a:rPr lang="en-GB" sz="1200" b="1" cap="small" dirty="0" err="1" smtClean="0"/>
              <a:t>SAPaccess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SAPfile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SAPfind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SAPmail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SAPoffice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SAPscript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SAPtime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SAPtronic</a:t>
            </a:r>
            <a:r>
              <a:rPr lang="en-GB" sz="1200" b="1" cap="small" dirty="0" smtClean="0"/>
              <a:t>, SAP-EDI, SAP </a:t>
            </a:r>
            <a:r>
              <a:rPr lang="en-GB" sz="1200" b="1" cap="small" dirty="0" err="1" smtClean="0"/>
              <a:t>EarlyWatch</a:t>
            </a:r>
            <a:r>
              <a:rPr lang="en-GB" sz="1200" b="1" cap="small" dirty="0" smtClean="0"/>
              <a:t>, SAP </a:t>
            </a:r>
            <a:r>
              <a:rPr lang="en-GB" sz="1200" b="1" cap="small" dirty="0" err="1" smtClean="0"/>
              <a:t>ArchiveLink</a:t>
            </a:r>
            <a:r>
              <a:rPr lang="en-GB" sz="1200" b="1" cap="small" dirty="0" smtClean="0"/>
              <a:t>, SAP Business Workflow, ALE/WEB, SAPPHIRE, </a:t>
            </a:r>
            <a:r>
              <a:rPr lang="en-GB" sz="1200" b="1" cap="small" dirty="0" err="1" smtClean="0"/>
              <a:t>TeamSAP</a:t>
            </a:r>
            <a:r>
              <a:rPr lang="en-GB" sz="1200" b="1" cap="small" dirty="0" smtClean="0"/>
              <a:t> </a:t>
            </a:r>
            <a:br>
              <a:rPr lang="en-GB" sz="1200" b="1" cap="small" dirty="0" smtClean="0"/>
            </a:b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smtClean="0"/>
              <a:t>Je ne </a:t>
            </a:r>
            <a:r>
              <a:rPr lang="en-GB" sz="1200" b="1" cap="small" dirty="0" err="1" smtClean="0"/>
              <a:t>peux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être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accusé</a:t>
            </a:r>
            <a:r>
              <a:rPr lang="en-GB" sz="1200" b="1" cap="small" dirty="0" smtClean="0"/>
              <a:t> de </a:t>
            </a:r>
            <a:r>
              <a:rPr lang="en-GB" sz="1200" b="1" cap="small" dirty="0" err="1" smtClean="0"/>
              <a:t>contrefaçon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ou</a:t>
            </a:r>
            <a:r>
              <a:rPr lang="en-GB" sz="1200" b="1" cap="small" dirty="0" smtClean="0"/>
              <a:t> de reproductions </a:t>
            </a:r>
            <a:r>
              <a:rPr lang="en-GB" sz="1200" b="1" cap="small" dirty="0" err="1" smtClean="0"/>
              <a:t>interdites</a:t>
            </a:r>
            <a:r>
              <a:rPr lang="en-GB" sz="1200" b="1" cap="small" dirty="0" smtClean="0"/>
              <a:t> pour les raisons </a:t>
            </a:r>
            <a:r>
              <a:rPr lang="en-GB" sz="1200" b="1" cap="small" dirty="0" err="1" smtClean="0"/>
              <a:t>suivantes</a:t>
            </a:r>
            <a:r>
              <a:rPr lang="en-GB" sz="1200" b="1" cap="small" dirty="0" smtClean="0"/>
              <a:t> : </a:t>
            </a:r>
            <a:br>
              <a:rPr lang="en-GB" sz="1200" b="1" cap="small" dirty="0" smtClean="0"/>
            </a:b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Char char="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err="1" smtClean="0"/>
              <a:t>Mes</a:t>
            </a:r>
            <a:r>
              <a:rPr lang="en-GB" sz="1200" b="1" cap="small" dirty="0" smtClean="0"/>
              <a:t> guides </a:t>
            </a:r>
            <a:r>
              <a:rPr lang="en-GB" sz="1200" b="1" cap="small" dirty="0" err="1" smtClean="0"/>
              <a:t>utilisateurs</a:t>
            </a:r>
            <a:r>
              <a:rPr lang="en-GB" sz="1200" b="1" cap="small" dirty="0" smtClean="0"/>
              <a:t> et de </a:t>
            </a:r>
            <a:r>
              <a:rPr lang="en-GB" sz="1200" b="1" cap="small" dirty="0" err="1" smtClean="0"/>
              <a:t>paramétrage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sont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issus</a:t>
            </a:r>
            <a:r>
              <a:rPr lang="en-GB" sz="1200" b="1" cap="small" dirty="0" smtClean="0"/>
              <a:t> de </a:t>
            </a:r>
            <a:r>
              <a:rPr lang="en-GB" sz="1200" b="1" cap="small" dirty="0" err="1" smtClean="0"/>
              <a:t>mes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connaissances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personnelles</a:t>
            </a:r>
            <a:r>
              <a:rPr lang="en-GB" sz="1200" b="1" cap="small" dirty="0" smtClean="0"/>
              <a:t> et de sites web.</a:t>
            </a:r>
            <a:br>
              <a:rPr lang="en-GB" sz="1200" b="1" cap="small" dirty="0" smtClean="0"/>
            </a:b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Char char="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smtClean="0"/>
              <a:t>Les </a:t>
            </a:r>
            <a:r>
              <a:rPr lang="en-GB" sz="1200" b="1" cap="small" dirty="0" err="1" smtClean="0"/>
              <a:t>noms</a:t>
            </a:r>
            <a:r>
              <a:rPr lang="en-GB" sz="1200" b="1" cap="small" dirty="0" smtClean="0"/>
              <a:t> des </a:t>
            </a:r>
            <a:r>
              <a:rPr lang="en-GB" sz="1200" b="1" cap="small" dirty="0" err="1" smtClean="0"/>
              <a:t>personnes</a:t>
            </a:r>
            <a:r>
              <a:rPr lang="en-GB" sz="1200" b="1" cap="small" dirty="0" smtClean="0"/>
              <a:t> et sites </a:t>
            </a:r>
            <a:r>
              <a:rPr lang="en-GB" sz="1200" b="1" cap="small" dirty="0" err="1" smtClean="0"/>
              <a:t>sont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clairement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énoncés</a:t>
            </a:r>
            <a:r>
              <a:rPr lang="en-GB" sz="1200" b="1" cap="small" dirty="0" smtClean="0"/>
              <a:t>.</a:t>
            </a:r>
            <a:br>
              <a:rPr lang="en-GB" sz="1200" b="1" cap="small" dirty="0" smtClean="0"/>
            </a:b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smtClean="0">
                <a:solidFill>
                  <a:srgbClr val="CC3300"/>
                </a:solidFill>
              </a:rPr>
              <a:t>	http://www.sharesap.com 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est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indépendant</a:t>
            </a:r>
            <a:r>
              <a:rPr lang="en-GB" sz="1200" b="1" cap="small" dirty="0" smtClean="0"/>
              <a:t> de SAP</a:t>
            </a:r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smtClean="0">
                <a:solidFill>
                  <a:srgbClr val="CC3300"/>
                </a:solidFill>
              </a:rPr>
              <a:t>	http://www.sharesap.com 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est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indépendant</a:t>
            </a:r>
            <a:r>
              <a:rPr lang="en-GB" sz="1200" b="1" cap="small" dirty="0" smtClean="0"/>
              <a:t> de CODILOG</a:t>
            </a:r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smtClean="0"/>
              <a:t>	</a:t>
            </a:r>
            <a:r>
              <a:rPr lang="en-GB" sz="1200" b="1" cap="small" dirty="0" err="1" smtClean="0"/>
              <a:t>Sharesap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n'est</a:t>
            </a:r>
            <a:r>
              <a:rPr lang="en-GB" sz="1200" b="1" cap="small" dirty="0" smtClean="0"/>
              <a:t> pas </a:t>
            </a:r>
            <a:r>
              <a:rPr lang="en-GB" sz="1200" b="1" cap="small" dirty="0" err="1" smtClean="0"/>
              <a:t>affilié</a:t>
            </a:r>
            <a:r>
              <a:rPr lang="en-GB" sz="1200" b="1" cap="small" dirty="0" smtClean="0"/>
              <a:t> à SAP AG </a:t>
            </a:r>
            <a:r>
              <a:rPr lang="en-GB" sz="1200" b="1" cap="small" dirty="0" err="1" smtClean="0"/>
              <a:t>ou</a:t>
            </a:r>
            <a:r>
              <a:rPr lang="en-GB" sz="1200" b="1" cap="small" dirty="0" smtClean="0"/>
              <a:t> à </a:t>
            </a:r>
            <a:r>
              <a:rPr lang="en-GB" sz="1200" b="1" cap="small" dirty="0" err="1" smtClean="0"/>
              <a:t>l'une</a:t>
            </a:r>
            <a:r>
              <a:rPr lang="en-GB" sz="1200" b="1" cap="small" dirty="0" smtClean="0"/>
              <a:t> de </a:t>
            </a:r>
            <a:r>
              <a:rPr lang="en-GB" sz="1200" b="1" cap="small" dirty="0" err="1" smtClean="0"/>
              <a:t>ses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filiales</a:t>
            </a:r>
            <a:r>
              <a:rPr lang="en-GB" sz="1200" b="1" cap="small" dirty="0" smtClean="0"/>
              <a:t>. </a:t>
            </a:r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smtClean="0"/>
              <a:t>	 </a:t>
            </a:r>
            <a:r>
              <a:rPr lang="en-GB" sz="1200" b="1" cap="small" dirty="0" err="1" smtClean="0"/>
              <a:t>Sharesap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n'est</a:t>
            </a:r>
            <a:r>
              <a:rPr lang="en-GB" sz="1200" b="1" cap="small" dirty="0" smtClean="0"/>
              <a:t> pas </a:t>
            </a:r>
            <a:r>
              <a:rPr lang="en-GB" sz="1200" b="1" cap="small" dirty="0" err="1" smtClean="0"/>
              <a:t>affilié</a:t>
            </a:r>
            <a:r>
              <a:rPr lang="en-GB" sz="1200" b="1" cap="small" dirty="0" smtClean="0"/>
              <a:t> à NEURONES </a:t>
            </a:r>
            <a:r>
              <a:rPr lang="en-GB" sz="1200" b="1" cap="small" dirty="0" err="1" smtClean="0"/>
              <a:t>ou</a:t>
            </a:r>
            <a:r>
              <a:rPr lang="en-GB" sz="1200" b="1" cap="small" dirty="0" smtClean="0"/>
              <a:t> à </a:t>
            </a:r>
            <a:r>
              <a:rPr lang="en-GB" sz="1200" b="1" cap="small" dirty="0" err="1" smtClean="0"/>
              <a:t>l'une</a:t>
            </a:r>
            <a:r>
              <a:rPr lang="en-GB" sz="1200" b="1" cap="small" dirty="0" smtClean="0"/>
              <a:t> de </a:t>
            </a:r>
            <a:r>
              <a:rPr lang="en-GB" sz="1200" b="1" cap="small" dirty="0" err="1" smtClean="0"/>
              <a:t>ses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filiales</a:t>
            </a:r>
            <a:r>
              <a:rPr lang="en-GB" sz="1200" b="1" cap="small" dirty="0" smtClean="0"/>
              <a:t>. </a:t>
            </a:r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fr-FR" sz="1200" dirty="0" smtClean="0"/>
              <a:t>Sharesap.com®. Copyright©. Tous droits réservés. Par Mickael QUESNOT, Consultant SAP</a:t>
            </a:r>
            <a:endParaRPr lang="en-GB" sz="1200" b="1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7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en-GB" sz="1300" b="1" dirty="0" smtClean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Vous pouvez également contrôler l'affichage des informations supplémentaires dans l'écran </a:t>
            </a:r>
            <a:r>
              <a:rPr lang="fr-FR" i="1" dirty="0"/>
              <a:t>Afficher sélection modification document</a:t>
            </a:r>
            <a:r>
              <a:rPr lang="fr-FR" dirty="0"/>
              <a:t>.</a:t>
            </a:r>
            <a:br>
              <a:rPr lang="fr-FR" dirty="0"/>
            </a:br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D7F15C9-8622-481C-A938-164848413742}" type="datetime1">
              <a:rPr lang="fr-FR" smtClean="0"/>
              <a:t>26/12/2012</a:t>
            </a:fld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20</a:t>
            </a:fld>
            <a:endParaRPr lang="en-GB"/>
          </a:p>
        </p:txBody>
      </p:sp>
      <p:pic>
        <p:nvPicPr>
          <p:cNvPr id="7" name="Espace réservé du contenu 6" descr="Afficher documents de modification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324" y="1600200"/>
            <a:ext cx="7643351" cy="4114800"/>
          </a:xfrm>
        </p:spPr>
      </p:pic>
      <p:sp>
        <p:nvSpPr>
          <p:cNvPr id="8" name="Flèche droite 7"/>
          <p:cNvSpPr/>
          <p:nvPr/>
        </p:nvSpPr>
        <p:spPr>
          <a:xfrm>
            <a:off x="0" y="2636912"/>
            <a:ext cx="899592" cy="172819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5696613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Statistiques des modifications</a:t>
            </a:r>
            <a:br>
              <a:rPr lang="fr-FR" dirty="0"/>
            </a:br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D7F15C9-8622-481C-A938-164848413742}" type="datetime1">
              <a:rPr lang="fr-FR" smtClean="0"/>
              <a:t>26/12/2012</a:t>
            </a:fld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21</a:t>
            </a:fld>
            <a:endParaRPr lang="en-GB"/>
          </a:p>
        </p:txBody>
      </p:sp>
      <p:pic>
        <p:nvPicPr>
          <p:cNvPr id="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614" y="1600200"/>
            <a:ext cx="7318771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5319546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Sélectionnez </a:t>
            </a:r>
            <a:r>
              <a:rPr lang="fr-FR" i="1" dirty="0"/>
              <a:t>Saut</a:t>
            </a:r>
            <a:r>
              <a:rPr lang="fr-FR" dirty="0"/>
              <a:t> </a:t>
            </a:r>
            <a:r>
              <a:rPr lang="fr-FR" b="1" dirty="0"/>
              <a:t>® </a:t>
            </a:r>
            <a:r>
              <a:rPr lang="fr-FR" b="1" i="1" dirty="0"/>
              <a:t>Statistiques</a:t>
            </a:r>
            <a:r>
              <a:rPr lang="fr-FR" b="1" dirty="0"/>
              <a:t> si vous voulez consulter les statistiques concernant les modifications apportées au document.</a:t>
            </a:r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D7F15C9-8622-481C-A938-164848413742}" type="datetime1">
              <a:rPr lang="fr-FR" smtClean="0"/>
              <a:t>26/12/2012</a:t>
            </a:fld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22</a:t>
            </a:fld>
            <a:endParaRPr lang="en-GB"/>
          </a:p>
        </p:txBody>
      </p:sp>
      <p:pic>
        <p:nvPicPr>
          <p:cNvPr id="7" name="Espace réservé du contenu 6" descr="Modifications dans Ordre 1001097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324" y="1600200"/>
            <a:ext cx="7643351" cy="4114800"/>
          </a:xfrm>
        </p:spPr>
      </p:pic>
    </p:spTree>
    <p:extLst>
      <p:ext uri="{BB962C8B-B14F-4D97-AF65-F5344CB8AC3E}">
        <p14:creationId xmlns:p14="http://schemas.microsoft.com/office/powerpoint/2010/main" val="169275732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Informations techniques</a:t>
            </a:r>
            <a:br>
              <a:rPr lang="fr-FR" dirty="0"/>
            </a:br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D7F15C9-8622-481C-A938-164848413742}" type="datetime1">
              <a:rPr lang="fr-FR" smtClean="0"/>
              <a:t>26/12/2012</a:t>
            </a:fld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23</a:t>
            </a:fld>
            <a:endParaRPr lang="en-GB"/>
          </a:p>
        </p:txBody>
      </p:sp>
      <p:pic>
        <p:nvPicPr>
          <p:cNvPr id="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614" y="1600200"/>
            <a:ext cx="7318771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0442938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Placez le curseur sur une ligne et sélectionnez </a:t>
            </a:r>
            <a:r>
              <a:rPr lang="fr-FR" i="1" dirty="0"/>
              <a:t>Saut</a:t>
            </a:r>
            <a:r>
              <a:rPr lang="fr-FR" dirty="0"/>
              <a:t> </a:t>
            </a:r>
            <a:r>
              <a:rPr lang="fr-FR" b="1" dirty="0"/>
              <a:t>® </a:t>
            </a:r>
            <a:r>
              <a:rPr lang="fr-FR" b="1" i="1" dirty="0"/>
              <a:t>Infos techniques pour obtenir des informations sur les zones et les tables concernées par la modification sélectionnée.</a:t>
            </a:r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D7F15C9-8622-481C-A938-164848413742}" type="datetime1">
              <a:rPr lang="fr-FR" smtClean="0"/>
              <a:t>26/12/2012</a:t>
            </a:fld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24</a:t>
            </a:fld>
            <a:endParaRPr lang="en-GB"/>
          </a:p>
        </p:txBody>
      </p:sp>
      <p:pic>
        <p:nvPicPr>
          <p:cNvPr id="7" name="Espace réservé du contenu 6" descr="Modifications dans  1001097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7681" y="2152440"/>
            <a:ext cx="3848637" cy="3010320"/>
          </a:xfrm>
        </p:spPr>
      </p:pic>
    </p:spTree>
    <p:extLst>
      <p:ext uri="{BB962C8B-B14F-4D97-AF65-F5344CB8AC3E}">
        <p14:creationId xmlns:p14="http://schemas.microsoft.com/office/powerpoint/2010/main" val="15451724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Espace réservé du contenu 9" descr="Modifications dans Ordre 1001097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400" y="2330220"/>
            <a:ext cx="4648200" cy="2502359"/>
          </a:xfrm>
        </p:spPr>
      </p:pic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Toutes les modifications apportées à un document de vente sont affichées dans une liste présentant :</a:t>
            </a:r>
            <a:br>
              <a:rPr lang="fr-FR" dirty="0"/>
            </a:br>
            <a:endParaRPr lang="fr-FR" dirty="0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fr-FR" dirty="0"/>
              <a:t>la situation avant modification, </a:t>
            </a:r>
          </a:p>
          <a:p>
            <a:r>
              <a:rPr lang="fr-FR" dirty="0"/>
              <a:t>la situation après modification, </a:t>
            </a:r>
          </a:p>
          <a:p>
            <a:r>
              <a:rPr lang="fr-FR" dirty="0"/>
              <a:t>la date de modification, </a:t>
            </a:r>
          </a:p>
          <a:p>
            <a:r>
              <a:rPr lang="fr-FR" dirty="0"/>
              <a:t>le nom de l'auteur des modifications.</a:t>
            </a:r>
          </a:p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D7F15C9-8622-481C-A938-164848413742}" type="datetime1">
              <a:rPr lang="fr-FR" smtClean="0"/>
              <a:t>26/12/2012</a:t>
            </a:fld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88645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En outre, vous avez accès à des statistiques et à des informations techniques sur les zones et les tables concernées par ces modifications.</a:t>
            </a:r>
            <a:br>
              <a:rPr lang="fr-FR" dirty="0"/>
            </a:br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D7F15C9-8622-481C-A938-164848413742}" type="datetime1">
              <a:rPr lang="fr-FR" smtClean="0"/>
              <a:t>26/12/2012</a:t>
            </a:fld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4</a:t>
            </a:fld>
            <a:endParaRPr lang="en-GB"/>
          </a:p>
        </p:txBody>
      </p:sp>
      <p:pic>
        <p:nvPicPr>
          <p:cNvPr id="7" name="Espace réservé du contenu 6" descr="Modifications dans 1001097 000000 0000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7681" y="2152440"/>
            <a:ext cx="3848637" cy="3010320"/>
          </a:xfrm>
        </p:spPr>
      </p:pic>
    </p:spTree>
    <p:extLst>
      <p:ext uri="{BB962C8B-B14F-4D97-AF65-F5344CB8AC3E}">
        <p14:creationId xmlns:p14="http://schemas.microsoft.com/office/powerpoint/2010/main" val="41892795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Pour consulter les modifications apportées à un document, procédez comme suit :</a:t>
            </a:r>
            <a:br>
              <a:rPr lang="fr-FR" dirty="0"/>
            </a:br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D7F15C9-8622-481C-A938-164848413742}" type="datetime1">
              <a:rPr lang="fr-FR" smtClean="0"/>
              <a:t>26/12/2012</a:t>
            </a:fld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5</a:t>
            </a:fld>
            <a:endParaRPr lang="en-GB"/>
          </a:p>
        </p:txBody>
      </p:sp>
      <p:pic>
        <p:nvPicPr>
          <p:cNvPr id="7" name="Espace réservé du contenu 6" descr="Accès simplifié aux menus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324" y="1600200"/>
            <a:ext cx="7643351" cy="4114800"/>
          </a:xfrm>
        </p:spPr>
      </p:pic>
    </p:spTree>
    <p:extLst>
      <p:ext uri="{BB962C8B-B14F-4D97-AF65-F5344CB8AC3E}">
        <p14:creationId xmlns:p14="http://schemas.microsoft.com/office/powerpoint/2010/main" val="33939751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Dans l'écran initial sélectionnez affichage ou modification d’un document de vente</a:t>
            </a:r>
            <a:r>
              <a:rPr lang="fr-FR" dirty="0" smtClean="0"/>
              <a:t>,</a:t>
            </a:r>
            <a:br>
              <a:rPr lang="fr-FR" dirty="0" smtClean="0"/>
            </a:br>
            <a:r>
              <a:rPr lang="fr-FR" dirty="0"/>
              <a:t/>
            </a:r>
            <a:br>
              <a:rPr lang="fr-FR" dirty="0"/>
            </a:br>
            <a:r>
              <a:rPr lang="fr-FR" dirty="0" smtClean="0"/>
              <a:t>VA02 VA03 VA42 VA43 VA22 VA23 ,,, </a:t>
            </a:r>
            <a:endParaRPr lang="fr-FR" dirty="0"/>
          </a:p>
        </p:txBody>
      </p:sp>
      <p:sp>
        <p:nvSpPr>
          <p:cNvPr id="10244" name="Espace réservé de la date 3"/>
          <p:cNvSpPr>
            <a:spLocks noGrp="1"/>
          </p:cNvSpPr>
          <p:nvPr>
            <p:ph type="dt" sz="half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69C94617-5F96-44D8-A69E-8B050EFC8E5D}" type="datetime1">
              <a:rPr lang="fr-FR" smtClean="0"/>
              <a:t>26/12/2012</a:t>
            </a:fld>
            <a:endParaRPr lang="en-GB" smtClean="0"/>
          </a:p>
        </p:txBody>
      </p:sp>
      <p:sp>
        <p:nvSpPr>
          <p:cNvPr id="10245" name="Espace réservé du pied de page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2500" lnSpcReduction="10000"/>
          </a:bodyPr>
          <a:lstStyle/>
          <a:p>
            <a:r>
              <a:rPr lang="fr-FR" smtClean="0"/>
              <a:t>Sharesap.com®. Copyright©. Tous droits réservés. Par Mickael QUESNOT, Consultant SAP</a:t>
            </a:r>
            <a:endParaRPr lang="en-GB" smtClean="0"/>
          </a:p>
        </p:txBody>
      </p:sp>
      <p:sp>
        <p:nvSpPr>
          <p:cNvPr id="10246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CAE82408-D3B9-4435-A35A-BCB6CA1CFD0E}" type="slidenum">
              <a:rPr lang="en-GB" smtClean="0"/>
              <a:pPr/>
              <a:t>6</a:t>
            </a:fld>
            <a:endParaRPr lang="en-GB" smtClean="0"/>
          </a:p>
        </p:txBody>
      </p:sp>
      <p:pic>
        <p:nvPicPr>
          <p:cNvPr id="6" name="Espace réservé du contenu 5" descr="Afficher une commande client: écran initial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324" y="1600200"/>
            <a:ext cx="7643351" cy="4114800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puis sélectionnez </a:t>
            </a:r>
            <a:r>
              <a:rPr lang="fr-FR" i="1" dirty="0"/>
              <a:t>Environnement</a:t>
            </a:r>
            <a:r>
              <a:rPr lang="fr-FR" dirty="0"/>
              <a:t> </a:t>
            </a:r>
            <a:r>
              <a:rPr lang="fr-FR" b="1" dirty="0"/>
              <a:t>® </a:t>
            </a:r>
            <a:r>
              <a:rPr lang="fr-FR" b="1" i="1" dirty="0"/>
              <a:t>Modifications </a:t>
            </a:r>
            <a:r>
              <a:rPr lang="fr-FR" b="1" dirty="0"/>
              <a:t>dans les écrans de synthèse, d’en-tête, ou de poste</a:t>
            </a:r>
            <a:r>
              <a:rPr lang="fr-FR" b="1" i="1" dirty="0"/>
              <a:t>.</a:t>
            </a:r>
            <a:br>
              <a:rPr lang="fr-FR" b="1" i="1" dirty="0"/>
            </a:br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D7F15C9-8622-481C-A938-164848413742}" type="datetime1">
              <a:rPr lang="fr-FR" smtClean="0"/>
              <a:t>26/12/2012</a:t>
            </a:fld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7</a:t>
            </a:fld>
            <a:endParaRPr lang="en-GB"/>
          </a:p>
        </p:txBody>
      </p:sp>
      <p:pic>
        <p:nvPicPr>
          <p:cNvPr id="14" name="Picture 4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614" y="1600200"/>
            <a:ext cx="7318771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803497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Dans l'écran initial d’affichage ou de modification d’un document de vente, saisissez le numéro du document nécessaire et sélectionnez </a:t>
            </a:r>
            <a:r>
              <a:rPr lang="fr-FR" i="1" dirty="0"/>
              <a:t>Environnement </a:t>
            </a:r>
            <a:r>
              <a:rPr lang="fr-FR" b="1" dirty="0"/>
              <a:t>®</a:t>
            </a:r>
            <a:r>
              <a:rPr lang="fr-FR" b="1" dirty="0"/>
              <a:t> </a:t>
            </a:r>
            <a:r>
              <a:rPr lang="fr-FR" b="1" i="1" dirty="0"/>
              <a:t>Modifications</a:t>
            </a:r>
            <a:r>
              <a:rPr lang="fr-FR" b="1" dirty="0"/>
              <a:t>.</a:t>
            </a:r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D7F15C9-8622-481C-A938-164848413742}" type="datetime1">
              <a:rPr lang="fr-FR" smtClean="0"/>
              <a:t>26/12/2012</a:t>
            </a:fld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8</a:t>
            </a:fld>
            <a:endParaRPr lang="en-GB"/>
          </a:p>
        </p:txBody>
      </p:sp>
      <p:pic>
        <p:nvPicPr>
          <p:cNvPr id="11" name="Picture 3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614" y="1600200"/>
            <a:ext cx="7318771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619117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Saisissez vos critères de </a:t>
            </a:r>
            <a:r>
              <a:rPr lang="fr-FR" dirty="0" smtClean="0"/>
              <a:t>sélection</a:t>
            </a:r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D7F15C9-8622-481C-A938-164848413742}" type="datetime1">
              <a:rPr lang="fr-FR" smtClean="0"/>
              <a:t>26/12/2012</a:t>
            </a:fld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9</a:t>
            </a:fld>
            <a:endParaRPr lang="en-GB"/>
          </a:p>
        </p:txBody>
      </p:sp>
      <p:pic>
        <p:nvPicPr>
          <p:cNvPr id="7" name="Espace réservé du contenu 6" descr="Afficher documents de modification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324" y="1600200"/>
            <a:ext cx="7643351" cy="4114800"/>
          </a:xfrm>
        </p:spPr>
      </p:pic>
    </p:spTree>
    <p:extLst>
      <p:ext uri="{BB962C8B-B14F-4D97-AF65-F5344CB8AC3E}">
        <p14:creationId xmlns:p14="http://schemas.microsoft.com/office/powerpoint/2010/main" val="2685292117"/>
      </p:ext>
    </p:extLst>
  </p:cSld>
  <p:clrMapOvr>
    <a:masterClrMapping/>
  </p:clrMapOvr>
</p:sld>
</file>

<file path=ppt/theme/theme1.xml><?xml version="1.0" encoding="utf-8"?>
<a:theme xmlns:a="http://schemas.openxmlformats.org/drawingml/2006/main" name="Horizon">
  <a:themeElements>
    <a:clrScheme name="Horizon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Horizon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Horizon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1187</TotalTime>
  <Words>698</Words>
  <Application>Microsoft Office PowerPoint</Application>
  <PresentationFormat>Affichage à l'écran (4:3)</PresentationFormat>
  <Paragraphs>121</Paragraphs>
  <Slides>24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24</vt:i4>
      </vt:variant>
    </vt:vector>
  </HeadingPairs>
  <TitlesOfParts>
    <vt:vector size="25" baseType="lpstr">
      <vt:lpstr>Horizon</vt:lpstr>
      <vt:lpstr>Modifications dans un document de vente©</vt:lpstr>
      <vt:lpstr>Présentation PowerPoint</vt:lpstr>
      <vt:lpstr>Toutes les modifications apportées à un document de vente sont affichées dans une liste présentant : </vt:lpstr>
      <vt:lpstr>En outre, vous avez accès à des statistiques et à des informations techniques sur les zones et les tables concernées par ces modifications. </vt:lpstr>
      <vt:lpstr>Pour consulter les modifications apportées à un document, procédez comme suit : </vt:lpstr>
      <vt:lpstr>Dans l'écran initial sélectionnez affichage ou modification d’un document de vente,  VA02 VA03 VA42 VA43 VA22 VA23 ,,, </vt:lpstr>
      <vt:lpstr>puis sélectionnez Environnement ® Modifications dans les écrans de synthèse, d’en-tête, ou de poste. </vt:lpstr>
      <vt:lpstr>Dans l'écran initial d’affichage ou de modification d’un document de vente, saisissez le numéro du document nécessaire et sélectionnez Environnement ® Modifications.</vt:lpstr>
      <vt:lpstr>Saisissez vos critères de sélection</vt:lpstr>
      <vt:lpstr>puis sélectionnez Exécuter. </vt:lpstr>
      <vt:lpstr>Vous recevez un protocole contenant la liste des modifications mises en œuvre.</vt:lpstr>
      <vt:lpstr>Vous pouvez appeler plusieurs fonctions de la liste pour consulter d’autres informations relatives aux modifications : </vt:lpstr>
      <vt:lpstr>Informations détaillées  </vt:lpstr>
      <vt:lpstr>Placez le curseur sur une ligne et choisissez Sélectionner poste si vous avez besoin d'informations supplémentaires sur cette modification.</vt:lpstr>
      <vt:lpstr>Toutes les modifications du document </vt:lpstr>
      <vt:lpstr>Sélectionnez Liste ® Toutes modifications si vous voulez consulter toutes les modifications apportées à un document.</vt:lpstr>
      <vt:lpstr>Informations supplémentaires sur les modifications </vt:lpstr>
      <vt:lpstr> Sélectionnez Liste ® Infos supplémentaires ® Afficher si vous voulez accéder à des informations complémentaires sur les modifications</vt:lpstr>
      <vt:lpstr>et Liste ® Infos supplémentaires ® Masquer si vous ne voulez pas que ces informations soient affichées.</vt:lpstr>
      <vt:lpstr>Vous pouvez également contrôler l'affichage des informations supplémentaires dans l'écran Afficher sélection modification document. </vt:lpstr>
      <vt:lpstr>Statistiques des modifications </vt:lpstr>
      <vt:lpstr>Sélectionnez Saut ® Statistiques si vous voulez consulter les statistiques concernant les modifications apportées au document.</vt:lpstr>
      <vt:lpstr>Informations techniques </vt:lpstr>
      <vt:lpstr>Placez le curseur sur une ligne et sélectionnez Saut ® Infos techniques pour obtenir des informations sur les zones et les tables concernées par la modification sélectionnée.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Guide fonctionnel SAP ECC 6.0 &amp;&amp;</dc:title>
  <dc:creator>QUESNOT, Mickael</dc:creator>
  <cp:lastModifiedBy>QUESNOT, Mickael</cp:lastModifiedBy>
  <cp:revision>192</cp:revision>
  <dcterms:modified xsi:type="dcterms:W3CDTF">2012-12-26T11:24:13Z</dcterms:modified>
</cp:coreProperties>
</file>