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96" r:id="rId1"/>
  </p:sldMasterIdLst>
  <p:notesMasterIdLst>
    <p:notesMasterId r:id="rId10"/>
  </p:notesMasterIdLst>
  <p:sldIdLst>
    <p:sldId id="268" r:id="rId2"/>
    <p:sldId id="275" r:id="rId3"/>
    <p:sldId id="276" r:id="rId4"/>
    <p:sldId id="274" r:id="rId5"/>
    <p:sldId id="267" r:id="rId6"/>
    <p:sldId id="271" r:id="rId7"/>
    <p:sldId id="272" r:id="rId8"/>
    <p:sldId id="273" r:id="rId9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5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7055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9A7A03-6BE5-4A6F-8430-3DC3AADB0518}" type="datetime1">
              <a:rPr lang="fr-FR" smtClean="0"/>
              <a:t>04/11/2013</a:t>
            </a:fld>
            <a:endParaRPr lang="en-GB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78E329-0E90-4061-AE68-194B7A06BB5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DF17-5806-4F8C-85C7-55AF7D0744A6}" type="datetime1">
              <a:rPr lang="fr-FR" smtClean="0"/>
              <a:t>04/11/2013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72B1C-F99D-42E9-83F8-3CB5BD96AB2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19AAB-452D-4FA2-B5D6-4DC653A1803D}" type="datetime1">
              <a:rPr lang="fr-FR" smtClean="0"/>
              <a:t>04/11/2013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86ED-2617-4431-869A-31F7177F256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1235628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400"/>
            </a:lvl1pPr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B1D64-F40C-4C80-8656-54A3AE56B6CD}" type="datetime1">
              <a:rPr lang="fr-FR" smtClean="0"/>
              <a:t>04/11/2013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145-B4E2-4219-A370-C1A1C232B7E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rme libre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B8DB70E-D672-473C-837A-B961B6C81AD8}" type="datetime1">
              <a:rPr lang="fr-FR" smtClean="0"/>
              <a:t>04/11/2013</a:t>
            </a:fld>
            <a:endParaRPr lang="en-GB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355192-DF09-4BD9-B57F-C608D0B63F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EB65675-ECF9-444D-AE90-0AE204E5329D}" type="datetime1">
              <a:rPr lang="fr-FR" smtClean="0"/>
              <a:t>04/11/2013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C222FB-AC7C-437D-9A55-AFB1B2A7891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31F6A5-8B79-418A-9A84-D54665DF5FCC}" type="datetime1">
              <a:rPr lang="fr-FR" smtClean="0"/>
              <a:t>04/11/2013</a:t>
            </a:fld>
            <a:endParaRPr lang="en-GB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F9972E-B32E-4B89-8BFC-FDC53D23307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4ED02-5F83-4FD6-A335-69C220D498F9}" type="datetime1">
              <a:rPr lang="fr-FR" smtClean="0"/>
              <a:t>04/11/2013</a:t>
            </a:fld>
            <a:endParaRPr lang="en-GB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5BB4-B74E-439A-BEC8-D692685103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E190D3-7829-4301-9F34-AAB3E4C67A64}" type="datetime1">
              <a:rPr lang="fr-FR" smtClean="0"/>
              <a:t>04/11/2013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47A7FA-854E-4A49-899C-BCAB662297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BE4B-82E1-41A7-AA99-22B719A05C10}" type="datetime1">
              <a:rPr lang="fr-FR" smtClean="0"/>
              <a:t>04/11/2013</a:t>
            </a:fld>
            <a:endParaRPr lang="en-GB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2A1A-C33F-49D8-BA42-5C3ACFFC42A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887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877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ACD16D-690B-44B8-8D25-4FCD0D13126A}" type="datetime1">
              <a:rPr lang="fr-FR" smtClean="0"/>
              <a:t>04/11/2013</a:t>
            </a:fld>
            <a:endParaRPr lang="en-GB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F1AE72-7784-4231-ACEA-49B0350CB2C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1036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A538645-0A4E-4628-AA7E-C85E89969EEF}" type="datetime1">
              <a:rPr lang="fr-FR" smtClean="0"/>
              <a:t>04/11/2013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2CE6BC5-E280-4217-A4D4-7FCB0C00019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3" r:id="rId1"/>
    <p:sldLayoutId id="2147484118" r:id="rId2"/>
    <p:sldLayoutId id="2147484124" r:id="rId3"/>
    <p:sldLayoutId id="2147484125" r:id="rId4"/>
    <p:sldLayoutId id="2147484126" r:id="rId5"/>
    <p:sldLayoutId id="2147484119" r:id="rId6"/>
    <p:sldLayoutId id="2147484127" r:id="rId7"/>
    <p:sldLayoutId id="2147484120" r:id="rId8"/>
    <p:sldLayoutId id="2147484128" r:id="rId9"/>
    <p:sldLayoutId id="2147484121" r:id="rId10"/>
    <p:sldLayoutId id="2147484122" r:id="rId11"/>
    <p:sldLayoutId id="2147484129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Affichage de la liste de rappel de lancement</a:t>
            </a:r>
            <a:br>
              <a:rPr lang="fr-FR" dirty="0" smtClean="0"/>
            </a:b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&gt;&gt;</a:t>
            </a: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01155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26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pouvez afficher une liste des demandes d'achat en attente par clé de lancement.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1683" y="1784350"/>
            <a:ext cx="709783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Procédure</a:t>
            </a:r>
            <a:br>
              <a:rPr lang="fr-FR" b="1" dirty="0" smtClean="0"/>
            </a:br>
            <a:r>
              <a:rPr lang="fr-FR" dirty="0" smtClean="0"/>
              <a:t>...</a:t>
            </a:r>
            <a:br>
              <a:rPr lang="fr-FR" dirty="0" smtClean="0"/>
            </a:br>
            <a:r>
              <a:rPr lang="fr-FR" dirty="0" smtClean="0"/>
              <a:t>       1.      Sélectionnez </a:t>
            </a:r>
            <a:r>
              <a:rPr lang="fr-FR" i="1" dirty="0" smtClean="0"/>
              <a:t>Demande d'achat</a:t>
            </a:r>
            <a:r>
              <a:rPr lang="fr-FR" dirty="0" smtClean="0"/>
              <a:t> &gt;&gt; </a:t>
            </a:r>
            <a:r>
              <a:rPr lang="fr-FR" i="1" dirty="0" smtClean="0"/>
              <a:t>Lancer</a:t>
            </a:r>
            <a:r>
              <a:rPr lang="fr-FR" dirty="0" smtClean="0"/>
              <a:t> &gt;&gt; </a:t>
            </a:r>
            <a:r>
              <a:rPr lang="fr-FR" i="1" dirty="0" smtClean="0"/>
              <a:t>Rappel de lancement</a:t>
            </a:r>
            <a:r>
              <a:rPr lang="fr-FR" dirty="0" smtClean="0"/>
              <a:t>. ME5F - Rappel de </a:t>
            </a:r>
            <a:r>
              <a:rPr lang="fr-FR" smtClean="0"/>
              <a:t>lancement </a:t>
            </a:r>
            <a:r>
              <a:rPr lang="fr-FR" smtClean="0"/>
              <a:t>ME5F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024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Sharesap.com®. Copyright©. Tous droits réservés. Par Mickael QUESNOT</a:t>
            </a:r>
            <a:endParaRPr lang="en-GB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8717" y="1784350"/>
            <a:ext cx="742376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       2.      Saisissez votre clé de lancement et les autres critères de sélection.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2772" y="1784350"/>
            <a:ext cx="585565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       3.      Cliquez sur exécuter.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170798"/>
            <a:ext cx="7772400" cy="3799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demandes d'achat à lancer sont affichées.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1683" y="1784350"/>
            <a:ext cx="709783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lnDef>
      <a:spPr>
        <a:ln w="3175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794</TotalTime>
  <Words>282</Words>
  <Application>Microsoft Office PowerPoint</Application>
  <PresentationFormat>Affichage à l'écran (4:3)</PresentationFormat>
  <Paragraphs>36</Paragraphs>
  <Slides>8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Métro</vt:lpstr>
      <vt:lpstr>Affichage de la liste de rappel de lancement &gt;&gt;</vt:lpstr>
      <vt:lpstr>Présentation PowerPoint</vt:lpstr>
      <vt:lpstr>Présentation PowerPoint</vt:lpstr>
      <vt:lpstr>Vous pouvez afficher une liste des demandes d'achat en attente par clé de lancement.</vt:lpstr>
      <vt:lpstr>Procédure ...        1.      Sélectionnez Demande d'achat &gt;&gt; Lancer &gt;&gt; Rappel de lancement. ME5F - Rappel de lancement ME5F </vt:lpstr>
      <vt:lpstr>       2.      Saisissez votre clé de lancement et les autres critères de sélection.</vt:lpstr>
      <vt:lpstr>       3.      Cliquez sur exécuter.</vt:lpstr>
      <vt:lpstr>Les demandes d'achat à lancer sont affichées.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88</cp:revision>
  <cp:lastPrinted>2013-11-04T11:52:50Z</cp:lastPrinted>
  <dcterms:modified xsi:type="dcterms:W3CDTF">2013-11-04T11:53:21Z</dcterms:modified>
</cp:coreProperties>
</file>