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 id="2147483649" r:id="rId2"/>
  </p:sldMasterIdLst>
  <p:notesMasterIdLst>
    <p:notesMasterId r:id="rId18"/>
  </p:notesMasterIdLst>
  <p:handoutMasterIdLst>
    <p:handoutMasterId r:id="rId19"/>
  </p:handoutMasterIdLst>
  <p:sldIdLst>
    <p:sldId id="256" r:id="rId3"/>
    <p:sldId id="514" r:id="rId4"/>
    <p:sldId id="515" r:id="rId5"/>
    <p:sldId id="508" r:id="rId6"/>
    <p:sldId id="509" r:id="rId7"/>
    <p:sldId id="510" r:id="rId8"/>
    <p:sldId id="511" r:id="rId9"/>
    <p:sldId id="258" r:id="rId10"/>
    <p:sldId id="290" r:id="rId11"/>
    <p:sldId id="291" r:id="rId12"/>
    <p:sldId id="292" r:id="rId13"/>
    <p:sldId id="293" r:id="rId14"/>
    <p:sldId id="512" r:id="rId15"/>
    <p:sldId id="513" r:id="rId16"/>
    <p:sldId id="294" r:id="rId17"/>
  </p:sldIdLst>
  <p:sldSz cx="9144000" cy="6858000" type="screen4x3"/>
  <p:notesSz cx="7099300" cy="10234613"/>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0642"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rgbClr val="000000"/>
                </a:solidFill>
              </a:defRPr>
            </a:lvl1pPr>
          </a:lstStyle>
          <a:p>
            <a:endParaRPr lang="fr-FR"/>
          </a:p>
        </p:txBody>
      </p:sp>
      <p:sp>
        <p:nvSpPr>
          <p:cNvPr id="240643" name="Rectangle 3"/>
          <p:cNvSpPr>
            <a:spLocks noGrp="1" noChangeArrowheads="1"/>
          </p:cNvSpPr>
          <p:nvPr>
            <p:ph type="dt" sz="quarter" idx="1"/>
          </p:nvPr>
        </p:nvSpPr>
        <p:spPr bwMode="auto">
          <a:xfrm>
            <a:off x="4021138" y="0"/>
            <a:ext cx="3076575" cy="511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000000"/>
                </a:solidFill>
              </a:defRPr>
            </a:lvl1pPr>
          </a:lstStyle>
          <a:p>
            <a:fld id="{BE1CB21C-6386-46CC-A355-3F82F8F833F9}" type="datetime1">
              <a:rPr lang="en-GB"/>
              <a:pPr/>
              <a:t>12/11/2013</a:t>
            </a:fld>
            <a:endParaRPr lang="fr-FR"/>
          </a:p>
        </p:txBody>
      </p:sp>
      <p:sp>
        <p:nvSpPr>
          <p:cNvPr id="240644" name="Rectangle 4"/>
          <p:cNvSpPr>
            <a:spLocks noGrp="1" noChangeArrowheads="1"/>
          </p:cNvSpPr>
          <p:nvPr>
            <p:ph type="ftr" sz="quarter" idx="2"/>
          </p:nvPr>
        </p:nvSpPr>
        <p:spPr bwMode="auto">
          <a:xfrm>
            <a:off x="0" y="9721850"/>
            <a:ext cx="3076575" cy="5111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solidFill>
                  <a:srgbClr val="000000"/>
                </a:solidFill>
              </a:defRPr>
            </a:lvl1pPr>
          </a:lstStyle>
          <a:p>
            <a:endParaRPr lang="fr-FR"/>
          </a:p>
        </p:txBody>
      </p:sp>
      <p:sp>
        <p:nvSpPr>
          <p:cNvPr id="240645" name="Rectangle 5"/>
          <p:cNvSpPr>
            <a:spLocks noGrp="1" noChangeArrowheads="1"/>
          </p:cNvSpPr>
          <p:nvPr>
            <p:ph type="sldNum" sz="quarter" idx="3"/>
          </p:nvPr>
        </p:nvSpPr>
        <p:spPr bwMode="auto">
          <a:xfrm>
            <a:off x="4021138" y="9721850"/>
            <a:ext cx="3076575" cy="5111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rgbClr val="000000"/>
                </a:solidFill>
              </a:defRPr>
            </a:lvl1pPr>
          </a:lstStyle>
          <a:p>
            <a:fld id="{E30A7E21-DF35-4E2D-9DFD-C43CBEFD76E4}" type="slidenum">
              <a:rPr lang="fr-FR"/>
              <a:pPr/>
              <a:t>‹N°›</a:t>
            </a:fld>
            <a:endParaRPr lang="fr-FR"/>
          </a:p>
        </p:txBody>
      </p:sp>
    </p:spTree>
    <p:extLst>
      <p:ext uri="{BB962C8B-B14F-4D97-AF65-F5344CB8AC3E}">
        <p14:creationId xmlns:p14="http://schemas.microsoft.com/office/powerpoint/2010/main" val="1308828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7099300" cy="10234613"/>
          </a:xfrm>
          <a:prstGeom prst="roundRect">
            <a:avLst>
              <a:gd name="adj" fmla="val 23"/>
            </a:avLst>
          </a:prstGeom>
          <a:solidFill>
            <a:srgbClr val="FFFFFF"/>
          </a:solidFill>
          <a:ln w="9360">
            <a:noFill/>
            <a:miter lim="800000"/>
            <a:headEnd/>
            <a:tailEnd/>
          </a:ln>
          <a:effectLst/>
        </p:spPr>
        <p:txBody>
          <a:bodyPr wrap="none" anchor="ctr"/>
          <a:lstStyle/>
          <a:p>
            <a:endParaRPr lang="fr-FR"/>
          </a:p>
        </p:txBody>
      </p:sp>
      <p:sp>
        <p:nvSpPr>
          <p:cNvPr id="3074" name="AutoShape 2"/>
          <p:cNvSpPr>
            <a:spLocks noChangeArrowheads="1"/>
          </p:cNvSpPr>
          <p:nvPr/>
        </p:nvSpPr>
        <p:spPr bwMode="auto">
          <a:xfrm>
            <a:off x="0" y="0"/>
            <a:ext cx="7099300" cy="10234613"/>
          </a:xfrm>
          <a:prstGeom prst="roundRect">
            <a:avLst>
              <a:gd name="adj" fmla="val 23"/>
            </a:avLst>
          </a:prstGeom>
          <a:solidFill>
            <a:srgbClr val="FFFFFF"/>
          </a:solidFill>
          <a:ln w="9525">
            <a:noFill/>
            <a:round/>
            <a:headEnd/>
            <a:tailEnd/>
          </a:ln>
          <a:effectLst/>
        </p:spPr>
        <p:txBody>
          <a:bodyPr wrap="none" anchor="ctr"/>
          <a:lstStyle/>
          <a:p>
            <a:endParaRPr lang="fr-FR"/>
          </a:p>
        </p:txBody>
      </p:sp>
      <p:sp>
        <p:nvSpPr>
          <p:cNvPr id="3075" name="AutoShape 3"/>
          <p:cNvSpPr>
            <a:spLocks noChangeArrowheads="1"/>
          </p:cNvSpPr>
          <p:nvPr/>
        </p:nvSpPr>
        <p:spPr bwMode="auto">
          <a:xfrm>
            <a:off x="0" y="0"/>
            <a:ext cx="7099300" cy="10234613"/>
          </a:xfrm>
          <a:prstGeom prst="roundRect">
            <a:avLst>
              <a:gd name="adj" fmla="val 23"/>
            </a:avLst>
          </a:prstGeom>
          <a:solidFill>
            <a:srgbClr val="FFFFFF"/>
          </a:solidFill>
          <a:ln w="9525">
            <a:noFill/>
            <a:round/>
            <a:headEnd/>
            <a:tailEnd/>
          </a:ln>
          <a:effectLst/>
        </p:spPr>
        <p:txBody>
          <a:bodyPr wrap="none" anchor="ctr"/>
          <a:lstStyle/>
          <a:p>
            <a:endParaRPr lang="fr-FR"/>
          </a:p>
        </p:txBody>
      </p:sp>
      <p:sp>
        <p:nvSpPr>
          <p:cNvPr id="3076" name="AutoShape 4"/>
          <p:cNvSpPr>
            <a:spLocks noChangeArrowheads="1"/>
          </p:cNvSpPr>
          <p:nvPr/>
        </p:nvSpPr>
        <p:spPr bwMode="auto">
          <a:xfrm>
            <a:off x="0" y="0"/>
            <a:ext cx="7099300" cy="10234613"/>
          </a:xfrm>
          <a:prstGeom prst="roundRect">
            <a:avLst>
              <a:gd name="adj" fmla="val 23"/>
            </a:avLst>
          </a:prstGeom>
          <a:solidFill>
            <a:srgbClr val="FFFFFF"/>
          </a:solidFill>
          <a:ln w="9525">
            <a:noFill/>
            <a:round/>
            <a:headEnd/>
            <a:tailEnd/>
          </a:ln>
          <a:effectLst/>
        </p:spPr>
        <p:txBody>
          <a:bodyPr wrap="none" anchor="ctr"/>
          <a:lstStyle/>
          <a:p>
            <a:endParaRPr lang="fr-FR"/>
          </a:p>
        </p:txBody>
      </p:sp>
      <p:sp>
        <p:nvSpPr>
          <p:cNvPr id="3077" name="Rectangle 5"/>
          <p:cNvSpPr>
            <a:spLocks noGrp="1" noChangeArrowheads="1"/>
          </p:cNvSpPr>
          <p:nvPr>
            <p:ph type="hdr"/>
          </p:nvPr>
        </p:nvSpPr>
        <p:spPr bwMode="auto">
          <a:xfrm>
            <a:off x="0" y="0"/>
            <a:ext cx="3070225" cy="509588"/>
          </a:xfrm>
          <a:prstGeom prst="rect">
            <a:avLst/>
          </a:prstGeom>
          <a:noFill/>
          <a:ln w="9525">
            <a:noFill/>
            <a:round/>
            <a:headEnd/>
            <a:tailEnd/>
          </a:ln>
          <a:effectLst/>
        </p:spPr>
        <p:txBody>
          <a:bodyPr vert="horz" wrap="square" lIns="97488" tIns="50694" rIns="97488" bIns="50694" numCol="1" anchor="t" anchorCtr="0" compatLnSpc="1">
            <a:prstTxWarp prst="textNoShape">
              <a:avLst/>
            </a:prstTxWarp>
          </a:bodyPr>
          <a:lstStyle>
            <a:lvl1pPr defTabSz="487363">
              <a:lnSpc>
                <a:spcPct val="100000"/>
              </a:lnSpc>
              <a:buSzPct val="45000"/>
              <a:buFont typeface="Wingdings" pitchFamily="2" charset="2"/>
              <a:buNone/>
              <a:tabLst>
                <a:tab pos="784225" algn="l"/>
                <a:tab pos="1568450" algn="l"/>
                <a:tab pos="2352675" algn="l"/>
                <a:tab pos="3136900" algn="l"/>
              </a:tabLst>
              <a:defRPr sz="1300">
                <a:solidFill>
                  <a:srgbClr val="000000"/>
                </a:solidFill>
                <a:latin typeface="Times New Roman" pitchFamily="18" charset="0"/>
              </a:defRPr>
            </a:lvl1pPr>
          </a:lstStyle>
          <a:p>
            <a:endParaRPr lang="en-GB"/>
          </a:p>
        </p:txBody>
      </p:sp>
      <p:sp>
        <p:nvSpPr>
          <p:cNvPr id="3078" name="Rectangle 6"/>
          <p:cNvSpPr>
            <a:spLocks noGrp="1" noChangeArrowheads="1"/>
          </p:cNvSpPr>
          <p:nvPr>
            <p:ph type="dt"/>
          </p:nvPr>
        </p:nvSpPr>
        <p:spPr bwMode="auto">
          <a:xfrm>
            <a:off x="4021138" y="0"/>
            <a:ext cx="3070225" cy="509588"/>
          </a:xfrm>
          <a:prstGeom prst="rect">
            <a:avLst/>
          </a:prstGeom>
          <a:noFill/>
          <a:ln w="9525">
            <a:noFill/>
            <a:round/>
            <a:headEnd/>
            <a:tailEnd/>
          </a:ln>
          <a:effectLst/>
        </p:spPr>
        <p:txBody>
          <a:bodyPr vert="horz" wrap="square" lIns="97488" tIns="50694" rIns="97488" bIns="50694" numCol="1" anchor="t" anchorCtr="0" compatLnSpc="1">
            <a:prstTxWarp prst="textNoShape">
              <a:avLst/>
            </a:prstTxWarp>
          </a:bodyPr>
          <a:lstStyle>
            <a:lvl1pPr algn="r" defTabSz="487363">
              <a:lnSpc>
                <a:spcPct val="100000"/>
              </a:lnSpc>
              <a:buSzPct val="45000"/>
              <a:buFont typeface="Wingdings" pitchFamily="2" charset="2"/>
              <a:buNone/>
              <a:tabLst>
                <a:tab pos="784225" algn="l"/>
                <a:tab pos="1568450" algn="l"/>
                <a:tab pos="2352675" algn="l"/>
                <a:tab pos="3136900" algn="l"/>
              </a:tabLst>
              <a:defRPr sz="1300">
                <a:solidFill>
                  <a:srgbClr val="000000"/>
                </a:solidFill>
                <a:latin typeface="Times New Roman" pitchFamily="18" charset="0"/>
              </a:defRPr>
            </a:lvl1pPr>
          </a:lstStyle>
          <a:p>
            <a:fld id="{796B74CD-6DD7-4112-8189-A5E2A090307C}" type="datetime1">
              <a:rPr lang="en-GB"/>
              <a:pPr/>
              <a:t>12/11/2013</a:t>
            </a:fld>
            <a:endParaRPr lang="en-GB"/>
          </a:p>
        </p:txBody>
      </p:sp>
      <p:sp>
        <p:nvSpPr>
          <p:cNvPr id="3079" name="Rectangle 7"/>
          <p:cNvSpPr>
            <a:spLocks noGrp="1" noRot="1" noChangeAspect="1" noChangeArrowheads="1"/>
          </p:cNvSpPr>
          <p:nvPr>
            <p:ph type="sldImg"/>
          </p:nvPr>
        </p:nvSpPr>
        <p:spPr bwMode="auto">
          <a:xfrm>
            <a:off x="990600" y="768350"/>
            <a:ext cx="5113338" cy="3835400"/>
          </a:xfrm>
          <a:prstGeom prst="rect">
            <a:avLst/>
          </a:prstGeom>
          <a:solidFill>
            <a:srgbClr val="FFFFFF"/>
          </a:solidFill>
          <a:ln w="9360">
            <a:solidFill>
              <a:srgbClr val="000000"/>
            </a:solidFill>
            <a:miter lim="800000"/>
            <a:headEnd/>
            <a:tailEnd/>
          </a:ln>
          <a:effectLst/>
        </p:spPr>
      </p:sp>
      <p:sp>
        <p:nvSpPr>
          <p:cNvPr id="3080" name="Rectangle 8"/>
          <p:cNvSpPr>
            <a:spLocks noGrp="1" noChangeArrowheads="1"/>
          </p:cNvSpPr>
          <p:nvPr>
            <p:ph type="body"/>
          </p:nvPr>
        </p:nvSpPr>
        <p:spPr bwMode="auto">
          <a:xfrm>
            <a:off x="709613" y="4860925"/>
            <a:ext cx="5673725" cy="4603750"/>
          </a:xfrm>
          <a:prstGeom prst="rect">
            <a:avLst/>
          </a:prstGeom>
          <a:noFill/>
          <a:ln w="9525">
            <a:noFill/>
            <a:round/>
            <a:headEnd/>
            <a:tailEnd/>
          </a:ln>
          <a:effectLst/>
        </p:spPr>
        <p:txBody>
          <a:bodyPr vert="horz" wrap="square" lIns="97488" tIns="50694" rIns="97488" bIns="50694" numCol="1" anchor="t" anchorCtr="0" compatLnSpc="1">
            <a:prstTxWarp prst="textNoShape">
              <a:avLst/>
            </a:prstTxWarp>
          </a:bodyPr>
          <a:lstStyle/>
          <a:p>
            <a:pPr lvl="0"/>
            <a:endParaRPr lang="fr-FR" smtClean="0"/>
          </a:p>
        </p:txBody>
      </p:sp>
      <p:sp>
        <p:nvSpPr>
          <p:cNvPr id="3081" name="Rectangle 9"/>
          <p:cNvSpPr>
            <a:spLocks noGrp="1" noChangeArrowheads="1"/>
          </p:cNvSpPr>
          <p:nvPr>
            <p:ph type="ftr"/>
          </p:nvPr>
        </p:nvSpPr>
        <p:spPr bwMode="auto">
          <a:xfrm>
            <a:off x="0" y="9721850"/>
            <a:ext cx="3070225" cy="503238"/>
          </a:xfrm>
          <a:prstGeom prst="rect">
            <a:avLst/>
          </a:prstGeom>
          <a:noFill/>
          <a:ln w="9525">
            <a:noFill/>
            <a:round/>
            <a:headEnd/>
            <a:tailEnd/>
          </a:ln>
          <a:effectLst/>
        </p:spPr>
        <p:txBody>
          <a:bodyPr vert="horz" wrap="square" lIns="97488" tIns="50694" rIns="97488" bIns="50694" numCol="1" anchor="b" anchorCtr="0" compatLnSpc="1">
            <a:prstTxWarp prst="textNoShape">
              <a:avLst/>
            </a:prstTxWarp>
          </a:bodyPr>
          <a:lstStyle>
            <a:lvl1pPr defTabSz="487363">
              <a:lnSpc>
                <a:spcPct val="100000"/>
              </a:lnSpc>
              <a:buSzPct val="45000"/>
              <a:buFont typeface="Wingdings" pitchFamily="2" charset="2"/>
              <a:buNone/>
              <a:tabLst>
                <a:tab pos="784225" algn="l"/>
                <a:tab pos="1568450" algn="l"/>
                <a:tab pos="2352675" algn="l"/>
                <a:tab pos="3136900" algn="l"/>
              </a:tabLst>
              <a:defRPr sz="1300">
                <a:solidFill>
                  <a:srgbClr val="000000"/>
                </a:solidFill>
                <a:latin typeface="Times New Roman" pitchFamily="18" charset="0"/>
              </a:defRPr>
            </a:lvl1pPr>
          </a:lstStyle>
          <a:p>
            <a:endParaRPr lang="en-GB"/>
          </a:p>
        </p:txBody>
      </p:sp>
      <p:sp>
        <p:nvSpPr>
          <p:cNvPr id="3082" name="Rectangle 10"/>
          <p:cNvSpPr>
            <a:spLocks noGrp="1" noChangeArrowheads="1"/>
          </p:cNvSpPr>
          <p:nvPr>
            <p:ph type="sldNum"/>
          </p:nvPr>
        </p:nvSpPr>
        <p:spPr bwMode="auto">
          <a:xfrm>
            <a:off x="4021138" y="9721850"/>
            <a:ext cx="3070225" cy="503238"/>
          </a:xfrm>
          <a:prstGeom prst="rect">
            <a:avLst/>
          </a:prstGeom>
          <a:noFill/>
          <a:ln w="9525">
            <a:noFill/>
            <a:round/>
            <a:headEnd/>
            <a:tailEnd/>
          </a:ln>
          <a:effectLst/>
        </p:spPr>
        <p:txBody>
          <a:bodyPr vert="horz" wrap="square" lIns="97488" tIns="50694" rIns="97488" bIns="50694" numCol="1" anchor="b" anchorCtr="0" compatLnSpc="1">
            <a:prstTxWarp prst="textNoShape">
              <a:avLst/>
            </a:prstTxWarp>
          </a:bodyPr>
          <a:lstStyle>
            <a:lvl1pPr algn="r" defTabSz="487363">
              <a:lnSpc>
                <a:spcPct val="100000"/>
              </a:lnSpc>
              <a:buSzPct val="45000"/>
              <a:buFont typeface="Wingdings" pitchFamily="2" charset="2"/>
              <a:buNone/>
              <a:tabLst>
                <a:tab pos="784225" algn="l"/>
                <a:tab pos="1568450" algn="l"/>
                <a:tab pos="2352675" algn="l"/>
                <a:tab pos="3136900" algn="l"/>
              </a:tabLst>
              <a:defRPr sz="1300">
                <a:solidFill>
                  <a:srgbClr val="000000"/>
                </a:solidFill>
                <a:latin typeface="Times New Roman" pitchFamily="18" charset="0"/>
              </a:defRPr>
            </a:lvl1pPr>
          </a:lstStyle>
          <a:p>
            <a:fld id="{1C52D9D8-C6F6-46BA-92C3-D02685FF1C68}" type="slidenum">
              <a:rPr lang="en-GB"/>
              <a:pPr/>
              <a:t>‹N°›</a:t>
            </a:fld>
            <a:endParaRPr lang="en-GB"/>
          </a:p>
        </p:txBody>
      </p:sp>
    </p:spTree>
    <p:extLst>
      <p:ext uri="{BB962C8B-B14F-4D97-AF65-F5344CB8AC3E}">
        <p14:creationId xmlns:p14="http://schemas.microsoft.com/office/powerpoint/2010/main" val="939992873"/>
      </p:ext>
    </p:extLst>
  </p:cSld>
  <p:clrMap bg1="lt1" tx1="dk1" bg2="lt2" tx2="dk2" accent1="accent1" accent2="accent2" accent3="accent3" accent4="accent4" accent5="accent5" accent6="accent6" hlink="hlink" folHlink="folHlink"/>
  <p:hf hdr="0" ftr="0"/>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p:cNvSpPr>
            <a:spLocks noGrp="1" noChangeArrowheads="1"/>
          </p:cNvSpPr>
          <p:nvPr>
            <p:ph type="dt"/>
          </p:nvPr>
        </p:nvSpPr>
        <p:spPr>
          <a:ln/>
        </p:spPr>
        <p:txBody>
          <a:bodyPr/>
          <a:lstStyle/>
          <a:p>
            <a:fld id="{469852FA-85F7-4FBA-933D-671A047A78C1}" type="datetime1">
              <a:rPr lang="en-GB"/>
              <a:pPr/>
              <a:t>12/11/2013</a:t>
            </a:fld>
            <a:endParaRPr lang="en-GB"/>
          </a:p>
        </p:txBody>
      </p:sp>
      <p:sp>
        <p:nvSpPr>
          <p:cNvPr id="7" name="Rectangle 10"/>
          <p:cNvSpPr>
            <a:spLocks noGrp="1" noChangeArrowheads="1"/>
          </p:cNvSpPr>
          <p:nvPr>
            <p:ph type="sldNum"/>
          </p:nvPr>
        </p:nvSpPr>
        <p:spPr>
          <a:ln/>
        </p:spPr>
        <p:txBody>
          <a:bodyPr/>
          <a:lstStyle/>
          <a:p>
            <a:fld id="{961844A5-98EE-4AF2-84E5-B16A419097B9}" type="slidenum">
              <a:rPr lang="en-GB"/>
              <a:pPr/>
              <a:t>1</a:t>
            </a:fld>
            <a:endParaRPr lang="en-GB"/>
          </a:p>
        </p:txBody>
      </p:sp>
      <p:sp>
        <p:nvSpPr>
          <p:cNvPr id="10241" name="Text Box 1"/>
          <p:cNvSpPr txBox="1">
            <a:spLocks noChangeArrowheads="1"/>
          </p:cNvSpPr>
          <p:nvPr/>
        </p:nvSpPr>
        <p:spPr bwMode="auto">
          <a:xfrm>
            <a:off x="1182688" y="768350"/>
            <a:ext cx="4733925" cy="3836988"/>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0242" name="Rectangle 2"/>
          <p:cNvSpPr txBox="1">
            <a:spLocks noGrp="1" noChangeArrowheads="1"/>
          </p:cNvSpPr>
          <p:nvPr>
            <p:ph type="body"/>
          </p:nvPr>
        </p:nvSpPr>
        <p:spPr bwMode="auto">
          <a:xfrm>
            <a:off x="709613" y="4860925"/>
            <a:ext cx="5675312" cy="4605338"/>
          </a:xfrm>
          <a:prstGeom prst="rect">
            <a:avLst/>
          </a:prstGeom>
          <a:noFill/>
          <a:ln>
            <a:round/>
            <a:headEnd/>
            <a:tailEnd/>
          </a:ln>
        </p:spPr>
        <p:txBody>
          <a:bodyPr wrap="none" lIns="99048" tIns="49524" rIns="99048" bIns="49524" anchor="ctr"/>
          <a:lstStyle/>
          <a:p>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2</a:t>
            </a:fld>
            <a:endParaRPr lang="de-DE" dirty="0"/>
          </a:p>
        </p:txBody>
      </p:sp>
      <p:sp>
        <p:nvSpPr>
          <p:cNvPr id="23555" name="Slide Image Placeholder 1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p:cNvSpPr>
            <a:spLocks noGrp="1" noChangeArrowheads="1"/>
          </p:cNvSpPr>
          <p:nvPr>
            <p:ph type="dt"/>
          </p:nvPr>
        </p:nvSpPr>
        <p:spPr>
          <a:ln/>
        </p:spPr>
        <p:txBody>
          <a:bodyPr/>
          <a:lstStyle/>
          <a:p>
            <a:fld id="{81B2D01E-F33F-4298-B28E-F7726312D951}" type="datetime1">
              <a:rPr lang="en-GB"/>
              <a:pPr/>
              <a:t>12/11/2013</a:t>
            </a:fld>
            <a:endParaRPr lang="en-GB"/>
          </a:p>
        </p:txBody>
      </p:sp>
      <p:sp>
        <p:nvSpPr>
          <p:cNvPr id="7" name="Rectangle 10"/>
          <p:cNvSpPr>
            <a:spLocks noGrp="1" noChangeArrowheads="1"/>
          </p:cNvSpPr>
          <p:nvPr>
            <p:ph type="sldNum"/>
          </p:nvPr>
        </p:nvSpPr>
        <p:spPr>
          <a:ln/>
        </p:spPr>
        <p:txBody>
          <a:bodyPr/>
          <a:lstStyle/>
          <a:p>
            <a:fld id="{0812FB8E-60CF-4E50-912A-8676E0C8C0A5}" type="slidenum">
              <a:rPr lang="en-GB"/>
              <a:pPr/>
              <a:t>8</a:t>
            </a:fld>
            <a:endParaRPr lang="en-GB"/>
          </a:p>
        </p:txBody>
      </p:sp>
      <p:sp>
        <p:nvSpPr>
          <p:cNvPr id="12289" name="Text Box 1"/>
          <p:cNvSpPr txBox="1">
            <a:spLocks noChangeArrowheads="1"/>
          </p:cNvSpPr>
          <p:nvPr/>
        </p:nvSpPr>
        <p:spPr bwMode="auto">
          <a:xfrm>
            <a:off x="1182688" y="768350"/>
            <a:ext cx="4733925" cy="3836988"/>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290" name="Rectangle 2"/>
          <p:cNvSpPr txBox="1">
            <a:spLocks noGrp="1" noChangeArrowheads="1"/>
          </p:cNvSpPr>
          <p:nvPr>
            <p:ph type="body"/>
          </p:nvPr>
        </p:nvSpPr>
        <p:spPr bwMode="auto">
          <a:xfrm>
            <a:off x="709613" y="4860925"/>
            <a:ext cx="5675312" cy="4605338"/>
          </a:xfrm>
          <a:prstGeom prst="rect">
            <a:avLst/>
          </a:prstGeom>
          <a:noFill/>
          <a:ln>
            <a:round/>
            <a:headEnd/>
            <a:tailEnd/>
          </a:ln>
        </p:spPr>
        <p:txBody>
          <a:bodyPr wrap="none" lIns="99048" tIns="49524" rIns="99048" bIns="49524" anchor="ctr"/>
          <a:lstStyle/>
          <a:p>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Espace réservé de la date 3"/>
          <p:cNvSpPr>
            <a:spLocks noGrp="1"/>
          </p:cNvSpPr>
          <p:nvPr>
            <p:ph type="dt" idx="10"/>
          </p:nvPr>
        </p:nvSpPr>
        <p:spPr/>
        <p:txBody>
          <a:bodyPr/>
          <a:lstStyle>
            <a:lvl1pPr>
              <a:defRPr/>
            </a:lvl1pPr>
          </a:lstStyle>
          <a:p>
            <a:fld id="{288F678C-0A40-41A1-928B-1E018A571867}" type="datetime1">
              <a:rPr lang="en-GB" smtClean="0"/>
              <a:t>12/11/2013</a:t>
            </a:fld>
            <a:r>
              <a:rPr lang="en-GB" smtClean="0"/>
              <a:t>23/01/09</a:t>
            </a:r>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6" name="Espace réservé du numéro de diapositive 5"/>
          <p:cNvSpPr>
            <a:spLocks noGrp="1"/>
          </p:cNvSpPr>
          <p:nvPr>
            <p:ph type="sldNum" idx="12"/>
          </p:nvPr>
        </p:nvSpPr>
        <p:spPr/>
        <p:txBody>
          <a:bodyPr/>
          <a:lstStyle>
            <a:lvl1pPr>
              <a:defRPr/>
            </a:lvl1pPr>
          </a:lstStyle>
          <a:p>
            <a:fld id="{3AC62647-E373-4D59-962F-2EB167CA7611}" type="slidenum">
              <a:rPr lang="en-GB"/>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idx="10"/>
          </p:nvPr>
        </p:nvSpPr>
        <p:spPr/>
        <p:txBody>
          <a:bodyPr/>
          <a:lstStyle>
            <a:lvl1pPr>
              <a:defRPr/>
            </a:lvl1pPr>
          </a:lstStyle>
          <a:p>
            <a:fld id="{6D35445F-186B-4114-9E55-A5143835E569}" type="datetime1">
              <a:rPr lang="en-GB" smtClean="0"/>
              <a:t>12/11/2013</a:t>
            </a:fld>
            <a:r>
              <a:rPr lang="en-GB" smtClean="0"/>
              <a:t>23/01/09</a:t>
            </a:r>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6" name="Espace réservé du numéro de diapositive 5"/>
          <p:cNvSpPr>
            <a:spLocks noGrp="1"/>
          </p:cNvSpPr>
          <p:nvPr>
            <p:ph type="sldNum" idx="12"/>
          </p:nvPr>
        </p:nvSpPr>
        <p:spPr/>
        <p:txBody>
          <a:bodyPr/>
          <a:lstStyle>
            <a:lvl1pPr>
              <a:defRPr/>
            </a:lvl1pPr>
          </a:lstStyle>
          <a:p>
            <a:fld id="{87080AD9-CF9A-4118-91DB-3DE4D5DF9CD6}" type="slidenum">
              <a:rPr lang="en-GB"/>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91325" y="0"/>
            <a:ext cx="2203450" cy="601345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79388" y="0"/>
            <a:ext cx="6459537" cy="601345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idx="10"/>
          </p:nvPr>
        </p:nvSpPr>
        <p:spPr/>
        <p:txBody>
          <a:bodyPr/>
          <a:lstStyle>
            <a:lvl1pPr>
              <a:defRPr/>
            </a:lvl1pPr>
          </a:lstStyle>
          <a:p>
            <a:fld id="{438BB9C1-D2EE-4AD6-8359-86E230777588}" type="datetime1">
              <a:rPr lang="en-GB" smtClean="0"/>
              <a:t>12/11/2013</a:t>
            </a:fld>
            <a:r>
              <a:rPr lang="en-GB" smtClean="0"/>
              <a:t>23/01/09</a:t>
            </a:r>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6" name="Espace réservé du numéro de diapositive 5"/>
          <p:cNvSpPr>
            <a:spLocks noGrp="1"/>
          </p:cNvSpPr>
          <p:nvPr>
            <p:ph type="sldNum" idx="12"/>
          </p:nvPr>
        </p:nvSpPr>
        <p:spPr/>
        <p:txBody>
          <a:bodyPr/>
          <a:lstStyle>
            <a:lvl1pPr>
              <a:defRPr/>
            </a:lvl1pPr>
          </a:lstStyle>
          <a:p>
            <a:fld id="{2E470B9A-CC15-428A-9ACA-DECD5D5D1AF4}" type="slidenum">
              <a:rPr lang="en-GB"/>
              <a:pPr/>
              <a:t>‹N°›</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Espace réservé de la date 3"/>
          <p:cNvSpPr>
            <a:spLocks noGrp="1"/>
          </p:cNvSpPr>
          <p:nvPr>
            <p:ph type="dt" idx="10"/>
          </p:nvPr>
        </p:nvSpPr>
        <p:spPr/>
        <p:txBody>
          <a:bodyPr/>
          <a:lstStyle>
            <a:lvl1pPr>
              <a:defRPr/>
            </a:lvl1pPr>
          </a:lstStyle>
          <a:p>
            <a:fld id="{D4FD93D5-D99E-4F24-84CE-6A9E15D4061A}" type="datetime1">
              <a:rPr lang="en-GB" smtClean="0"/>
              <a:t>12/11/2013</a:t>
            </a:fld>
            <a:r>
              <a:rPr lang="en-GB" smtClean="0"/>
              <a:t>23/01/09</a:t>
            </a:r>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6" name="Espace réservé du numéro de diapositive 5"/>
          <p:cNvSpPr>
            <a:spLocks noGrp="1"/>
          </p:cNvSpPr>
          <p:nvPr>
            <p:ph type="sldNum" idx="12"/>
          </p:nvPr>
        </p:nvSpPr>
        <p:spPr/>
        <p:txBody>
          <a:bodyPr/>
          <a:lstStyle>
            <a:lvl1pPr>
              <a:defRPr/>
            </a:lvl1pPr>
          </a:lstStyle>
          <a:p>
            <a:fld id="{FA4470EE-1270-4D0E-8BCA-1A2F8A50FEBE}" type="slidenum">
              <a:rPr lang="en-GB"/>
              <a:pPr/>
              <a:t>‹N°›</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idx="10"/>
          </p:nvPr>
        </p:nvSpPr>
        <p:spPr/>
        <p:txBody>
          <a:bodyPr/>
          <a:lstStyle>
            <a:lvl1pPr>
              <a:defRPr/>
            </a:lvl1pPr>
          </a:lstStyle>
          <a:p>
            <a:fld id="{7ECE1743-16EC-42C8-B1F8-4CEDB6A6D1F0}" type="datetime1">
              <a:rPr lang="en-GB" smtClean="0"/>
              <a:t>12/11/2013</a:t>
            </a:fld>
            <a:r>
              <a:rPr lang="en-GB" smtClean="0"/>
              <a:t>23/01/09</a:t>
            </a:r>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6" name="Espace réservé du numéro de diapositive 5"/>
          <p:cNvSpPr>
            <a:spLocks noGrp="1"/>
          </p:cNvSpPr>
          <p:nvPr>
            <p:ph type="sldNum" idx="12"/>
          </p:nvPr>
        </p:nvSpPr>
        <p:spPr/>
        <p:txBody>
          <a:bodyPr/>
          <a:lstStyle>
            <a:lvl1pPr>
              <a:defRPr/>
            </a:lvl1pPr>
          </a:lstStyle>
          <a:p>
            <a:fld id="{C69491A6-6359-4B74-9408-90C1F9C6906B}" type="slidenum">
              <a:rPr lang="en-GB"/>
              <a:pPr/>
              <a:t>‹N°›</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Espace réservé de la date 3"/>
          <p:cNvSpPr>
            <a:spLocks noGrp="1"/>
          </p:cNvSpPr>
          <p:nvPr>
            <p:ph type="dt" idx="10"/>
          </p:nvPr>
        </p:nvSpPr>
        <p:spPr/>
        <p:txBody>
          <a:bodyPr/>
          <a:lstStyle>
            <a:lvl1pPr>
              <a:defRPr/>
            </a:lvl1pPr>
          </a:lstStyle>
          <a:p>
            <a:fld id="{05B5A033-ABD5-49CB-BF83-821D3ECED097}" type="datetime1">
              <a:rPr lang="en-GB" smtClean="0"/>
              <a:t>12/11/2013</a:t>
            </a:fld>
            <a:r>
              <a:rPr lang="en-GB" smtClean="0"/>
              <a:t>23/01/09</a:t>
            </a:r>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6" name="Espace réservé du numéro de diapositive 5"/>
          <p:cNvSpPr>
            <a:spLocks noGrp="1"/>
          </p:cNvSpPr>
          <p:nvPr>
            <p:ph type="sldNum" idx="12"/>
          </p:nvPr>
        </p:nvSpPr>
        <p:spPr/>
        <p:txBody>
          <a:bodyPr/>
          <a:lstStyle>
            <a:lvl1pPr>
              <a:defRPr/>
            </a:lvl1pPr>
          </a:lstStyle>
          <a:p>
            <a:fld id="{19576558-3E9C-4684-A0DC-558D97AA498A}" type="slidenum">
              <a:rPr lang="en-GB"/>
              <a:pPr/>
              <a:t>‹N°›</a:t>
            </a:fld>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4963"/>
            <a:ext cx="4035425"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5025" y="1604963"/>
            <a:ext cx="4035425"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idx="10"/>
          </p:nvPr>
        </p:nvSpPr>
        <p:spPr/>
        <p:txBody>
          <a:bodyPr/>
          <a:lstStyle>
            <a:lvl1pPr>
              <a:defRPr/>
            </a:lvl1pPr>
          </a:lstStyle>
          <a:p>
            <a:fld id="{C11B01CC-78F9-4418-B0C1-97AF2D1E5A53}" type="datetime1">
              <a:rPr lang="en-GB" smtClean="0"/>
              <a:t>12/11/2013</a:t>
            </a:fld>
            <a:r>
              <a:rPr lang="en-GB" smtClean="0"/>
              <a:t>23/01/09</a:t>
            </a:r>
            <a:endParaRPr lang="en-GB"/>
          </a:p>
        </p:txBody>
      </p:sp>
      <p:sp>
        <p:nvSpPr>
          <p:cNvPr id="6" name="Espace réservé du pied de page 5"/>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7" name="Espace réservé du numéro de diapositive 6"/>
          <p:cNvSpPr>
            <a:spLocks noGrp="1"/>
          </p:cNvSpPr>
          <p:nvPr>
            <p:ph type="sldNum" idx="12"/>
          </p:nvPr>
        </p:nvSpPr>
        <p:spPr/>
        <p:txBody>
          <a:bodyPr/>
          <a:lstStyle>
            <a:lvl1pPr>
              <a:defRPr/>
            </a:lvl1pPr>
          </a:lstStyle>
          <a:p>
            <a:fld id="{B8873555-7FF5-4186-B474-27A9C759A2B8}" type="slidenum">
              <a:rPr lang="en-GB"/>
              <a:pPr/>
              <a:t>‹N°›</a:t>
            </a:fld>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idx="10"/>
          </p:nvPr>
        </p:nvSpPr>
        <p:spPr/>
        <p:txBody>
          <a:bodyPr/>
          <a:lstStyle>
            <a:lvl1pPr>
              <a:defRPr/>
            </a:lvl1pPr>
          </a:lstStyle>
          <a:p>
            <a:fld id="{6D570FF6-2CEC-4C11-BCC4-ECEF15F73D56}" type="datetime1">
              <a:rPr lang="en-GB" smtClean="0"/>
              <a:t>12/11/2013</a:t>
            </a:fld>
            <a:r>
              <a:rPr lang="en-GB" smtClean="0"/>
              <a:t>23/01/09</a:t>
            </a:r>
            <a:endParaRPr lang="en-GB"/>
          </a:p>
        </p:txBody>
      </p:sp>
      <p:sp>
        <p:nvSpPr>
          <p:cNvPr id="8" name="Espace réservé du pied de page 7"/>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9" name="Espace réservé du numéro de diapositive 8"/>
          <p:cNvSpPr>
            <a:spLocks noGrp="1"/>
          </p:cNvSpPr>
          <p:nvPr>
            <p:ph type="sldNum" idx="12"/>
          </p:nvPr>
        </p:nvSpPr>
        <p:spPr/>
        <p:txBody>
          <a:bodyPr/>
          <a:lstStyle>
            <a:lvl1pPr>
              <a:defRPr/>
            </a:lvl1pPr>
          </a:lstStyle>
          <a:p>
            <a:fld id="{5CCD5A3E-C0CE-4DD6-A16F-120C6653CDBB}" type="slidenum">
              <a:rPr lang="en-GB"/>
              <a:pPr/>
              <a:t>‹N°›</a:t>
            </a:fld>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idx="10"/>
          </p:nvPr>
        </p:nvSpPr>
        <p:spPr/>
        <p:txBody>
          <a:bodyPr/>
          <a:lstStyle>
            <a:lvl1pPr>
              <a:defRPr/>
            </a:lvl1pPr>
          </a:lstStyle>
          <a:p>
            <a:fld id="{ED368547-3FB2-475D-B306-FE85AA5F5305}" type="datetime1">
              <a:rPr lang="en-GB" smtClean="0"/>
              <a:t>12/11/2013</a:t>
            </a:fld>
            <a:r>
              <a:rPr lang="en-GB" smtClean="0"/>
              <a:t>23/01/09</a:t>
            </a:r>
            <a:endParaRPr lang="en-GB"/>
          </a:p>
        </p:txBody>
      </p:sp>
      <p:sp>
        <p:nvSpPr>
          <p:cNvPr id="4" name="Espace réservé du pied de page 3"/>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5" name="Espace réservé du numéro de diapositive 4"/>
          <p:cNvSpPr>
            <a:spLocks noGrp="1"/>
          </p:cNvSpPr>
          <p:nvPr>
            <p:ph type="sldNum" idx="12"/>
          </p:nvPr>
        </p:nvSpPr>
        <p:spPr/>
        <p:txBody>
          <a:bodyPr/>
          <a:lstStyle>
            <a:lvl1pPr>
              <a:defRPr/>
            </a:lvl1pPr>
          </a:lstStyle>
          <a:p>
            <a:fld id="{597D0BC0-27DA-4C29-9694-3D6BF6785E65}" type="slidenum">
              <a:rPr lang="en-GB"/>
              <a:pPr/>
              <a:t>‹N°›</a:t>
            </a:fld>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idx="10"/>
          </p:nvPr>
        </p:nvSpPr>
        <p:spPr/>
        <p:txBody>
          <a:bodyPr/>
          <a:lstStyle>
            <a:lvl1pPr>
              <a:defRPr/>
            </a:lvl1pPr>
          </a:lstStyle>
          <a:p>
            <a:fld id="{6E229027-C540-46C1-970E-F9C6D9DD7F55}" type="datetime1">
              <a:rPr lang="en-GB" smtClean="0"/>
              <a:t>12/11/2013</a:t>
            </a:fld>
            <a:r>
              <a:rPr lang="en-GB" smtClean="0"/>
              <a:t>23/01/09</a:t>
            </a:r>
            <a:endParaRPr lang="en-GB"/>
          </a:p>
        </p:txBody>
      </p:sp>
      <p:sp>
        <p:nvSpPr>
          <p:cNvPr id="3" name="Espace réservé du pied de page 2"/>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4" name="Espace réservé du numéro de diapositive 3"/>
          <p:cNvSpPr>
            <a:spLocks noGrp="1"/>
          </p:cNvSpPr>
          <p:nvPr>
            <p:ph type="sldNum" idx="12"/>
          </p:nvPr>
        </p:nvSpPr>
        <p:spPr/>
        <p:txBody>
          <a:bodyPr/>
          <a:lstStyle>
            <a:lvl1pPr>
              <a:defRPr/>
            </a:lvl1pPr>
          </a:lstStyle>
          <a:p>
            <a:fld id="{2626F9EC-70AA-485B-BEC7-3C78FFE7C908}" type="slidenum">
              <a:rPr lang="en-GB"/>
              <a:pPr/>
              <a:t>‹N°›</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idx="10"/>
          </p:nvPr>
        </p:nvSpPr>
        <p:spPr/>
        <p:txBody>
          <a:bodyPr/>
          <a:lstStyle>
            <a:lvl1pPr>
              <a:defRPr/>
            </a:lvl1pPr>
          </a:lstStyle>
          <a:p>
            <a:fld id="{BA2321D2-609D-4A99-870A-E5B0161AF747}" type="datetime1">
              <a:rPr lang="en-GB" smtClean="0"/>
              <a:t>12/11/2013</a:t>
            </a:fld>
            <a:r>
              <a:rPr lang="en-GB" smtClean="0"/>
              <a:t>23/01/09</a:t>
            </a:r>
            <a:endParaRPr lang="en-GB"/>
          </a:p>
        </p:txBody>
      </p:sp>
      <p:sp>
        <p:nvSpPr>
          <p:cNvPr id="6" name="Espace réservé du pied de page 5"/>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7" name="Espace réservé du numéro de diapositive 6"/>
          <p:cNvSpPr>
            <a:spLocks noGrp="1"/>
          </p:cNvSpPr>
          <p:nvPr>
            <p:ph type="sldNum" idx="12"/>
          </p:nvPr>
        </p:nvSpPr>
        <p:spPr/>
        <p:txBody>
          <a:bodyPr/>
          <a:lstStyle>
            <a:lvl1pPr>
              <a:defRPr/>
            </a:lvl1pPr>
          </a:lstStyle>
          <a:p>
            <a:fld id="{1F51BE2E-4543-4514-B816-B32FE6835E6C}" type="slidenum">
              <a:rPr lang="en-GB"/>
              <a:pPr/>
              <a:t>‹N°›</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idx="10"/>
          </p:nvPr>
        </p:nvSpPr>
        <p:spPr/>
        <p:txBody>
          <a:bodyPr/>
          <a:lstStyle>
            <a:lvl1pPr>
              <a:defRPr/>
            </a:lvl1pPr>
          </a:lstStyle>
          <a:p>
            <a:fld id="{C6E004B5-8116-4D13-ACD6-BD7A7907466B}" type="datetime1">
              <a:rPr lang="en-GB" smtClean="0"/>
              <a:t>12/11/2013</a:t>
            </a:fld>
            <a:r>
              <a:rPr lang="en-GB" smtClean="0"/>
              <a:t>23/01/09</a:t>
            </a:r>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6" name="Espace réservé du numéro de diapositive 5"/>
          <p:cNvSpPr>
            <a:spLocks noGrp="1"/>
          </p:cNvSpPr>
          <p:nvPr>
            <p:ph type="sldNum" idx="12"/>
          </p:nvPr>
        </p:nvSpPr>
        <p:spPr/>
        <p:txBody>
          <a:bodyPr/>
          <a:lstStyle>
            <a:lvl1pPr>
              <a:defRPr/>
            </a:lvl1pPr>
          </a:lstStyle>
          <a:p>
            <a:fld id="{178B5F9E-0CF3-4E42-BDDD-BC0E62872D63}" type="slidenum">
              <a:rPr lang="en-GB"/>
              <a:pPr/>
              <a:t>‹N°›</a:t>
            </a:fld>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idx="10"/>
          </p:nvPr>
        </p:nvSpPr>
        <p:spPr/>
        <p:txBody>
          <a:bodyPr/>
          <a:lstStyle>
            <a:lvl1pPr>
              <a:defRPr/>
            </a:lvl1pPr>
          </a:lstStyle>
          <a:p>
            <a:fld id="{8A786093-171D-4F03-A604-5A3E1DFE9219}" type="datetime1">
              <a:rPr lang="en-GB" smtClean="0"/>
              <a:t>12/11/2013</a:t>
            </a:fld>
            <a:r>
              <a:rPr lang="en-GB" smtClean="0"/>
              <a:t>23/01/09</a:t>
            </a:r>
            <a:endParaRPr lang="en-GB"/>
          </a:p>
        </p:txBody>
      </p:sp>
      <p:sp>
        <p:nvSpPr>
          <p:cNvPr id="6" name="Espace réservé du pied de page 5"/>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7" name="Espace réservé du numéro de diapositive 6"/>
          <p:cNvSpPr>
            <a:spLocks noGrp="1"/>
          </p:cNvSpPr>
          <p:nvPr>
            <p:ph type="sldNum" idx="12"/>
          </p:nvPr>
        </p:nvSpPr>
        <p:spPr/>
        <p:txBody>
          <a:bodyPr/>
          <a:lstStyle>
            <a:lvl1pPr>
              <a:defRPr/>
            </a:lvl1pPr>
          </a:lstStyle>
          <a:p>
            <a:fld id="{4322A66C-951A-4496-9ADF-18E565AF88E1}" type="slidenum">
              <a:rPr lang="en-GB"/>
              <a:pPr/>
              <a:t>‹N°›</a:t>
            </a:fld>
            <a:endParaRPr lang="en-GB"/>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idx="10"/>
          </p:nvPr>
        </p:nvSpPr>
        <p:spPr/>
        <p:txBody>
          <a:bodyPr/>
          <a:lstStyle>
            <a:lvl1pPr>
              <a:defRPr/>
            </a:lvl1pPr>
          </a:lstStyle>
          <a:p>
            <a:fld id="{DF1A8DD6-83E8-4CC9-AD51-DDEC3B7AE910}" type="datetime1">
              <a:rPr lang="en-GB" smtClean="0"/>
              <a:t>12/11/2013</a:t>
            </a:fld>
            <a:r>
              <a:rPr lang="en-GB" smtClean="0"/>
              <a:t>23/01/09</a:t>
            </a:r>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6" name="Espace réservé du numéro de diapositive 5"/>
          <p:cNvSpPr>
            <a:spLocks noGrp="1"/>
          </p:cNvSpPr>
          <p:nvPr>
            <p:ph type="sldNum" idx="12"/>
          </p:nvPr>
        </p:nvSpPr>
        <p:spPr/>
        <p:txBody>
          <a:bodyPr/>
          <a:lstStyle>
            <a:lvl1pPr>
              <a:defRPr/>
            </a:lvl1pPr>
          </a:lstStyle>
          <a:p>
            <a:fld id="{DB5D45A6-E63C-4CF2-891F-B16BDC2CB582}" type="slidenum">
              <a:rPr lang="en-GB"/>
              <a:pPr/>
              <a:t>‹N°›</a:t>
            </a:fld>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4638" y="990600"/>
            <a:ext cx="2055812" cy="5138738"/>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990600"/>
            <a:ext cx="6015038" cy="513873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idx="10"/>
          </p:nvPr>
        </p:nvSpPr>
        <p:spPr/>
        <p:txBody>
          <a:bodyPr/>
          <a:lstStyle>
            <a:lvl1pPr>
              <a:defRPr/>
            </a:lvl1pPr>
          </a:lstStyle>
          <a:p>
            <a:fld id="{92FEE9E5-EE8D-484D-A0E0-422C70FDAF91}" type="datetime1">
              <a:rPr lang="en-GB" smtClean="0"/>
              <a:t>12/11/2013</a:t>
            </a:fld>
            <a:r>
              <a:rPr lang="en-GB" smtClean="0"/>
              <a:t>23/01/09</a:t>
            </a:r>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6" name="Espace réservé du numéro de diapositive 5"/>
          <p:cNvSpPr>
            <a:spLocks noGrp="1"/>
          </p:cNvSpPr>
          <p:nvPr>
            <p:ph type="sldNum" idx="12"/>
          </p:nvPr>
        </p:nvSpPr>
        <p:spPr/>
        <p:txBody>
          <a:bodyPr/>
          <a:lstStyle>
            <a:lvl1pPr>
              <a:defRPr/>
            </a:lvl1pPr>
          </a:lstStyle>
          <a:p>
            <a:fld id="{61C3DE6C-3AA6-4D4E-8272-704C03F99F17}" type="slidenum">
              <a:rPr lang="en-GB"/>
              <a:pPr/>
              <a:t>‹N°›</a:t>
            </a:fld>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685800" y="990600"/>
            <a:ext cx="7766050" cy="1365250"/>
          </a:xfrm>
        </p:spPr>
        <p:txBody>
          <a:bodyPr/>
          <a:lstStyle/>
          <a:p>
            <a:r>
              <a:rPr lang="fr-FR" smtClean="0"/>
              <a:t>Cliquez pour modifier le style du titre</a:t>
            </a:r>
            <a:endParaRPr lang="fr-FR"/>
          </a:p>
        </p:txBody>
      </p:sp>
      <p:sp>
        <p:nvSpPr>
          <p:cNvPr id="3" name="Espace réservé de la date 2"/>
          <p:cNvSpPr>
            <a:spLocks noGrp="1"/>
          </p:cNvSpPr>
          <p:nvPr>
            <p:ph type="dt" idx="10"/>
          </p:nvPr>
        </p:nvSpPr>
        <p:spPr>
          <a:xfrm>
            <a:off x="685800" y="6248400"/>
            <a:ext cx="1898650" cy="450850"/>
          </a:xfrm>
        </p:spPr>
        <p:txBody>
          <a:bodyPr/>
          <a:lstStyle>
            <a:lvl1pPr>
              <a:defRPr/>
            </a:lvl1pPr>
          </a:lstStyle>
          <a:p>
            <a:fld id="{4AA32839-0F56-4DB5-AC99-4EB78EF50868}" type="datetime1">
              <a:rPr lang="en-GB" smtClean="0"/>
              <a:t>12/11/2013</a:t>
            </a:fld>
            <a:r>
              <a:rPr lang="en-GB" smtClean="0"/>
              <a:t>23/01/09</a:t>
            </a:r>
            <a:endParaRPr lang="en-GB"/>
          </a:p>
        </p:txBody>
      </p:sp>
      <p:sp>
        <p:nvSpPr>
          <p:cNvPr id="4" name="Espace réservé du pied de page 3"/>
          <p:cNvSpPr>
            <a:spLocks noGrp="1"/>
          </p:cNvSpPr>
          <p:nvPr>
            <p:ph type="ftr" idx="11"/>
          </p:nvPr>
        </p:nvSpPr>
        <p:spPr>
          <a:xfrm>
            <a:off x="3124200" y="6248400"/>
            <a:ext cx="2889250" cy="450850"/>
          </a:xfrm>
        </p:spPr>
        <p:txBody>
          <a:bodyPr/>
          <a:lstStyle>
            <a:lvl1pPr>
              <a:defRPr/>
            </a:lvl1pPr>
          </a:lstStyle>
          <a:p>
            <a:r>
              <a:rPr lang="fr-FR" smtClean="0"/>
              <a:t>Sharesap.com®. Copyright©. Tous droits réservés. Par Mickael QUESNOT</a:t>
            </a:r>
            <a:endParaRPr lang="en-GB"/>
          </a:p>
        </p:txBody>
      </p:sp>
      <p:sp>
        <p:nvSpPr>
          <p:cNvPr id="5" name="Espace réservé du numéro de diapositive 4"/>
          <p:cNvSpPr>
            <a:spLocks noGrp="1"/>
          </p:cNvSpPr>
          <p:nvPr>
            <p:ph type="sldNum" idx="12"/>
          </p:nvPr>
        </p:nvSpPr>
        <p:spPr>
          <a:xfrm>
            <a:off x="6553200" y="6248400"/>
            <a:ext cx="1898650" cy="450850"/>
          </a:xfrm>
        </p:spPr>
        <p:txBody>
          <a:bodyPr/>
          <a:lstStyle>
            <a:lvl1pPr>
              <a:defRPr/>
            </a:lvl1pPr>
          </a:lstStyle>
          <a:p>
            <a:fld id="{9933DC67-E523-4003-AE07-8A4DBE2FAD5D}" type="slidenum">
              <a:rPr lang="en-GB"/>
              <a:pPr/>
              <a:t>‹N°›</a:t>
            </a:fld>
            <a:endParaRPr lang="en-GB"/>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2979378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Espace réservé de la date 3"/>
          <p:cNvSpPr>
            <a:spLocks noGrp="1"/>
          </p:cNvSpPr>
          <p:nvPr>
            <p:ph type="dt" idx="10"/>
          </p:nvPr>
        </p:nvSpPr>
        <p:spPr/>
        <p:txBody>
          <a:bodyPr/>
          <a:lstStyle>
            <a:lvl1pPr>
              <a:defRPr/>
            </a:lvl1pPr>
          </a:lstStyle>
          <a:p>
            <a:fld id="{9B129D1F-0AA5-4DE2-8792-B562BFFD8926}" type="datetime1">
              <a:rPr lang="en-GB" smtClean="0"/>
              <a:t>12/11/2013</a:t>
            </a:fld>
            <a:r>
              <a:rPr lang="en-GB" smtClean="0"/>
              <a:t>23/01/09</a:t>
            </a:r>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6" name="Espace réservé du numéro de diapositive 5"/>
          <p:cNvSpPr>
            <a:spLocks noGrp="1"/>
          </p:cNvSpPr>
          <p:nvPr>
            <p:ph type="sldNum" idx="12"/>
          </p:nvPr>
        </p:nvSpPr>
        <p:spPr/>
        <p:txBody>
          <a:bodyPr/>
          <a:lstStyle>
            <a:lvl1pPr>
              <a:defRPr/>
            </a:lvl1pPr>
          </a:lstStyle>
          <a:p>
            <a:fld id="{63309ED1-7DB8-4140-8B7B-E67F4AC55000}" type="slidenum">
              <a:rPr lang="en-GB"/>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79388" y="1412875"/>
            <a:ext cx="4240212" cy="46005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572000" y="1412875"/>
            <a:ext cx="4241800" cy="46005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idx="10"/>
          </p:nvPr>
        </p:nvSpPr>
        <p:spPr/>
        <p:txBody>
          <a:bodyPr/>
          <a:lstStyle>
            <a:lvl1pPr>
              <a:defRPr/>
            </a:lvl1pPr>
          </a:lstStyle>
          <a:p>
            <a:fld id="{C86619E1-BA81-4B28-9D11-C57685238B59}" type="datetime1">
              <a:rPr lang="en-GB" smtClean="0"/>
              <a:t>12/11/2013</a:t>
            </a:fld>
            <a:r>
              <a:rPr lang="en-GB" smtClean="0"/>
              <a:t>23/01/09</a:t>
            </a:r>
            <a:endParaRPr lang="en-GB"/>
          </a:p>
        </p:txBody>
      </p:sp>
      <p:sp>
        <p:nvSpPr>
          <p:cNvPr id="6" name="Espace réservé du pied de page 5"/>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7" name="Espace réservé du numéro de diapositive 6"/>
          <p:cNvSpPr>
            <a:spLocks noGrp="1"/>
          </p:cNvSpPr>
          <p:nvPr>
            <p:ph type="sldNum" idx="12"/>
          </p:nvPr>
        </p:nvSpPr>
        <p:spPr/>
        <p:txBody>
          <a:bodyPr/>
          <a:lstStyle>
            <a:lvl1pPr>
              <a:defRPr/>
            </a:lvl1pPr>
          </a:lstStyle>
          <a:p>
            <a:fld id="{3F825F54-FC2E-416D-B313-9DA50EEC2463}" type="slidenum">
              <a:rPr lang="en-GB"/>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idx="10"/>
          </p:nvPr>
        </p:nvSpPr>
        <p:spPr/>
        <p:txBody>
          <a:bodyPr/>
          <a:lstStyle>
            <a:lvl1pPr>
              <a:defRPr/>
            </a:lvl1pPr>
          </a:lstStyle>
          <a:p>
            <a:fld id="{74F8F4A3-B3F7-4F16-A324-03EC3BEB8A1F}" type="datetime1">
              <a:rPr lang="en-GB" smtClean="0"/>
              <a:t>12/11/2013</a:t>
            </a:fld>
            <a:r>
              <a:rPr lang="en-GB" smtClean="0"/>
              <a:t>23/01/09</a:t>
            </a:r>
            <a:endParaRPr lang="en-GB"/>
          </a:p>
        </p:txBody>
      </p:sp>
      <p:sp>
        <p:nvSpPr>
          <p:cNvPr id="8" name="Espace réservé du pied de page 7"/>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9" name="Espace réservé du numéro de diapositive 8"/>
          <p:cNvSpPr>
            <a:spLocks noGrp="1"/>
          </p:cNvSpPr>
          <p:nvPr>
            <p:ph type="sldNum" idx="12"/>
          </p:nvPr>
        </p:nvSpPr>
        <p:spPr/>
        <p:txBody>
          <a:bodyPr/>
          <a:lstStyle>
            <a:lvl1pPr>
              <a:defRPr/>
            </a:lvl1pPr>
          </a:lstStyle>
          <a:p>
            <a:fld id="{85773B72-F8ED-4701-9114-FDE403F871BF}" type="slidenum">
              <a:rPr lang="en-GB"/>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idx="10"/>
          </p:nvPr>
        </p:nvSpPr>
        <p:spPr/>
        <p:txBody>
          <a:bodyPr/>
          <a:lstStyle>
            <a:lvl1pPr>
              <a:defRPr/>
            </a:lvl1pPr>
          </a:lstStyle>
          <a:p>
            <a:fld id="{551F1485-E9F0-49FF-B31C-746591E2019C}" type="datetime1">
              <a:rPr lang="en-GB" smtClean="0"/>
              <a:t>12/11/2013</a:t>
            </a:fld>
            <a:r>
              <a:rPr lang="en-GB" smtClean="0"/>
              <a:t>23/01/09</a:t>
            </a:r>
            <a:endParaRPr lang="en-GB"/>
          </a:p>
        </p:txBody>
      </p:sp>
      <p:sp>
        <p:nvSpPr>
          <p:cNvPr id="4" name="Espace réservé du pied de page 3"/>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5" name="Espace réservé du numéro de diapositive 4"/>
          <p:cNvSpPr>
            <a:spLocks noGrp="1"/>
          </p:cNvSpPr>
          <p:nvPr>
            <p:ph type="sldNum" idx="12"/>
          </p:nvPr>
        </p:nvSpPr>
        <p:spPr/>
        <p:txBody>
          <a:bodyPr/>
          <a:lstStyle>
            <a:lvl1pPr>
              <a:defRPr/>
            </a:lvl1pPr>
          </a:lstStyle>
          <a:p>
            <a:fld id="{091AF7C3-2E9F-414C-AA4C-B73C5A8544D2}" type="slidenum">
              <a:rPr lang="en-GB"/>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idx="10"/>
          </p:nvPr>
        </p:nvSpPr>
        <p:spPr/>
        <p:txBody>
          <a:bodyPr/>
          <a:lstStyle>
            <a:lvl1pPr>
              <a:defRPr/>
            </a:lvl1pPr>
          </a:lstStyle>
          <a:p>
            <a:fld id="{5D16D768-2C88-4699-B45F-49A71FA7B02B}" type="datetime1">
              <a:rPr lang="en-GB" smtClean="0"/>
              <a:t>12/11/2013</a:t>
            </a:fld>
            <a:r>
              <a:rPr lang="en-GB" smtClean="0"/>
              <a:t>23/01/09</a:t>
            </a:r>
            <a:endParaRPr lang="en-GB"/>
          </a:p>
        </p:txBody>
      </p:sp>
      <p:sp>
        <p:nvSpPr>
          <p:cNvPr id="3" name="Espace réservé du pied de page 2"/>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4" name="Espace réservé du numéro de diapositive 3"/>
          <p:cNvSpPr>
            <a:spLocks noGrp="1"/>
          </p:cNvSpPr>
          <p:nvPr>
            <p:ph type="sldNum" idx="12"/>
          </p:nvPr>
        </p:nvSpPr>
        <p:spPr/>
        <p:txBody>
          <a:bodyPr/>
          <a:lstStyle>
            <a:lvl1pPr>
              <a:defRPr/>
            </a:lvl1pPr>
          </a:lstStyle>
          <a:p>
            <a:fld id="{73876FD3-DCBD-4901-B12F-1B95C502B488}" type="slidenum">
              <a:rPr lang="en-GB"/>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idx="10"/>
          </p:nvPr>
        </p:nvSpPr>
        <p:spPr/>
        <p:txBody>
          <a:bodyPr/>
          <a:lstStyle>
            <a:lvl1pPr>
              <a:defRPr/>
            </a:lvl1pPr>
          </a:lstStyle>
          <a:p>
            <a:fld id="{C8BCA774-A410-4879-97AF-014076206C00}" type="datetime1">
              <a:rPr lang="en-GB" smtClean="0"/>
              <a:t>12/11/2013</a:t>
            </a:fld>
            <a:r>
              <a:rPr lang="en-GB" smtClean="0"/>
              <a:t>23/01/09</a:t>
            </a:r>
            <a:endParaRPr lang="en-GB"/>
          </a:p>
        </p:txBody>
      </p:sp>
      <p:sp>
        <p:nvSpPr>
          <p:cNvPr id="6" name="Espace réservé du pied de page 5"/>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7" name="Espace réservé du numéro de diapositive 6"/>
          <p:cNvSpPr>
            <a:spLocks noGrp="1"/>
          </p:cNvSpPr>
          <p:nvPr>
            <p:ph type="sldNum" idx="12"/>
          </p:nvPr>
        </p:nvSpPr>
        <p:spPr/>
        <p:txBody>
          <a:bodyPr/>
          <a:lstStyle>
            <a:lvl1pPr>
              <a:defRPr/>
            </a:lvl1pPr>
          </a:lstStyle>
          <a:p>
            <a:fld id="{34928165-4CDB-4DE9-9818-7719B47B5658}" type="slidenum">
              <a:rPr lang="en-GB"/>
              <a:pPr/>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idx="10"/>
          </p:nvPr>
        </p:nvSpPr>
        <p:spPr/>
        <p:txBody>
          <a:bodyPr/>
          <a:lstStyle>
            <a:lvl1pPr>
              <a:defRPr/>
            </a:lvl1pPr>
          </a:lstStyle>
          <a:p>
            <a:fld id="{715719C9-DE03-44BE-8F74-2820775B9DBE}" type="datetime1">
              <a:rPr lang="en-GB" smtClean="0"/>
              <a:t>12/11/2013</a:t>
            </a:fld>
            <a:r>
              <a:rPr lang="en-GB" smtClean="0"/>
              <a:t>23/01/09</a:t>
            </a:r>
            <a:endParaRPr lang="en-GB"/>
          </a:p>
        </p:txBody>
      </p:sp>
      <p:sp>
        <p:nvSpPr>
          <p:cNvPr id="6" name="Espace réservé du pied de page 5"/>
          <p:cNvSpPr>
            <a:spLocks noGrp="1"/>
          </p:cNvSpPr>
          <p:nvPr>
            <p:ph type="ftr" idx="11"/>
          </p:nvPr>
        </p:nvSpPr>
        <p:spPr/>
        <p:txBody>
          <a:bodyPr/>
          <a:lstStyle>
            <a:lvl1pPr>
              <a:defRPr/>
            </a:lvl1pPr>
          </a:lstStyle>
          <a:p>
            <a:r>
              <a:rPr lang="fr-FR" smtClean="0"/>
              <a:t>Sharesap.com®. Copyright©. Tous droits réservés. Par Mickael QUESNOT</a:t>
            </a:r>
            <a:endParaRPr lang="en-GB"/>
          </a:p>
        </p:txBody>
      </p:sp>
      <p:sp>
        <p:nvSpPr>
          <p:cNvPr id="7" name="Espace réservé du numéro de diapositive 6"/>
          <p:cNvSpPr>
            <a:spLocks noGrp="1"/>
          </p:cNvSpPr>
          <p:nvPr>
            <p:ph type="sldNum" idx="12"/>
          </p:nvPr>
        </p:nvSpPr>
        <p:spPr/>
        <p:txBody>
          <a:bodyPr/>
          <a:lstStyle>
            <a:lvl1pPr>
              <a:defRPr/>
            </a:lvl1pPr>
          </a:lstStyle>
          <a:p>
            <a:fld id="{31BEE77A-D509-4491-B99E-35120257248A}" type="slidenum">
              <a:rPr lang="en-GB"/>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79388" y="0"/>
            <a:ext cx="8815387" cy="835025"/>
          </a:xfrm>
          <a:prstGeom prst="rect">
            <a:avLst/>
          </a:prstGeom>
          <a:noFill/>
          <a:ln w="9360">
            <a:solidFill>
              <a:srgbClr val="000000"/>
            </a:solidFill>
            <a:miter lim="800000"/>
            <a:headEnd/>
            <a:tailEnd/>
          </a:ln>
          <a:effectLst/>
        </p:spPr>
        <p:txBody>
          <a:bodyPr vert="horz" wrap="square" lIns="90000" tIns="46800" rIns="90000" bIns="46800" numCol="1" anchor="b" anchorCtr="0" compatLnSpc="1">
            <a:prstTxWarp prst="textNoShape">
              <a:avLst/>
            </a:prstTxWarp>
          </a:bodyPr>
          <a:lstStyle/>
          <a:p>
            <a:pPr lvl="0"/>
            <a:r>
              <a:rPr lang="en-GB" smtClean="0"/>
              <a:t>Click to edit the title text format</a:t>
            </a:r>
          </a:p>
        </p:txBody>
      </p:sp>
      <p:sp>
        <p:nvSpPr>
          <p:cNvPr id="1026" name="Rectangle 2"/>
          <p:cNvSpPr>
            <a:spLocks noGrp="1" noChangeArrowheads="1"/>
          </p:cNvSpPr>
          <p:nvPr>
            <p:ph type="body" idx="1"/>
          </p:nvPr>
        </p:nvSpPr>
        <p:spPr bwMode="auto">
          <a:xfrm>
            <a:off x="179388" y="1412875"/>
            <a:ext cx="8634412" cy="4600575"/>
          </a:xfrm>
          <a:prstGeom prst="rect">
            <a:avLst/>
          </a:prstGeom>
          <a:noFill/>
          <a:ln w="9360">
            <a:solidFill>
              <a:srgbClr val="000000"/>
            </a:solidFill>
            <a:miter lim="800000"/>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1027" name="Line 3"/>
          <p:cNvSpPr>
            <a:spLocks noChangeShapeType="1"/>
          </p:cNvSpPr>
          <p:nvPr/>
        </p:nvSpPr>
        <p:spPr bwMode="auto">
          <a:xfrm>
            <a:off x="609600" y="6172200"/>
            <a:ext cx="7924800" cy="1588"/>
          </a:xfrm>
          <a:prstGeom prst="line">
            <a:avLst/>
          </a:prstGeom>
          <a:noFill/>
          <a:ln w="3240">
            <a:solidFill>
              <a:srgbClr val="CC0000"/>
            </a:solidFill>
            <a:miter lim="800000"/>
            <a:headEnd/>
            <a:tailEnd/>
          </a:ln>
          <a:effectLst/>
        </p:spPr>
        <p:txBody>
          <a:bodyPr/>
          <a:lstStyle/>
          <a:p>
            <a:endParaRPr lang="fr-FR"/>
          </a:p>
        </p:txBody>
      </p:sp>
      <p:sp>
        <p:nvSpPr>
          <p:cNvPr id="1028" name="Rectangle 4"/>
          <p:cNvSpPr>
            <a:spLocks noGrp="1" noChangeArrowheads="1"/>
          </p:cNvSpPr>
          <p:nvPr>
            <p:ph type="dt"/>
          </p:nvPr>
        </p:nvSpPr>
        <p:spPr bwMode="auto">
          <a:xfrm>
            <a:off x="609600" y="6245225"/>
            <a:ext cx="1974850" cy="47148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Font typeface="Verdan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mn-lt"/>
              </a:defRPr>
            </a:lvl1pPr>
          </a:lstStyle>
          <a:p>
            <a:fld id="{D6547734-A42C-4051-B515-B8426A921B5E}" type="datetime1">
              <a:rPr lang="en-GB" smtClean="0"/>
              <a:t>12/11/2013</a:t>
            </a:fld>
            <a:r>
              <a:rPr lang="en-GB" smtClean="0"/>
              <a:t>23/01/09</a:t>
            </a:r>
            <a:endParaRPr lang="en-GB"/>
          </a:p>
        </p:txBody>
      </p:sp>
      <p:sp>
        <p:nvSpPr>
          <p:cNvPr id="1029" name="Rectangle 5"/>
          <p:cNvSpPr>
            <a:spLocks noGrp="1" noChangeArrowheads="1"/>
          </p:cNvSpPr>
          <p:nvPr>
            <p:ph type="ftr"/>
          </p:nvPr>
        </p:nvSpPr>
        <p:spPr bwMode="auto">
          <a:xfrm>
            <a:off x="3124200" y="6245225"/>
            <a:ext cx="2889250" cy="47148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lnSpc>
                <a:spcPct val="100000"/>
              </a:lnSpc>
              <a:buFont typeface="Verdan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mn-lt"/>
              </a:defRPr>
            </a:lvl1pPr>
          </a:lstStyle>
          <a:p>
            <a:r>
              <a:rPr lang="fr-FR" smtClean="0"/>
              <a:t>Sharesap.com®. Copyright©. Tous droits réservés. Par Mickael QUESNOT</a:t>
            </a:r>
            <a:endParaRPr lang="en-GB"/>
          </a:p>
        </p:txBody>
      </p:sp>
      <p:sp>
        <p:nvSpPr>
          <p:cNvPr id="1030" name="Rectangle 6"/>
          <p:cNvSpPr>
            <a:spLocks noGrp="1" noChangeArrowheads="1"/>
          </p:cNvSpPr>
          <p:nvPr>
            <p:ph type="sldNum"/>
          </p:nvPr>
        </p:nvSpPr>
        <p:spPr bwMode="auto">
          <a:xfrm>
            <a:off x="6553200" y="6245225"/>
            <a:ext cx="1974850" cy="47148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Font typeface="Verdan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mn-lt"/>
              </a:defRPr>
            </a:lvl1pPr>
          </a:lstStyle>
          <a:p>
            <a:fld id="{B5BF0B8B-AEC9-4784-846F-5A5D650A7D24}" type="slidenum">
              <a:rPr lang="en-GB"/>
              <a:pPr/>
              <a:t>‹N°›</a:t>
            </a:fld>
            <a:endParaRPr lang="en-GB"/>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sldNum="0" hdr="0" dt="0"/>
  <p:txStyles>
    <p:titleStyle>
      <a:lvl1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mj-lt"/>
          <a:ea typeface="+mj-ea"/>
          <a:cs typeface="+mj-cs"/>
        </a:defRPr>
      </a:lvl1pPr>
      <a:lvl2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2pPr>
      <a:lvl3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3pPr>
      <a:lvl4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4pPr>
      <a:lvl5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5pPr>
      <a:lvl6pPr marL="4572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6pPr>
      <a:lvl7pPr marL="9144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7pPr>
      <a:lvl8pPr marL="13716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8pPr>
      <a:lvl9pPr marL="18288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9pPr>
    </p:titleStyle>
    <p:bodyStyle>
      <a:lvl1pPr marL="463550" indent="-463550" algn="l" defTabSz="449263" rtl="0" fontAlgn="base">
        <a:lnSpc>
          <a:spcPct val="104000"/>
        </a:lnSpc>
        <a:spcBef>
          <a:spcPts val="400"/>
        </a:spcBef>
        <a:spcAft>
          <a:spcPct val="0"/>
        </a:spcAft>
        <a:buClr>
          <a:srgbClr val="CC0000"/>
        </a:buClr>
        <a:buSzPct val="65000"/>
        <a:buFont typeface="Wingdings" pitchFamily="2" charset="2"/>
        <a:buChar char=""/>
        <a:defRPr sz="1600">
          <a:solidFill>
            <a:srgbClr val="000000"/>
          </a:solidFill>
          <a:latin typeface="+mn-lt"/>
          <a:ea typeface="+mn-ea"/>
          <a:cs typeface="+mn-cs"/>
        </a:defRPr>
      </a:lvl1pPr>
      <a:lvl2pPr marL="901700" indent="-433388" algn="l" defTabSz="449263" rtl="0" fontAlgn="base">
        <a:lnSpc>
          <a:spcPct val="104000"/>
        </a:lnSpc>
        <a:spcBef>
          <a:spcPts val="400"/>
        </a:spcBef>
        <a:spcAft>
          <a:spcPct val="0"/>
        </a:spcAft>
        <a:buClr>
          <a:srgbClr val="CC0000"/>
        </a:buClr>
        <a:buSzPct val="65000"/>
        <a:buFont typeface="Wingdings" pitchFamily="2" charset="2"/>
        <a:buChar char=""/>
        <a:defRPr sz="1600">
          <a:solidFill>
            <a:srgbClr val="000000"/>
          </a:solidFill>
          <a:latin typeface="+mn-lt"/>
          <a:cs typeface="+mn-cs"/>
        </a:defRPr>
      </a:lvl2pPr>
      <a:lvl3pPr marL="1298575" indent="-390525" algn="l" defTabSz="449263" rtl="0" fontAlgn="base">
        <a:lnSpc>
          <a:spcPct val="104000"/>
        </a:lnSpc>
        <a:spcBef>
          <a:spcPts val="400"/>
        </a:spcBef>
        <a:spcAft>
          <a:spcPct val="0"/>
        </a:spcAft>
        <a:buClr>
          <a:srgbClr val="CC0000"/>
        </a:buClr>
        <a:buSzPct val="60000"/>
        <a:buFont typeface="Wingdings" pitchFamily="2" charset="2"/>
        <a:buChar char=""/>
        <a:defRPr sz="1600">
          <a:solidFill>
            <a:srgbClr val="000000"/>
          </a:solidFill>
          <a:latin typeface="+mn-lt"/>
          <a:cs typeface="+mn-cs"/>
        </a:defRPr>
      </a:lvl3pPr>
      <a:lvl4pPr marL="1687513" indent="-387350" algn="l" defTabSz="449263" rtl="0" fontAlgn="base">
        <a:lnSpc>
          <a:spcPct val="104000"/>
        </a:lnSpc>
        <a:spcBef>
          <a:spcPts val="400"/>
        </a:spcBef>
        <a:spcAft>
          <a:spcPct val="0"/>
        </a:spcAft>
        <a:buClr>
          <a:srgbClr val="CC0000"/>
        </a:buClr>
        <a:buSzPct val="65000"/>
        <a:buFont typeface="Wingdings" pitchFamily="2" charset="2"/>
        <a:buChar char=""/>
        <a:defRPr sz="1600">
          <a:solidFill>
            <a:srgbClr val="000000"/>
          </a:solidFill>
          <a:latin typeface="+mn-lt"/>
          <a:cs typeface="+mn-cs"/>
        </a:defRPr>
      </a:lvl4pPr>
      <a:lvl5pPr marL="20875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5pPr>
      <a:lvl6pPr marL="25447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6pPr>
      <a:lvl7pPr marL="30019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7pPr>
      <a:lvl8pPr marL="34591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8pPr>
      <a:lvl9pPr marL="39163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tile tx="0" ty="0" sx="100000" sy="100000" flip="none" algn="tl"/>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685800" y="990600"/>
            <a:ext cx="7766050" cy="13652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p>
            <a:pPr lvl="0"/>
            <a:r>
              <a:rPr lang="en-GB" smtClean="0"/>
              <a:t>Click to edit the title text format</a:t>
            </a:r>
          </a:p>
        </p:txBody>
      </p:sp>
      <p:sp>
        <p:nvSpPr>
          <p:cNvPr id="2050" name="Rectangle 2"/>
          <p:cNvSpPr>
            <a:spLocks noGrp="1" noChangeArrowheads="1"/>
          </p:cNvSpPr>
          <p:nvPr>
            <p:ph type="dt"/>
          </p:nvPr>
        </p:nvSpPr>
        <p:spPr bwMode="auto">
          <a:xfrm>
            <a:off x="685800" y="6248400"/>
            <a:ext cx="1898650" cy="450850"/>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Font typeface="Verdana" pitchFamily="34" charset="0"/>
              <a:buNone/>
              <a:tabLst>
                <a:tab pos="723900" algn="l"/>
                <a:tab pos="1447800" algn="l"/>
              </a:tabLst>
              <a:defRPr sz="1200">
                <a:solidFill>
                  <a:srgbClr val="000000"/>
                </a:solidFill>
                <a:latin typeface="+mn-lt"/>
              </a:defRPr>
            </a:lvl1pPr>
          </a:lstStyle>
          <a:p>
            <a:fld id="{B87153E0-DB71-4BFF-9192-5237F35E57D2}" type="datetime1">
              <a:rPr lang="en-GB" smtClean="0"/>
              <a:t>12/11/2013</a:t>
            </a:fld>
            <a:r>
              <a:rPr lang="en-GB" smtClean="0"/>
              <a:t>23/01/09</a:t>
            </a:r>
            <a:endParaRPr lang="en-GB"/>
          </a:p>
        </p:txBody>
      </p:sp>
      <p:sp>
        <p:nvSpPr>
          <p:cNvPr id="2051" name="Rectangle 3"/>
          <p:cNvSpPr>
            <a:spLocks noGrp="1" noChangeArrowheads="1"/>
          </p:cNvSpPr>
          <p:nvPr>
            <p:ph type="ftr"/>
          </p:nvPr>
        </p:nvSpPr>
        <p:spPr bwMode="auto">
          <a:xfrm>
            <a:off x="3124200" y="6248400"/>
            <a:ext cx="2889250" cy="450850"/>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lnSpc>
                <a:spcPct val="100000"/>
              </a:lnSpc>
              <a:buFont typeface="Verdana" pitchFamily="34" charset="0"/>
              <a:buNone/>
              <a:tabLst>
                <a:tab pos="723900" algn="l"/>
                <a:tab pos="1447800" algn="l"/>
                <a:tab pos="2171700" algn="l"/>
              </a:tabLst>
              <a:defRPr sz="1200">
                <a:solidFill>
                  <a:srgbClr val="000000"/>
                </a:solidFill>
                <a:latin typeface="+mn-lt"/>
              </a:defRPr>
            </a:lvl1pPr>
          </a:lstStyle>
          <a:p>
            <a:r>
              <a:rPr lang="fr-FR" smtClean="0"/>
              <a:t>Sharesap.com®. Copyright©. Tous droits réservés. Par Mickael QUESNOT</a:t>
            </a:r>
            <a:endParaRPr lang="en-GB"/>
          </a:p>
        </p:txBody>
      </p:sp>
      <p:sp>
        <p:nvSpPr>
          <p:cNvPr id="2052" name="Rectangle 4"/>
          <p:cNvSpPr>
            <a:spLocks noGrp="1" noChangeArrowheads="1"/>
          </p:cNvSpPr>
          <p:nvPr>
            <p:ph type="sldNum"/>
          </p:nvPr>
        </p:nvSpPr>
        <p:spPr bwMode="auto">
          <a:xfrm>
            <a:off x="6553200" y="6248400"/>
            <a:ext cx="1898650" cy="450850"/>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Font typeface="Verdana" pitchFamily="34" charset="0"/>
              <a:buNone/>
              <a:tabLst>
                <a:tab pos="723900" algn="l"/>
                <a:tab pos="1447800" algn="l"/>
              </a:tabLst>
              <a:defRPr sz="1200">
                <a:solidFill>
                  <a:srgbClr val="000000"/>
                </a:solidFill>
                <a:latin typeface="+mn-lt"/>
              </a:defRPr>
            </a:lvl1pPr>
          </a:lstStyle>
          <a:p>
            <a:fld id="{AE7BD7D5-7AC6-46CD-A18B-2A10C5318FD9}" type="slidenum">
              <a:rPr lang="en-GB"/>
              <a:pPr/>
              <a:t>‹N°›</a:t>
            </a:fld>
            <a:endParaRPr lang="en-GB"/>
          </a:p>
        </p:txBody>
      </p:sp>
      <p:sp>
        <p:nvSpPr>
          <p:cNvPr id="2053" name="AutoShape 5"/>
          <p:cNvSpPr>
            <a:spLocks noChangeArrowheads="1"/>
          </p:cNvSpPr>
          <p:nvPr/>
        </p:nvSpPr>
        <p:spPr bwMode="auto">
          <a:xfrm>
            <a:off x="685800" y="2393950"/>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rgbClr val="CC0000"/>
          </a:solidFill>
          <a:ln w="9360">
            <a:solidFill>
              <a:srgbClr val="CC0000"/>
            </a:solidFill>
            <a:round/>
            <a:headEnd/>
            <a:tailEnd/>
          </a:ln>
          <a:effectLst/>
        </p:spPr>
        <p:txBody>
          <a:bodyPr wrap="none" anchor="ctr"/>
          <a:lstStyle/>
          <a:p>
            <a:endParaRPr lang="fr-FR"/>
          </a:p>
        </p:txBody>
      </p:sp>
      <p:sp>
        <p:nvSpPr>
          <p:cNvPr id="2054" name="Rectangle 6"/>
          <p:cNvSpPr>
            <a:spLocks noGrp="1" noChangeArrowheads="1"/>
          </p:cNvSpPr>
          <p:nvPr>
            <p:ph type="body" idx="1"/>
          </p:nvPr>
        </p:nvSpPr>
        <p:spPr bwMode="auto">
          <a:xfrm>
            <a:off x="457200" y="1604963"/>
            <a:ext cx="8223250" cy="452437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sldNum="0" hdr="0" dt="0"/>
  <p:txStyles>
    <p:titleStyle>
      <a:lvl1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mj-lt"/>
          <a:ea typeface="+mj-ea"/>
          <a:cs typeface="+mj-cs"/>
        </a:defRPr>
      </a:lvl1pPr>
      <a:lvl2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2pPr>
      <a:lvl3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3pPr>
      <a:lvl4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4pPr>
      <a:lvl5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5pPr>
      <a:lvl6pPr marL="4572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6pPr>
      <a:lvl7pPr marL="9144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7pPr>
      <a:lvl8pPr marL="13716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8pPr>
      <a:lvl9pPr marL="18288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9pPr>
    </p:titleStyle>
    <p:bodyStyle>
      <a:lvl1pPr marL="463550" indent="-463550" algn="l" defTabSz="449263" rtl="0" fontAlgn="base">
        <a:lnSpc>
          <a:spcPct val="104000"/>
        </a:lnSpc>
        <a:spcBef>
          <a:spcPts val="400"/>
        </a:spcBef>
        <a:spcAft>
          <a:spcPct val="0"/>
        </a:spcAft>
        <a:buClr>
          <a:srgbClr val="CC0000"/>
        </a:buClr>
        <a:buSzPct val="65000"/>
        <a:buFont typeface="Wingdings" pitchFamily="2" charset="2"/>
        <a:buChar char=""/>
        <a:defRPr sz="1600">
          <a:solidFill>
            <a:srgbClr val="000000"/>
          </a:solidFill>
          <a:latin typeface="+mn-lt"/>
          <a:ea typeface="+mn-ea"/>
          <a:cs typeface="+mn-cs"/>
        </a:defRPr>
      </a:lvl1pPr>
      <a:lvl2pPr marL="901700" indent="-433388" algn="l" defTabSz="449263" rtl="0" fontAlgn="base">
        <a:lnSpc>
          <a:spcPct val="104000"/>
        </a:lnSpc>
        <a:spcBef>
          <a:spcPts val="400"/>
        </a:spcBef>
        <a:spcAft>
          <a:spcPct val="0"/>
        </a:spcAft>
        <a:buClr>
          <a:srgbClr val="CC0000"/>
        </a:buClr>
        <a:buSzPct val="65000"/>
        <a:buFont typeface="Wingdings" pitchFamily="2" charset="2"/>
        <a:buChar char=""/>
        <a:defRPr sz="1600">
          <a:solidFill>
            <a:srgbClr val="000000"/>
          </a:solidFill>
          <a:latin typeface="+mn-lt"/>
          <a:cs typeface="+mn-cs"/>
        </a:defRPr>
      </a:lvl2pPr>
      <a:lvl3pPr marL="1298575" indent="-390525" algn="l" defTabSz="449263" rtl="0" fontAlgn="base">
        <a:lnSpc>
          <a:spcPct val="104000"/>
        </a:lnSpc>
        <a:spcBef>
          <a:spcPts val="400"/>
        </a:spcBef>
        <a:spcAft>
          <a:spcPct val="0"/>
        </a:spcAft>
        <a:buClr>
          <a:srgbClr val="CC0000"/>
        </a:buClr>
        <a:buSzPct val="60000"/>
        <a:buFont typeface="Wingdings" pitchFamily="2" charset="2"/>
        <a:buChar char=""/>
        <a:defRPr sz="1600">
          <a:solidFill>
            <a:srgbClr val="000000"/>
          </a:solidFill>
          <a:latin typeface="+mn-lt"/>
          <a:cs typeface="+mn-cs"/>
        </a:defRPr>
      </a:lvl3pPr>
      <a:lvl4pPr marL="1687513" indent="-387350" algn="l" defTabSz="449263" rtl="0" fontAlgn="base">
        <a:lnSpc>
          <a:spcPct val="104000"/>
        </a:lnSpc>
        <a:spcBef>
          <a:spcPts val="400"/>
        </a:spcBef>
        <a:spcAft>
          <a:spcPct val="0"/>
        </a:spcAft>
        <a:buClr>
          <a:srgbClr val="CC0000"/>
        </a:buClr>
        <a:buSzPct val="65000"/>
        <a:buFont typeface="Wingdings" pitchFamily="2" charset="2"/>
        <a:buChar char=""/>
        <a:defRPr sz="1600">
          <a:solidFill>
            <a:srgbClr val="000000"/>
          </a:solidFill>
          <a:latin typeface="+mn-lt"/>
          <a:cs typeface="+mn-cs"/>
        </a:defRPr>
      </a:lvl4pPr>
      <a:lvl5pPr marL="20875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5pPr>
      <a:lvl6pPr marL="25447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6pPr>
      <a:lvl7pPr marL="30019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7pPr>
      <a:lvl8pPr marL="34591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8pPr>
      <a:lvl9pPr marL="39163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help.sap.com/saphelp_46c/helpdata/fr/8d/3777b8ff7d11d1955600a0c930e0da/frameset.ht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help.sap.com/saphelp_46c/helpdata/fr/dd/560573545a11d1a7020000e829fd11/content.ht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idx="11"/>
          </p:nvPr>
        </p:nvSpPr>
        <p:spPr/>
        <p:txBody>
          <a:bodyPr/>
          <a:lstStyle/>
          <a:p>
            <a:r>
              <a:rPr lang="fr-FR" smtClean="0"/>
              <a:t>Sharesap.com®. Copyright©. Tous droits réservés. Par Mickael QUESNOT</a:t>
            </a:r>
            <a:endParaRPr lang="en-GB"/>
          </a:p>
        </p:txBody>
      </p:sp>
      <p:sp>
        <p:nvSpPr>
          <p:cNvPr id="4097" name="Rectangle 1"/>
          <p:cNvSpPr>
            <a:spLocks noGrp="1" noChangeArrowheads="1"/>
          </p:cNvSpPr>
          <p:nvPr>
            <p:ph type="title"/>
          </p:nvPr>
        </p:nvSpPr>
        <p:spPr>
          <a:xfrm>
            <a:off x="685800" y="990600"/>
            <a:ext cx="7772400" cy="1371600"/>
          </a:xfrm>
          <a:ln/>
        </p:spPr>
        <p:txBody>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smtClean="0"/>
              <a:t>Par </a:t>
            </a:r>
            <a:r>
              <a:rPr lang="en-GB" sz="2000" dirty="0"/>
              <a:t>Mickael QUESNOT </a:t>
            </a:r>
            <a:br>
              <a:rPr lang="en-GB" sz="2000" dirty="0"/>
            </a:br>
            <a:endParaRPr lang="en-GB" sz="1400" dirty="0"/>
          </a:p>
        </p:txBody>
      </p:sp>
      <p:sp>
        <p:nvSpPr>
          <p:cNvPr id="4098" name="Rectangle 2"/>
          <p:cNvSpPr>
            <a:spLocks noGrp="1" noChangeArrowheads="1"/>
          </p:cNvSpPr>
          <p:nvPr>
            <p:ph type="subTitle" idx="4294967295"/>
          </p:nvPr>
        </p:nvSpPr>
        <p:spPr bwMode="auto">
          <a:xfrm>
            <a:off x="1447800" y="3429000"/>
            <a:ext cx="7010400" cy="1600200"/>
          </a:xfrm>
          <a:prstGeom prst="rect">
            <a:avLst/>
          </a:prstGeom>
          <a:noFill/>
          <a:ln/>
        </p:spPr>
        <p:txBody>
          <a:bodyPr lIns="90000" tIns="46800" rIns="90000" bIns="46800"/>
          <a:lstStyle/>
          <a:p>
            <a:pPr>
              <a:buNone/>
            </a:pPr>
            <a:r>
              <a:rPr lang="fr-FR" b="1" dirty="0"/>
              <a:t>Modification des commandes client</a:t>
            </a:r>
          </a:p>
          <a:p>
            <a:pPr marL="457200" lvl="1" indent="7938">
              <a:lnSpc>
                <a:spcPct val="100000"/>
              </a:lnSpc>
              <a:spcBef>
                <a:spcPts val="450"/>
              </a:spcBef>
              <a:buFont typeface="Wingdings" pitchFamily="2" charset="2"/>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r>
              <a:rPr lang="fr-FR" sz="1100" dirty="0"/>
              <a:t>  </a:t>
            </a:r>
            <a:endParaRPr lang="en-GB" sz="1100"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4"/>
          <p:cNvSpPr>
            <a:spLocks noGrp="1"/>
          </p:cNvSpPr>
          <p:nvPr>
            <p:ph type="ftr" idx="11"/>
          </p:nvPr>
        </p:nvSpPr>
        <p:spPr/>
        <p:txBody>
          <a:bodyPr/>
          <a:lstStyle/>
          <a:p>
            <a:r>
              <a:rPr lang="fr-FR" smtClean="0"/>
              <a:t>Sharesap.com®. Copyright©. Tous droits réservés. Par Mickael QUESNOT</a:t>
            </a:r>
            <a:endParaRPr lang="en-GB"/>
          </a:p>
        </p:txBody>
      </p:sp>
      <p:sp>
        <p:nvSpPr>
          <p:cNvPr id="49154" name="Rectangle 2"/>
          <p:cNvSpPr>
            <a:spLocks noGrp="1" noChangeArrowheads="1"/>
          </p:cNvSpPr>
          <p:nvPr>
            <p:ph type="title"/>
          </p:nvPr>
        </p:nvSpPr>
        <p:spPr>
          <a:ln/>
        </p:spPr>
        <p:txBody>
          <a:bodyPr/>
          <a:lstStyle/>
          <a:p>
            <a:r>
              <a:rPr lang="fr-FR" sz="1400"/>
              <a:t>Vous pouvez également saisir le numéro de la commande client que vous voulez modifier ou, si vous ne le connaissez pas, celui de la commande, de la livraison, du document de facturation ou de l’OTP concernés. </a:t>
            </a:r>
          </a:p>
        </p:txBody>
      </p:sp>
      <p:pic>
        <p:nvPicPr>
          <p:cNvPr id="49155" name="Picture 3"/>
          <p:cNvPicPr>
            <a:picLocks noGrp="1" noChangeAspect="1" noChangeArrowheads="1"/>
          </p:cNvPicPr>
          <p:nvPr>
            <p:ph type="body" idx="1"/>
          </p:nvPr>
        </p:nvPicPr>
        <p:blipFill>
          <a:blip r:embed="rId2"/>
          <a:srcRect/>
          <a:stretch>
            <a:fillRect/>
          </a:stretch>
        </p:blipFill>
        <p:spPr>
          <a:ln>
            <a:solidFill>
              <a:schemeClr val="tx1"/>
            </a:solidFill>
          </a:ln>
        </p:spPr>
      </p:pic>
      <p:sp>
        <p:nvSpPr>
          <p:cNvPr id="49156" name="Line 4"/>
          <p:cNvSpPr>
            <a:spLocks noChangeShapeType="1"/>
          </p:cNvSpPr>
          <p:nvPr/>
        </p:nvSpPr>
        <p:spPr bwMode="auto">
          <a:xfrm flipH="1">
            <a:off x="2627313" y="2133600"/>
            <a:ext cx="792162" cy="142875"/>
          </a:xfrm>
          <a:prstGeom prst="line">
            <a:avLst/>
          </a:prstGeom>
          <a:noFill/>
          <a:ln w="38100">
            <a:solidFill>
              <a:srgbClr val="FF0000"/>
            </a:solidFill>
            <a:round/>
            <a:headEnd/>
            <a:tailEnd type="triangle" w="med" len="med"/>
          </a:ln>
          <a:effectLst/>
        </p:spPr>
        <p:txBody>
          <a:bodyPr lIns="90000" tIns="46800" rIns="90000" bIns="46800"/>
          <a:lstStyle/>
          <a:p>
            <a:endParaRPr lang="fr-FR"/>
          </a:p>
        </p:txBody>
      </p:sp>
      <p:sp>
        <p:nvSpPr>
          <p:cNvPr id="49157" name="Line 5"/>
          <p:cNvSpPr>
            <a:spLocks noChangeShapeType="1"/>
          </p:cNvSpPr>
          <p:nvPr/>
        </p:nvSpPr>
        <p:spPr bwMode="auto">
          <a:xfrm flipH="1">
            <a:off x="2771775" y="2133600"/>
            <a:ext cx="647700" cy="647700"/>
          </a:xfrm>
          <a:prstGeom prst="line">
            <a:avLst/>
          </a:prstGeom>
          <a:noFill/>
          <a:ln w="38100">
            <a:solidFill>
              <a:srgbClr val="FF0000"/>
            </a:solidFill>
            <a:round/>
            <a:headEnd/>
            <a:tailEnd type="triangle" w="med" len="med"/>
          </a:ln>
          <a:effectLst/>
        </p:spPr>
        <p:txBody>
          <a:bodyPr lIns="90000" tIns="46800" rIns="90000" bIns="46800"/>
          <a:lstStyle/>
          <a:p>
            <a:endParaRPr lang="fr-F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4"/>
          <p:cNvSpPr>
            <a:spLocks noGrp="1"/>
          </p:cNvSpPr>
          <p:nvPr>
            <p:ph type="ftr" idx="11"/>
          </p:nvPr>
        </p:nvSpPr>
        <p:spPr/>
        <p:txBody>
          <a:bodyPr/>
          <a:lstStyle/>
          <a:p>
            <a:r>
              <a:rPr lang="fr-FR" smtClean="0"/>
              <a:t>Sharesap.com®. Copyright©. Tous droits réservés. Par Mickael QUESNOT</a:t>
            </a:r>
            <a:endParaRPr lang="en-GB"/>
          </a:p>
        </p:txBody>
      </p:sp>
      <p:sp>
        <p:nvSpPr>
          <p:cNvPr id="50178" name="Rectangle 2"/>
          <p:cNvSpPr>
            <a:spLocks noGrp="1" noChangeArrowheads="1"/>
          </p:cNvSpPr>
          <p:nvPr>
            <p:ph type="title"/>
          </p:nvPr>
        </p:nvSpPr>
        <p:spPr>
          <a:ln/>
        </p:spPr>
        <p:txBody>
          <a:bodyPr/>
          <a:lstStyle/>
          <a:p>
            <a:r>
              <a:rPr lang="fr-FR"/>
              <a:t>3. Vous Sélectionnez </a:t>
            </a:r>
            <a:r>
              <a:rPr lang="fr-FR" i="1"/>
              <a:t>ENTRÉE</a:t>
            </a:r>
            <a:r>
              <a:rPr lang="fr-FR"/>
              <a:t>. </a:t>
            </a:r>
          </a:p>
        </p:txBody>
      </p:sp>
      <p:pic>
        <p:nvPicPr>
          <p:cNvPr id="50179" name="Picture 3"/>
          <p:cNvPicPr>
            <a:picLocks noGrp="1" noChangeAspect="1" noChangeArrowheads="1"/>
          </p:cNvPicPr>
          <p:nvPr>
            <p:ph type="body" idx="1"/>
          </p:nvPr>
        </p:nvPicPr>
        <p:blipFill>
          <a:blip r:embed="rId2"/>
          <a:srcRect/>
          <a:stretch>
            <a:fillRect/>
          </a:stretch>
        </p:blip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idx="11"/>
          </p:nvPr>
        </p:nvSpPr>
        <p:spPr/>
        <p:txBody>
          <a:bodyPr/>
          <a:lstStyle/>
          <a:p>
            <a:r>
              <a:rPr lang="fr-FR" smtClean="0"/>
              <a:t>Sharesap.com®. Copyright©. Tous droits réservés. Par Mickael QUESNOT</a:t>
            </a:r>
            <a:endParaRPr lang="en-GB"/>
          </a:p>
        </p:txBody>
      </p:sp>
      <p:sp>
        <p:nvSpPr>
          <p:cNvPr id="51202" name="Rectangle 2"/>
          <p:cNvSpPr>
            <a:spLocks noGrp="1" noChangeArrowheads="1"/>
          </p:cNvSpPr>
          <p:nvPr>
            <p:ph type="title"/>
          </p:nvPr>
        </p:nvSpPr>
        <p:spPr>
          <a:ln/>
        </p:spPr>
        <p:txBody>
          <a:bodyPr/>
          <a:lstStyle/>
          <a:p>
            <a:r>
              <a:rPr lang="fr-FR"/>
              <a:t>4. Vous Apportez vos modifications et sauvegardez le document. </a:t>
            </a:r>
          </a:p>
        </p:txBody>
      </p:sp>
      <p:pic>
        <p:nvPicPr>
          <p:cNvPr id="51203" name="Picture 3"/>
          <p:cNvPicPr>
            <a:picLocks noGrp="1" noChangeAspect="1" noChangeArrowheads="1"/>
          </p:cNvPicPr>
          <p:nvPr>
            <p:ph type="body" idx="1"/>
          </p:nvPr>
        </p:nvPicPr>
        <p:blipFill>
          <a:blip r:embed="rId2"/>
          <a:srcRect/>
          <a:stretch>
            <a:fillRect/>
          </a:stretch>
        </p:blipFill>
        <p:spPr>
          <a:ln>
            <a:solidFill>
              <a:schemeClr val="tx1"/>
            </a:solidFill>
          </a:ln>
        </p:spPr>
      </p:pic>
      <p:sp>
        <p:nvSpPr>
          <p:cNvPr id="51204" name="Line 4"/>
          <p:cNvSpPr>
            <a:spLocks noChangeShapeType="1"/>
          </p:cNvSpPr>
          <p:nvPr/>
        </p:nvSpPr>
        <p:spPr bwMode="auto">
          <a:xfrm flipH="1">
            <a:off x="1835150" y="981075"/>
            <a:ext cx="504825" cy="576263"/>
          </a:xfrm>
          <a:prstGeom prst="line">
            <a:avLst/>
          </a:prstGeom>
          <a:noFill/>
          <a:ln w="38100">
            <a:solidFill>
              <a:srgbClr val="FF0000"/>
            </a:solidFill>
            <a:round/>
            <a:headEnd/>
            <a:tailEnd type="triangle" w="med" len="med"/>
          </a:ln>
          <a:effectLst/>
        </p:spPr>
        <p:txBody>
          <a:bodyPr lIns="90000" tIns="46800" rIns="90000" bIns="46800"/>
          <a:lstStyle/>
          <a:p>
            <a:endParaRPr lang="fr-F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vous souhaitez modifier beaucoup de commandes clients, la gestion en masse est recommandée. VA05</a:t>
            </a:r>
            <a:br>
              <a:rPr lang="fr-FR" dirty="0" smtClean="0"/>
            </a:br>
            <a:endParaRPr lang="fr-FR" dirty="0"/>
          </a:p>
        </p:txBody>
      </p:sp>
      <p:sp>
        <p:nvSpPr>
          <p:cNvPr id="4" name="Espace réservé du pied de page 3"/>
          <p:cNvSpPr>
            <a:spLocks noGrp="1"/>
          </p:cNvSpPr>
          <p:nvPr>
            <p:ph type="ftr" idx="11"/>
          </p:nvPr>
        </p:nvSpPr>
        <p:spPr/>
        <p:txBody>
          <a:bodyPr/>
          <a:lstStyle/>
          <a:p>
            <a:r>
              <a:rPr lang="fr-FR" smtClean="0"/>
              <a:t>Sharesap.com®. Copyright©. Tous droits réservés. Par Mickael QUESNOT</a:t>
            </a:r>
            <a:endParaRPr lang="en-GB"/>
          </a:p>
        </p:txBody>
      </p:sp>
      <p:pic>
        <p:nvPicPr>
          <p:cNvPr id="333826" name="Picture 2"/>
          <p:cNvPicPr>
            <a:picLocks noGrp="1" noChangeAspect="1" noChangeArrowheads="1"/>
          </p:cNvPicPr>
          <p:nvPr>
            <p:ph idx="1"/>
          </p:nvPr>
        </p:nvPicPr>
        <p:blipFill>
          <a:blip r:embed="rId2"/>
          <a:srcRect/>
          <a:stretch>
            <a:fillRect/>
          </a:stretch>
        </p:blipFill>
        <p:spPr bwMode="auto">
          <a:xfrm>
            <a:off x="1079149" y="1412875"/>
            <a:ext cx="6834889" cy="4600575"/>
          </a:xfrm>
          <a:prstGeom prst="rect">
            <a:avLst/>
          </a:prstGeom>
          <a:noFill/>
          <a:ln w="38100" cap="flat" cmpd="sng">
            <a:noFill/>
            <a:prstDash val="solid"/>
            <a:miter lim="800000"/>
            <a:headEnd type="none" w="med" len="med"/>
            <a:tailEnd type="none" w="med" len="me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Il s’agit d’une mesure sage si vous devez modifier les données dans les commandes client suite à une modification d'état, par exemple, un changement d’organisation commerciale.</a:t>
            </a:r>
            <a:endParaRPr lang="fr-FR" dirty="0"/>
          </a:p>
        </p:txBody>
      </p:sp>
      <p:sp>
        <p:nvSpPr>
          <p:cNvPr id="4" name="Espace réservé du pied de page 3"/>
          <p:cNvSpPr>
            <a:spLocks noGrp="1"/>
          </p:cNvSpPr>
          <p:nvPr>
            <p:ph type="ftr" idx="11"/>
          </p:nvPr>
        </p:nvSpPr>
        <p:spPr/>
        <p:txBody>
          <a:bodyPr/>
          <a:lstStyle/>
          <a:p>
            <a:r>
              <a:rPr lang="fr-FR" smtClean="0"/>
              <a:t>Sharesap.com®. Copyright©. Tous droits réservés. Par Mickael QUESNOT</a:t>
            </a:r>
            <a:endParaRPr lang="en-GB"/>
          </a:p>
        </p:txBody>
      </p:sp>
      <p:pic>
        <p:nvPicPr>
          <p:cNvPr id="334851" name="Picture 3"/>
          <p:cNvPicPr>
            <a:picLocks noGrp="1" noChangeAspect="1" noChangeArrowheads="1"/>
          </p:cNvPicPr>
          <p:nvPr>
            <p:ph idx="1"/>
          </p:nvPr>
        </p:nvPicPr>
        <p:blipFill>
          <a:blip r:embed="rId2"/>
          <a:srcRect/>
          <a:stretch>
            <a:fillRect/>
          </a:stretch>
        </p:blipFill>
        <p:spPr bwMode="auto">
          <a:xfrm>
            <a:off x="179388" y="1583730"/>
            <a:ext cx="8634412" cy="4258865"/>
          </a:xfrm>
          <a:prstGeom prst="rect">
            <a:avLst/>
          </a:prstGeom>
          <a:noFill/>
          <a:ln w="38100" cap="flat" cmpd="sng">
            <a:noFill/>
            <a:prstDash val="solid"/>
            <a:miter lim="800000"/>
            <a:headEnd type="none" w="med" len="med"/>
            <a:tailEnd type="none" w="med" len="me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4"/>
          <p:cNvSpPr>
            <a:spLocks noGrp="1"/>
          </p:cNvSpPr>
          <p:nvPr>
            <p:ph type="ftr" idx="11"/>
          </p:nvPr>
        </p:nvSpPr>
        <p:spPr/>
        <p:txBody>
          <a:bodyPr/>
          <a:lstStyle/>
          <a:p>
            <a:r>
              <a:rPr lang="fr-FR" smtClean="0"/>
              <a:t>Sharesap.com®. Copyright©. Tous droits réservés. Par Mickael QUESNOT</a:t>
            </a:r>
            <a:endParaRPr lang="en-GB"/>
          </a:p>
        </p:txBody>
      </p:sp>
      <p:sp>
        <p:nvSpPr>
          <p:cNvPr id="52226" name="Rectangle 2"/>
          <p:cNvSpPr>
            <a:spLocks noGrp="1" noChangeArrowheads="1"/>
          </p:cNvSpPr>
          <p:nvPr>
            <p:ph type="title"/>
          </p:nvPr>
        </p:nvSpPr>
        <p:spPr>
          <a:xfrm>
            <a:off x="179388" y="0"/>
            <a:ext cx="8815387" cy="1268413"/>
          </a:xfrm>
          <a:ln/>
        </p:spPr>
        <p:txBody>
          <a:bodyPr/>
          <a:lstStyle/>
          <a:p>
            <a:r>
              <a:rPr lang="fr-FR" sz="1400" dirty="0" smtClean="0"/>
              <a:t>Pour </a:t>
            </a:r>
            <a:r>
              <a:rPr lang="fr-FR" sz="1400" dirty="0"/>
              <a:t>plus d'informations, vous consultez le guide sur la</a:t>
            </a:r>
            <a:r>
              <a:rPr lang="fr-FR" sz="1400" dirty="0">
                <a:hlinkClick r:id="rId2"/>
              </a:rPr>
              <a:t> Gestion en masse inter-applications</a:t>
            </a:r>
            <a:r>
              <a:rPr lang="fr-FR" sz="1400" dirty="0"/>
              <a:t>. </a:t>
            </a:r>
            <a:r>
              <a:rPr lang="fr-FR" sz="1400" dirty="0" smtClean="0"/>
              <a:t/>
            </a:r>
            <a:br>
              <a:rPr lang="fr-FR" sz="1400" dirty="0" smtClean="0"/>
            </a:br>
            <a:r>
              <a:rPr lang="fr-FR" sz="1400" dirty="0"/>
              <a:t/>
            </a:r>
            <a:br>
              <a:rPr lang="fr-FR" sz="1400" dirty="0"/>
            </a:br>
            <a:endParaRPr lang="fr-FR" sz="1400" dirty="0"/>
          </a:p>
        </p:txBody>
      </p:sp>
      <p:pic>
        <p:nvPicPr>
          <p:cNvPr id="52227" name="Picture 3"/>
          <p:cNvPicPr>
            <a:picLocks noGrp="1" noChangeAspect="1" noChangeArrowheads="1"/>
          </p:cNvPicPr>
          <p:nvPr>
            <p:ph type="body" idx="1"/>
          </p:nvPr>
        </p:nvPicPr>
        <p:blipFill>
          <a:blip r:embed="rId3"/>
          <a:srcRect/>
          <a:stretch>
            <a:fillRect/>
          </a:stretch>
        </p:blipFill>
        <p:spPr>
          <a:ln>
            <a:solidFill>
              <a:schemeClr val="tx1"/>
            </a:solid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extLst>
      <p:ext uri="{BB962C8B-B14F-4D97-AF65-F5344CB8AC3E}">
        <p14:creationId xmlns:p14="http://schemas.microsoft.com/office/powerpoint/2010/main" val="1310647651"/>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1459726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Lorsque vous modifiez une commande client, vous pouvez soit modifier les </a:t>
            </a:r>
            <a:br>
              <a:rPr lang="fr-FR" dirty="0" smtClean="0"/>
            </a:br>
            <a:r>
              <a:rPr lang="fr-FR" dirty="0" smtClean="0"/>
              <a:t>données de chacun des postes dans la commande client, </a:t>
            </a:r>
            <a:endParaRPr lang="fr-FR" dirty="0"/>
          </a:p>
        </p:txBody>
      </p:sp>
      <p:sp>
        <p:nvSpPr>
          <p:cNvPr id="4" name="Espace réservé du pied de page 3"/>
          <p:cNvSpPr>
            <a:spLocks noGrp="1"/>
          </p:cNvSpPr>
          <p:nvPr>
            <p:ph type="ftr" idx="11"/>
          </p:nvPr>
        </p:nvSpPr>
        <p:spPr/>
        <p:txBody>
          <a:bodyPr/>
          <a:lstStyle/>
          <a:p>
            <a:r>
              <a:rPr lang="fr-FR" smtClean="0"/>
              <a:t>Sharesap.com®. Copyright©. Tous droits réservés. Par Mickael QUESNOT</a:t>
            </a:r>
            <a:endParaRPr lang="en-GB"/>
          </a:p>
        </p:txBody>
      </p:sp>
      <p:pic>
        <p:nvPicPr>
          <p:cNvPr id="329730" name="Picture 2"/>
          <p:cNvPicPr>
            <a:picLocks noGrp="1" noChangeAspect="1" noChangeArrowheads="1"/>
          </p:cNvPicPr>
          <p:nvPr>
            <p:ph idx="1"/>
          </p:nvPr>
        </p:nvPicPr>
        <p:blipFill>
          <a:blip r:embed="rId2"/>
          <a:srcRect/>
          <a:stretch>
            <a:fillRect/>
          </a:stretch>
        </p:blipFill>
        <p:spPr bwMode="auto">
          <a:xfrm>
            <a:off x="205810" y="1412875"/>
            <a:ext cx="8581568" cy="4600575"/>
          </a:xfrm>
          <a:prstGeom prst="rect">
            <a:avLst/>
          </a:prstGeom>
          <a:noFill/>
          <a:ln w="38100" cap="flat" cmpd="sng">
            <a:noFill/>
            <a:prstDash val="solid"/>
            <a:miter lim="800000"/>
            <a:headEnd type="none" w="med" len="med"/>
            <a:tailEnd type="none" w="med" len="me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soit modifier </a:t>
            </a:r>
            <a:br>
              <a:rPr lang="fr-FR" dirty="0" smtClean="0"/>
            </a:br>
            <a:r>
              <a:rPr lang="fr-FR" dirty="0" smtClean="0"/>
              <a:t>simultanément plusieurs postes grâce à la fonction de modification rapide.</a:t>
            </a:r>
            <a:endParaRPr lang="fr-FR" dirty="0"/>
          </a:p>
        </p:txBody>
      </p:sp>
      <p:sp>
        <p:nvSpPr>
          <p:cNvPr id="4" name="Espace réservé du pied de page 3"/>
          <p:cNvSpPr>
            <a:spLocks noGrp="1"/>
          </p:cNvSpPr>
          <p:nvPr>
            <p:ph type="ftr" idx="11"/>
          </p:nvPr>
        </p:nvSpPr>
        <p:spPr/>
        <p:txBody>
          <a:bodyPr/>
          <a:lstStyle/>
          <a:p>
            <a:r>
              <a:rPr lang="fr-FR" smtClean="0"/>
              <a:t>Sharesap.com®. Copyright©. Tous droits réservés. Par Mickael QUESNOT</a:t>
            </a:r>
            <a:endParaRPr lang="en-GB"/>
          </a:p>
        </p:txBody>
      </p:sp>
      <p:pic>
        <p:nvPicPr>
          <p:cNvPr id="330754" name="Picture 2"/>
          <p:cNvPicPr>
            <a:picLocks noGrp="1" noChangeAspect="1" noChangeArrowheads="1"/>
          </p:cNvPicPr>
          <p:nvPr>
            <p:ph idx="1"/>
          </p:nvPr>
        </p:nvPicPr>
        <p:blipFill>
          <a:blip r:embed="rId2"/>
          <a:srcRect/>
          <a:stretch>
            <a:fillRect/>
          </a:stretch>
        </p:blipFill>
        <p:spPr bwMode="auto">
          <a:xfrm>
            <a:off x="831257" y="1412875"/>
            <a:ext cx="7330674" cy="4600575"/>
          </a:xfrm>
          <a:prstGeom prst="rect">
            <a:avLst/>
          </a:prstGeom>
          <a:noFill/>
          <a:ln w="38100" cap="flat" cmpd="sng">
            <a:noFill/>
            <a:prstDash val="solid"/>
            <a:miter lim="800000"/>
            <a:headEnd type="none" w="med" len="med"/>
            <a:tailEnd type="none" w="med" len="me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Pour </a:t>
            </a:r>
            <a:br>
              <a:rPr lang="fr-FR" dirty="0" smtClean="0"/>
            </a:br>
            <a:r>
              <a:rPr lang="fr-FR" dirty="0" smtClean="0"/>
              <a:t>plus d'informations, vous consultez le guide sur les </a:t>
            </a:r>
            <a:r>
              <a:rPr lang="fr-FR" dirty="0" smtClean="0">
                <a:hlinkClick r:id="rId2"/>
              </a:rPr>
              <a:t>Modifications rapides</a:t>
            </a:r>
            <a:r>
              <a:rPr lang="fr-FR" dirty="0" smtClean="0"/>
              <a:t>. </a:t>
            </a:r>
            <a:br>
              <a:rPr lang="fr-FR" dirty="0" smtClean="0"/>
            </a:br>
            <a:endParaRPr lang="fr-FR" dirty="0"/>
          </a:p>
        </p:txBody>
      </p:sp>
      <p:sp>
        <p:nvSpPr>
          <p:cNvPr id="4" name="Espace réservé du pied de page 3"/>
          <p:cNvSpPr>
            <a:spLocks noGrp="1"/>
          </p:cNvSpPr>
          <p:nvPr>
            <p:ph type="ftr" idx="11"/>
          </p:nvPr>
        </p:nvSpPr>
        <p:spPr/>
        <p:txBody>
          <a:bodyPr/>
          <a:lstStyle/>
          <a:p>
            <a:r>
              <a:rPr lang="fr-FR" smtClean="0"/>
              <a:t>Sharesap.com®. Copyright©. Tous droits réservés. Par Mickael QUESNOT</a:t>
            </a:r>
            <a:endParaRPr lang="en-GB"/>
          </a:p>
        </p:txBody>
      </p:sp>
      <p:pic>
        <p:nvPicPr>
          <p:cNvPr id="331778" name="Picture 2"/>
          <p:cNvPicPr>
            <a:picLocks noGrp="1" noChangeAspect="1" noChangeArrowheads="1"/>
          </p:cNvPicPr>
          <p:nvPr>
            <p:ph idx="1"/>
          </p:nvPr>
        </p:nvPicPr>
        <p:blipFill>
          <a:blip r:embed="rId3"/>
          <a:srcRect/>
          <a:stretch>
            <a:fillRect/>
          </a:stretch>
        </p:blipFill>
        <p:spPr bwMode="auto">
          <a:xfrm>
            <a:off x="721525" y="1412875"/>
            <a:ext cx="7550137" cy="4600575"/>
          </a:xfrm>
          <a:prstGeom prst="rect">
            <a:avLst/>
          </a:prstGeom>
          <a:noFill/>
          <a:ln w="38100" cap="flat" cmpd="sng">
            <a:noFill/>
            <a:prstDash val="solid"/>
            <a:miter lim="800000"/>
            <a:headEnd type="none" w="med" len="med"/>
            <a:tailEnd type="none" w="med" len="me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Pour modifier une commande client, vous procédez comme suit :</a:t>
            </a:r>
            <a:br>
              <a:rPr lang="fr-FR" dirty="0" smtClean="0"/>
            </a:br>
            <a:endParaRPr lang="fr-FR" dirty="0"/>
          </a:p>
        </p:txBody>
      </p:sp>
      <p:sp>
        <p:nvSpPr>
          <p:cNvPr id="4" name="Espace réservé du pied de page 3"/>
          <p:cNvSpPr>
            <a:spLocks noGrp="1"/>
          </p:cNvSpPr>
          <p:nvPr>
            <p:ph type="ftr" idx="11"/>
          </p:nvPr>
        </p:nvSpPr>
        <p:spPr/>
        <p:txBody>
          <a:bodyPr/>
          <a:lstStyle/>
          <a:p>
            <a:r>
              <a:rPr lang="fr-FR" smtClean="0"/>
              <a:t>Sharesap.com®. Copyright©. Tous droits réservés. Par Mickael QUESNOT</a:t>
            </a:r>
            <a:endParaRPr lang="en-GB"/>
          </a:p>
        </p:txBody>
      </p:sp>
      <p:pic>
        <p:nvPicPr>
          <p:cNvPr id="332802" name="Picture 2"/>
          <p:cNvPicPr>
            <a:picLocks noGrp="1" noChangeAspect="1" noChangeArrowheads="1"/>
          </p:cNvPicPr>
          <p:nvPr>
            <p:ph idx="1"/>
          </p:nvPr>
        </p:nvPicPr>
        <p:blipFill>
          <a:blip r:embed="rId2"/>
          <a:srcRect/>
          <a:stretch>
            <a:fillRect/>
          </a:stretch>
        </p:blipFill>
        <p:spPr bwMode="auto">
          <a:xfrm>
            <a:off x="318893" y="1412875"/>
            <a:ext cx="8355402" cy="4600575"/>
          </a:xfrm>
          <a:prstGeom prst="rect">
            <a:avLst/>
          </a:prstGeom>
          <a:noFill/>
          <a:ln w="38100" cap="flat" cmpd="sng">
            <a:noFill/>
            <a:prstDash val="solid"/>
            <a:miter lim="800000"/>
            <a:headEnd type="none" w="med" len="med"/>
            <a:tailEnd type="none" w="med" len="me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4"/>
          <p:cNvSpPr>
            <a:spLocks noGrp="1"/>
          </p:cNvSpPr>
          <p:nvPr>
            <p:ph type="ftr" idx="11"/>
          </p:nvPr>
        </p:nvSpPr>
        <p:spPr/>
        <p:txBody>
          <a:bodyPr/>
          <a:lstStyle/>
          <a:p>
            <a:r>
              <a:rPr lang="fr-FR" smtClean="0"/>
              <a:t>Sharesap.com®. Copyright©. Tous droits réservés. Par Mickael QUESNOT</a:t>
            </a:r>
            <a:endParaRPr lang="en-GB"/>
          </a:p>
        </p:txBody>
      </p:sp>
      <p:sp>
        <p:nvSpPr>
          <p:cNvPr id="6145" name="Rectangle 1"/>
          <p:cNvSpPr>
            <a:spLocks noGrp="1" noChangeArrowheads="1"/>
          </p:cNvSpPr>
          <p:nvPr>
            <p:ph type="title" idx="4294967295"/>
          </p:nvPr>
        </p:nvSpPr>
        <p:spPr>
          <a:xfrm>
            <a:off x="0" y="0"/>
            <a:ext cx="9144000" cy="1196975"/>
          </a:xfrm>
          <a:ln/>
        </p:spPr>
        <p:txBody>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fr-FR" dirty="0"/>
              <a:t/>
            </a:r>
            <a:br>
              <a:rPr lang="fr-FR" dirty="0"/>
            </a:br>
            <a:r>
              <a:rPr lang="fr-FR" dirty="0"/>
              <a:t/>
            </a:r>
            <a:br>
              <a:rPr lang="fr-FR" dirty="0"/>
            </a:br>
            <a:r>
              <a:rPr lang="fr-FR" dirty="0"/>
              <a:t>1. Dans l'écran initial, vous sélectionnez </a:t>
            </a:r>
            <a:r>
              <a:rPr lang="fr-FR" i="1" dirty="0"/>
              <a:t>Logistique</a:t>
            </a:r>
            <a:r>
              <a:rPr lang="fr-FR" dirty="0"/>
              <a:t> -&gt;</a:t>
            </a:r>
            <a:r>
              <a:rPr lang="fr-FR" b="1" dirty="0"/>
              <a:t> </a:t>
            </a:r>
            <a:r>
              <a:rPr lang="fr-FR" b="1" i="1" dirty="0"/>
              <a:t>Administration des ventes (ADV) -&gt; Vente -&gt; Commande client -&gt; Modifier.</a:t>
            </a:r>
            <a:r>
              <a:rPr lang="fr-FR" dirty="0"/>
              <a:t> </a:t>
            </a:r>
            <a:r>
              <a:rPr lang="fr-FR" dirty="0" smtClean="0"/>
              <a:t>VA02</a:t>
            </a:r>
            <a:br>
              <a:rPr lang="fr-FR" dirty="0" smtClean="0"/>
            </a:br>
            <a:endParaRPr lang="en-GB" dirty="0"/>
          </a:p>
        </p:txBody>
      </p:sp>
      <p:pic>
        <p:nvPicPr>
          <p:cNvPr id="6146" name="Picture 2"/>
          <p:cNvPicPr>
            <a:picLocks noGrp="1" noChangeAspect="1" noChangeArrowheads="1"/>
          </p:cNvPicPr>
          <p:nvPr>
            <p:ph type="body" idx="4294967295"/>
          </p:nvPr>
        </p:nvPicPr>
        <p:blipFill>
          <a:blip r:embed="rId3"/>
          <a:srcRect/>
          <a:stretch>
            <a:fillRect/>
          </a:stretch>
        </p:blipFill>
        <p:spPr>
          <a:xfrm>
            <a:off x="179388" y="1412875"/>
            <a:ext cx="8640762" cy="4649788"/>
          </a:xfrm>
          <a:ln/>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idx="11"/>
          </p:nvPr>
        </p:nvSpPr>
        <p:spPr/>
        <p:txBody>
          <a:bodyPr/>
          <a:lstStyle/>
          <a:p>
            <a:r>
              <a:rPr lang="fr-FR" smtClean="0"/>
              <a:t>Sharesap.com®. Copyright©. Tous droits réservés. Par Mickael QUESNOT</a:t>
            </a:r>
            <a:endParaRPr lang="en-GB"/>
          </a:p>
        </p:txBody>
      </p:sp>
      <p:sp>
        <p:nvSpPr>
          <p:cNvPr id="48130" name="Rectangle 2"/>
          <p:cNvSpPr>
            <a:spLocks noGrp="1" noChangeArrowheads="1"/>
          </p:cNvSpPr>
          <p:nvPr>
            <p:ph type="title"/>
          </p:nvPr>
        </p:nvSpPr>
        <p:spPr>
          <a:ln/>
        </p:spPr>
        <p:txBody>
          <a:bodyPr/>
          <a:lstStyle/>
          <a:p>
            <a:r>
              <a:rPr lang="fr-FR"/>
              <a:t>3. Le système propose automatiquement le numéro de la dernière commande créée pendant la session de travail en cours. </a:t>
            </a:r>
          </a:p>
        </p:txBody>
      </p:sp>
      <p:pic>
        <p:nvPicPr>
          <p:cNvPr id="48131" name="Picture 3"/>
          <p:cNvPicPr>
            <a:picLocks noGrp="1" noChangeAspect="1" noChangeArrowheads="1"/>
          </p:cNvPicPr>
          <p:nvPr>
            <p:ph type="body" idx="1"/>
          </p:nvPr>
        </p:nvPicPr>
        <p:blipFill>
          <a:blip r:embed="rId2"/>
          <a:srcRect/>
          <a:stretch>
            <a:fillRect/>
          </a:stretch>
        </p:blipFill>
        <p:spPr/>
      </p:pic>
      <p:sp>
        <p:nvSpPr>
          <p:cNvPr id="48132" name="Line 4"/>
          <p:cNvSpPr>
            <a:spLocks noChangeShapeType="1"/>
          </p:cNvSpPr>
          <p:nvPr/>
        </p:nvSpPr>
        <p:spPr bwMode="auto">
          <a:xfrm flipH="1">
            <a:off x="1835150" y="1773238"/>
            <a:ext cx="720725" cy="503237"/>
          </a:xfrm>
          <a:prstGeom prst="line">
            <a:avLst/>
          </a:prstGeom>
          <a:noFill/>
          <a:ln w="38100">
            <a:solidFill>
              <a:srgbClr val="FF0000"/>
            </a:solidFill>
            <a:round/>
            <a:headEnd/>
            <a:tailEnd type="triangle" w="med" len="med"/>
          </a:ln>
          <a:effectLst/>
        </p:spPr>
        <p:txBody>
          <a:bodyPr lIns="90000" tIns="46800" rIns="90000" bIns="46800"/>
          <a:lstStyle/>
          <a:p>
            <a:endParaRPr lang="fr-FR"/>
          </a:p>
        </p:txBody>
      </p:sp>
    </p:spTree>
  </p:cSld>
  <p:clrMapOvr>
    <a:masterClrMapping/>
  </p:clrMapOvr>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rgbClr val="FF0000"/>
          </a:solidFill>
          <a:prstDash val="solid"/>
          <a:round/>
          <a:headEnd type="none" w="med" len="med"/>
          <a:tailEnd type="triangle" w="med" len="med"/>
        </a:ln>
        <a:effectLst/>
      </a:spPr>
      <a:bodyPr vert="horz" wrap="square" lIns="90000" tIns="46800" rIns="90000" bIns="46800" numCol="1" anchor="t" anchorCtr="0" compatLnSpc="1">
        <a:prstTxWarp prst="textNoShape">
          <a:avLst/>
        </a:prstTxWarp>
      </a:bodyPr>
      <a:lstStyle>
        <a:defPPr marL="0" marR="0" indent="0" algn="l" defTabSz="449263" rtl="0" eaLnBrk="1" fontAlgn="base" latinLnBrk="0" hangingPunct="1">
          <a:lnSpc>
            <a:spcPct val="76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cs typeface="Arial" charset="0"/>
          </a:defRPr>
        </a:defPPr>
      </a:lstStyle>
    </a:spDef>
    <a:lnDef>
      <a:spPr bwMode="auto">
        <a:xfrm>
          <a:off x="0" y="0"/>
          <a:ext cx="1" cy="1"/>
        </a:xfrm>
        <a:custGeom>
          <a:avLst/>
          <a:gdLst/>
          <a:ahLst/>
          <a:cxnLst/>
          <a:rect l="0" t="0" r="0" b="0"/>
          <a:pathLst/>
        </a:custGeom>
        <a:noFill/>
        <a:ln w="38100" cap="flat" cmpd="sng" algn="ctr">
          <a:solidFill>
            <a:srgbClr val="FF0000"/>
          </a:solidFill>
          <a:prstDash val="solid"/>
          <a:round/>
          <a:headEnd type="none" w="med" len="med"/>
          <a:tailEnd type="triangle" w="med" len="med"/>
        </a:ln>
        <a:effectLst/>
      </a:spPr>
      <a:bodyPr vert="horz" wrap="square" lIns="90000" tIns="46800" rIns="90000" bIns="46800" numCol="1" anchor="t" anchorCtr="0" compatLnSpc="1">
        <a:prstTxWarp prst="textNoShape">
          <a:avLst/>
        </a:prstTxWarp>
      </a:bodyPr>
      <a:lstStyle>
        <a:defPPr marL="0" marR="0" indent="0" algn="l" defTabSz="449263" rtl="0" eaLnBrk="1" fontAlgn="base" latinLnBrk="0" hangingPunct="1">
          <a:lnSpc>
            <a:spcPct val="76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cs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rgbClr val="FF0000"/>
          </a:solidFill>
          <a:prstDash val="solid"/>
          <a:round/>
          <a:headEnd type="none" w="med" len="med"/>
          <a:tailEnd type="triangle" w="med" len="med"/>
        </a:ln>
        <a:effectLst/>
      </a:spPr>
      <a:bodyPr vert="horz" wrap="square" lIns="90000" tIns="46800" rIns="90000" bIns="46800" numCol="1" anchor="t" anchorCtr="0" compatLnSpc="1">
        <a:prstTxWarp prst="textNoShape">
          <a:avLst/>
        </a:prstTxWarp>
      </a:bodyPr>
      <a:lstStyle>
        <a:defPPr marL="0" marR="0" indent="0" algn="l" defTabSz="449263" rtl="0" eaLnBrk="1" fontAlgn="base" latinLnBrk="0" hangingPunct="1">
          <a:lnSpc>
            <a:spcPct val="76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cs typeface="Arial" charset="0"/>
          </a:defRPr>
        </a:defPPr>
      </a:lstStyle>
    </a:spDef>
    <a:lnDef>
      <a:spPr bwMode="auto">
        <a:xfrm>
          <a:off x="0" y="0"/>
          <a:ext cx="1" cy="1"/>
        </a:xfrm>
        <a:custGeom>
          <a:avLst/>
          <a:gdLst/>
          <a:ahLst/>
          <a:cxnLst/>
          <a:rect l="0" t="0" r="0" b="0"/>
          <a:pathLst/>
        </a:custGeom>
        <a:noFill/>
        <a:ln w="38100" cap="flat" cmpd="sng" algn="ctr">
          <a:solidFill>
            <a:srgbClr val="FF0000"/>
          </a:solidFill>
          <a:prstDash val="solid"/>
          <a:round/>
          <a:headEnd type="none" w="med" len="med"/>
          <a:tailEnd type="triangle" w="med" len="med"/>
        </a:ln>
        <a:effectLst/>
      </a:spPr>
      <a:bodyPr vert="horz" wrap="square" lIns="90000" tIns="46800" rIns="90000" bIns="46800" numCol="1" anchor="t" anchorCtr="0" compatLnSpc="1">
        <a:prstTxWarp prst="textNoShape">
          <a:avLst/>
        </a:prstTxWarp>
      </a:bodyPr>
      <a:lstStyle>
        <a:defPPr marL="0" marR="0" indent="0" algn="l" defTabSz="449263" rtl="0" eaLnBrk="1" fontAlgn="base" latinLnBrk="0" hangingPunct="1">
          <a:lnSpc>
            <a:spcPct val="76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cs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2018</TotalTime>
  <Words>511</Words>
  <Application>Microsoft Office PowerPoint</Application>
  <PresentationFormat>Affichage à l'écran (4:3)</PresentationFormat>
  <Paragraphs>56</Paragraphs>
  <Slides>15</Slides>
  <Notes>3</Notes>
  <HiddenSlides>0</HiddenSlides>
  <MMClips>0</MMClips>
  <ScaleCrop>false</ScaleCrop>
  <HeadingPairs>
    <vt:vector size="4" baseType="variant">
      <vt:variant>
        <vt:lpstr>Thème</vt:lpstr>
      </vt:variant>
      <vt:variant>
        <vt:i4>2</vt:i4>
      </vt:variant>
      <vt:variant>
        <vt:lpstr>Titres des diapositives</vt:lpstr>
      </vt:variant>
      <vt:variant>
        <vt:i4>15</vt:i4>
      </vt:variant>
    </vt:vector>
  </HeadingPairs>
  <TitlesOfParts>
    <vt:vector size="17" baseType="lpstr">
      <vt:lpstr>Modèle par défaut</vt:lpstr>
      <vt:lpstr>Modèle par défaut</vt:lpstr>
      <vt:lpstr>Par Mickael QUESNOT  </vt:lpstr>
      <vt:lpstr>Présentation PowerPoint</vt:lpstr>
      <vt:lpstr>Présentation PowerPoint</vt:lpstr>
      <vt:lpstr>Lorsque vous modifiez une commande client, vous pouvez soit modifier les  données de chacun des postes dans la commande client, </vt:lpstr>
      <vt:lpstr>soit modifier  simultanément plusieurs postes grâce à la fonction de modification rapide.</vt:lpstr>
      <vt:lpstr>Pour  plus d'informations, vous consultez le guide sur les Modifications rapides.  </vt:lpstr>
      <vt:lpstr>Pour modifier une commande client, vous procédez comme suit : </vt:lpstr>
      <vt:lpstr>  1. Dans l'écran initial, vous sélectionnez Logistique -&gt; Administration des ventes (ADV) -&gt; Vente -&gt; Commande client -&gt; Modifier. VA02 </vt:lpstr>
      <vt:lpstr>3. Le système propose automatiquement le numéro de la dernière commande créée pendant la session de travail en cours. </vt:lpstr>
      <vt:lpstr>Vous pouvez également saisir le numéro de la commande client que vous voulez modifier ou, si vous ne le connaissez pas, celui de la commande, de la livraison, du document de facturation ou de l’OTP concernés. </vt:lpstr>
      <vt:lpstr>3. Vous Sélectionnez ENTRÉE. </vt:lpstr>
      <vt:lpstr>4. Vous Apportez vos modifications et sauvegardez le document. </vt:lpstr>
      <vt:lpstr>Si vous souhaitez modifier beaucoup de commandes clients, la gestion en masse est recommandée. VA05 </vt:lpstr>
      <vt:lpstr>Il s’agit d’une mesure sage si vous devez modifier les données dans les commandes client suite à une modification d'état, par exemple, un changement d’organisation commerciale.</vt:lpstr>
      <vt:lpstr>Pour plus d'informations, vous consultez le guide sur la Gestion en masse inter-applications.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cp:lastModifiedBy>QUESNOT, Mickael</cp:lastModifiedBy>
  <cp:revision>77</cp:revision>
  <dcterms:modified xsi:type="dcterms:W3CDTF">2013-11-12T11:30:15Z</dcterms:modified>
</cp:coreProperties>
</file>