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Lst>
  <p:notesMasterIdLst>
    <p:notesMasterId r:id="rId19"/>
  </p:notesMasterIdLst>
  <p:handoutMasterIdLst>
    <p:handoutMasterId r:id="rId20"/>
  </p:handoutMasterIdLst>
  <p:sldIdLst>
    <p:sldId id="392" r:id="rId2"/>
    <p:sldId id="563" r:id="rId3"/>
    <p:sldId id="561" r:id="rId4"/>
    <p:sldId id="562" r:id="rId5"/>
    <p:sldId id="498" r:id="rId6"/>
    <p:sldId id="500" r:id="rId7"/>
    <p:sldId id="501" r:id="rId8"/>
    <p:sldId id="502" r:id="rId9"/>
    <p:sldId id="503" r:id="rId10"/>
    <p:sldId id="504" r:id="rId11"/>
    <p:sldId id="505" r:id="rId12"/>
    <p:sldId id="506" r:id="rId13"/>
    <p:sldId id="507" r:id="rId14"/>
    <p:sldId id="508" r:id="rId15"/>
    <p:sldId id="509" r:id="rId16"/>
    <p:sldId id="510" r:id="rId17"/>
    <p:sldId id="485" r:id="rId18"/>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CC00FF"/>
    <a:srgbClr val="CC66FF"/>
    <a:srgbClr val="66FF99"/>
    <a:srgbClr val="FFFF66"/>
    <a:srgbClr val="FFFF99"/>
    <a:srgbClr val="FF99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0354" autoAdjust="0"/>
  </p:normalViewPr>
  <p:slideViewPr>
    <p:cSldViewPr snapToGrid="0">
      <p:cViewPr>
        <p:scale>
          <a:sx n="75" d="100"/>
          <a:sy n="75" d="100"/>
        </p:scale>
        <p:origin x="-1236"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5" d="100"/>
        <a:sy n="85" d="100"/>
      </p:scale>
      <p:origin x="0" y="0"/>
    </p:cViewPr>
  </p:sorterViewPr>
  <p:notesViewPr>
    <p:cSldViewPr snapToGrid="0">
      <p:cViewPr varScale="1">
        <p:scale>
          <a:sx n="74" d="100"/>
          <a:sy n="74" d="100"/>
        </p:scale>
        <p:origin x="-218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26414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5026" tIns="47513" rIns="95026" bIns="47513" numCol="1" anchor="t" anchorCtr="0" compatLnSpc="1">
            <a:prstTxWarp prst="textNoShape">
              <a:avLst/>
            </a:prstTxWarp>
          </a:bodyPr>
          <a:lstStyle>
            <a:lvl1pPr defTabSz="950913">
              <a:spcBef>
                <a:spcPct val="20000"/>
              </a:spcBef>
              <a:buClr>
                <a:schemeClr val="hlink"/>
              </a:buClr>
              <a:buFont typeface="Monotype Sorts" charset="2"/>
              <a:buNone/>
              <a:defRPr sz="1200" b="1" smtClean="0">
                <a:latin typeface="Arial" charset="0"/>
              </a:defRPr>
            </a:lvl1pPr>
          </a:lstStyle>
          <a:p>
            <a:pPr>
              <a:defRPr/>
            </a:pPr>
            <a:endParaRPr lang="fr-FR"/>
          </a:p>
        </p:txBody>
      </p:sp>
      <p:sp>
        <p:nvSpPr>
          <p:cNvPr id="38915"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5026" tIns="47513" rIns="95026" bIns="47513" numCol="1" anchor="t" anchorCtr="0" compatLnSpc="1">
            <a:prstTxWarp prst="textNoShape">
              <a:avLst/>
            </a:prstTxWarp>
          </a:bodyPr>
          <a:lstStyle>
            <a:lvl1pPr algn="r" defTabSz="950913">
              <a:spcBef>
                <a:spcPct val="20000"/>
              </a:spcBef>
              <a:buClr>
                <a:schemeClr val="hlink"/>
              </a:buClr>
              <a:buFont typeface="Monotype Sorts" charset="2"/>
              <a:buNone/>
              <a:defRPr sz="1200" b="1" smtClean="0">
                <a:latin typeface="Arial" charset="0"/>
              </a:defRPr>
            </a:lvl1pPr>
          </a:lstStyle>
          <a:p>
            <a:pPr>
              <a:defRPr/>
            </a:pPr>
            <a:fld id="{379D552D-6FD7-4888-82AA-FF7D8FFCB574}" type="datetime1">
              <a:rPr lang="fr-FR"/>
              <a:pPr>
                <a:defRPr/>
              </a:pPr>
              <a:t>18/01/2013</a:t>
            </a:fld>
            <a:endParaRPr lang="fr-FR"/>
          </a:p>
        </p:txBody>
      </p:sp>
      <p:sp>
        <p:nvSpPr>
          <p:cNvPr id="70660" name="Rectangle 4"/>
          <p:cNvSpPr>
            <a:spLocks noGrp="1" noRot="1" noChangeAspect="1" noChangeArrowheads="1" noTextEdit="1"/>
          </p:cNvSpPr>
          <p:nvPr>
            <p:ph type="sldImg" idx="2"/>
          </p:nvPr>
        </p:nvSpPr>
        <p:spPr bwMode="auto">
          <a:xfrm>
            <a:off x="993775" y="768350"/>
            <a:ext cx="5118100" cy="3836988"/>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46150" y="4860925"/>
            <a:ext cx="5207000" cy="4605338"/>
          </a:xfrm>
          <a:prstGeom prst="rect">
            <a:avLst/>
          </a:prstGeom>
          <a:noFill/>
          <a:ln w="9525">
            <a:noFill/>
            <a:miter lim="800000"/>
            <a:headEnd/>
            <a:tailEnd/>
          </a:ln>
          <a:effectLst/>
        </p:spPr>
        <p:txBody>
          <a:bodyPr vert="horz" wrap="square" lIns="95026" tIns="47513" rIns="95026" bIns="47513"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38918"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5026" tIns="47513" rIns="95026" bIns="47513" numCol="1" anchor="b" anchorCtr="0" compatLnSpc="1">
            <a:prstTxWarp prst="textNoShape">
              <a:avLst/>
            </a:prstTxWarp>
          </a:bodyPr>
          <a:lstStyle>
            <a:lvl1pPr defTabSz="950913">
              <a:spcBef>
                <a:spcPct val="20000"/>
              </a:spcBef>
              <a:buClr>
                <a:schemeClr val="hlink"/>
              </a:buClr>
              <a:buFont typeface="Monotype Sorts" charset="2"/>
              <a:buNone/>
              <a:defRPr sz="1200" b="1" smtClean="0">
                <a:latin typeface="Arial" charset="0"/>
              </a:defRPr>
            </a:lvl1pPr>
          </a:lstStyle>
          <a:p>
            <a:pPr>
              <a:defRPr/>
            </a:pPr>
            <a:endParaRPr lang="fr-FR"/>
          </a:p>
        </p:txBody>
      </p:sp>
      <p:sp>
        <p:nvSpPr>
          <p:cNvPr id="38919"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5026" tIns="47513" rIns="95026" bIns="47513" numCol="1" anchor="b" anchorCtr="0" compatLnSpc="1">
            <a:prstTxWarp prst="textNoShape">
              <a:avLst/>
            </a:prstTxWarp>
          </a:bodyPr>
          <a:lstStyle>
            <a:lvl1pPr algn="r" defTabSz="950913">
              <a:spcBef>
                <a:spcPct val="20000"/>
              </a:spcBef>
              <a:buClr>
                <a:schemeClr val="hlink"/>
              </a:buClr>
              <a:buFont typeface="Monotype Sorts" charset="2"/>
              <a:buNone/>
              <a:defRPr sz="1200" b="1" smtClean="0">
                <a:latin typeface="Arial" charset="0"/>
              </a:defRPr>
            </a:lvl1pPr>
          </a:lstStyle>
          <a:p>
            <a:pPr>
              <a:defRPr/>
            </a:pPr>
            <a:fld id="{789EC23D-A705-436B-96AC-6C5BE54205CF}" type="slidenum">
              <a:rPr lang="fr-FR"/>
              <a:pPr>
                <a:defRPr/>
              </a:pPr>
              <a:t>‹N°›</a:t>
            </a:fld>
            <a:endParaRPr lang="fr-FR"/>
          </a:p>
        </p:txBody>
      </p:sp>
    </p:spTree>
    <p:extLst>
      <p:ext uri="{BB962C8B-B14F-4D97-AF65-F5344CB8AC3E}">
        <p14:creationId xmlns:p14="http://schemas.microsoft.com/office/powerpoint/2010/main" val="1909281199"/>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type="dt" sz="quarter" idx="1"/>
          </p:nvPr>
        </p:nvSpPr>
        <p:spPr>
          <a:noFill/>
        </p:spPr>
        <p:txBody>
          <a:bodyPr/>
          <a:lstStyle/>
          <a:p>
            <a:fld id="{37D0CEC2-6E9F-4E29-83D1-8EA96DCA4FD5}" type="datetime1">
              <a:rPr lang="fr-FR"/>
              <a:pPr/>
              <a:t>18/01/2013</a:t>
            </a:fld>
            <a:endParaRPr lang="fr-FR"/>
          </a:p>
        </p:txBody>
      </p:sp>
      <p:sp>
        <p:nvSpPr>
          <p:cNvPr id="71683" name="Rectangle 7"/>
          <p:cNvSpPr>
            <a:spLocks noGrp="1" noChangeArrowheads="1"/>
          </p:cNvSpPr>
          <p:nvPr>
            <p:ph type="sldNum" sz="quarter" idx="5"/>
          </p:nvPr>
        </p:nvSpPr>
        <p:spPr>
          <a:noFill/>
        </p:spPr>
        <p:txBody>
          <a:bodyPr/>
          <a:lstStyle/>
          <a:p>
            <a:fld id="{18FFAF47-CCDD-4A12-9C12-8F2647DD1F75}" type="slidenum">
              <a:rPr lang="fr-FR"/>
              <a:pPr/>
              <a:t>17</a:t>
            </a:fld>
            <a:endParaRPr lang="fr-FR"/>
          </a:p>
        </p:txBody>
      </p:sp>
      <p:sp>
        <p:nvSpPr>
          <p:cNvPr id="71684" name="Rectangle 2"/>
          <p:cNvSpPr>
            <a:spLocks noGrp="1" noRot="1" noChangeAspect="1" noChangeArrowheads="1" noTextEdit="1"/>
          </p:cNvSpPr>
          <p:nvPr>
            <p:ph type="sldImg"/>
          </p:nvPr>
        </p:nvSpPr>
        <p:spPr>
          <a:xfrm>
            <a:off x="995363" y="768350"/>
            <a:ext cx="5114925" cy="3836988"/>
          </a:xfrm>
          <a:ln/>
        </p:spPr>
      </p:sp>
      <p:sp>
        <p:nvSpPr>
          <p:cNvPr id="71685"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grpSp>
        <p:nvGrpSpPr>
          <p:cNvPr id="4" name="Group 2"/>
          <p:cNvGrpSpPr>
            <a:grpSpLocks/>
          </p:cNvGrpSpPr>
          <p:nvPr/>
        </p:nvGrpSpPr>
        <p:grpSpPr bwMode="auto">
          <a:xfrm>
            <a:off x="-3222625" y="304800"/>
            <a:ext cx="11909425" cy="4724400"/>
            <a:chOff x="-2030" y="192"/>
            <a:chExt cx="7502" cy="2976"/>
          </a:xfrm>
        </p:grpSpPr>
        <p:sp>
          <p:nvSpPr>
            <p:cNvPr id="5" name="Line 3"/>
            <p:cNvSpPr>
              <a:spLocks noChangeShapeType="1"/>
            </p:cNvSpPr>
            <p:nvPr/>
          </p:nvSpPr>
          <p:spPr bwMode="auto">
            <a:xfrm>
              <a:off x="912" y="1584"/>
              <a:ext cx="4560" cy="0"/>
            </a:xfrm>
            <a:prstGeom prst="line">
              <a:avLst/>
            </a:prstGeom>
            <a:noFill/>
            <a:ln w="12700">
              <a:solidFill>
                <a:schemeClr val="tx1"/>
              </a:solidFill>
              <a:round/>
              <a:headEnd/>
              <a:tailEnd/>
            </a:ln>
            <a:effectLst/>
          </p:spPr>
          <p:txBody>
            <a:bodyPr/>
            <a:lstStyle/>
            <a:p>
              <a:pPr>
                <a:defRPr/>
              </a:pPr>
              <a:endParaRPr lang="fr-FR"/>
            </a:p>
          </p:txBody>
        </p:sp>
        <p:sp>
          <p:nvSpPr>
            <p:cNvPr id="6" name="AutoShape 4"/>
            <p:cNvSpPr>
              <a:spLocks noChangeArrowheads="1"/>
            </p:cNvSpPr>
            <p:nvPr/>
          </p:nvSpPr>
          <p:spPr bwMode="auto">
            <a:xfrm>
              <a:off x="-1584" y="864"/>
              <a:ext cx="2304" cy="2304"/>
            </a:xfrm>
            <a:custGeom>
              <a:avLst/>
              <a:gdLst>
                <a:gd name="G0" fmla="+- 12083 0 0"/>
                <a:gd name="G1" fmla="+- -3200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44083" y="2368"/>
                </a:cxn>
                <a:cxn ang="0">
                  <a:pos x="64000" y="32000"/>
                </a:cxn>
                <a:cxn ang="0">
                  <a:pos x="44083" y="61631"/>
                </a:cxn>
                <a:cxn ang="0">
                  <a:pos x="44083" y="61631"/>
                </a:cxn>
                <a:cxn ang="0">
                  <a:pos x="44082" y="61631"/>
                </a:cxn>
                <a:cxn ang="0">
                  <a:pos x="44083" y="61632"/>
                </a:cxn>
                <a:cxn ang="0">
                  <a:pos x="44083" y="2368"/>
                </a:cxn>
                <a:cxn ang="0">
                  <a:pos x="44082" y="2368"/>
                </a:cxn>
                <a:cxn ang="0">
                  <a:pos x="44083" y="2368"/>
                </a:cxn>
              </a:cxnLst>
              <a:rect l="T13" t="T15" r="T17" b="T19"/>
              <a:pathLst>
                <a:path w="64000" h="64000">
                  <a:moveTo>
                    <a:pt x="44083" y="2368"/>
                  </a:moveTo>
                  <a:cubicBezTo>
                    <a:pt x="56127" y="7280"/>
                    <a:pt x="64000" y="18993"/>
                    <a:pt x="64000" y="32000"/>
                  </a:cubicBezTo>
                  <a:cubicBezTo>
                    <a:pt x="64000" y="45006"/>
                    <a:pt x="56127" y="56719"/>
                    <a:pt x="44083" y="61631"/>
                  </a:cubicBezTo>
                  <a:cubicBezTo>
                    <a:pt x="44082" y="61631"/>
                    <a:pt x="44082" y="61631"/>
                    <a:pt x="44082" y="61631"/>
                  </a:cubicBezTo>
                  <a:lnTo>
                    <a:pt x="44083" y="61632"/>
                  </a:lnTo>
                  <a:lnTo>
                    <a:pt x="44083" y="2368"/>
                  </a:lnTo>
                  <a:lnTo>
                    <a:pt x="44082" y="2368"/>
                  </a:lnTo>
                  <a:cubicBezTo>
                    <a:pt x="44082" y="2368"/>
                    <a:pt x="44082" y="2368"/>
                    <a:pt x="44083" y="2368"/>
                  </a:cubicBezTo>
                  <a:close/>
                </a:path>
              </a:pathLst>
            </a:custGeom>
            <a:solidFill>
              <a:schemeClr val="accent2"/>
            </a:solidFill>
            <a:ln w="9525">
              <a:noFill/>
              <a:miter lim="800000"/>
              <a:headEnd/>
              <a:tailEnd/>
            </a:ln>
          </p:spPr>
          <p:txBody>
            <a:bodyPr/>
            <a:lstStyle/>
            <a:p>
              <a:pPr>
                <a:defRPr/>
              </a:pPr>
              <a:endParaRPr lang="fr-FR" sz="2400">
                <a:latin typeface="Times New Roman" pitchFamily="18" charset="0"/>
              </a:endParaRPr>
            </a:p>
          </p:txBody>
        </p:sp>
        <p:sp>
          <p:nvSpPr>
            <p:cNvPr id="7" name="AutoShape 5"/>
            <p:cNvSpPr>
              <a:spLocks noChangeArrowheads="1"/>
            </p:cNvSpPr>
            <p:nvPr/>
          </p:nvSpPr>
          <p:spPr bwMode="auto">
            <a:xfrm>
              <a:off x="-2030" y="192"/>
              <a:ext cx="2544" cy="2544"/>
            </a:xfrm>
            <a:custGeom>
              <a:avLst/>
              <a:gdLst>
                <a:gd name="G0" fmla="+- 18994 0 0"/>
                <a:gd name="G1" fmla="+- -30013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994" y="6246"/>
                </a:cxn>
                <a:cxn ang="0">
                  <a:pos x="64000" y="32000"/>
                </a:cxn>
                <a:cxn ang="0">
                  <a:pos x="50994" y="57753"/>
                </a:cxn>
                <a:cxn ang="0">
                  <a:pos x="50994" y="57753"/>
                </a:cxn>
                <a:cxn ang="0">
                  <a:pos x="50993" y="57753"/>
                </a:cxn>
                <a:cxn ang="0">
                  <a:pos x="50994" y="57754"/>
                </a:cxn>
                <a:cxn ang="0">
                  <a:pos x="50994" y="6246"/>
                </a:cxn>
                <a:cxn ang="0">
                  <a:pos x="50993" y="6246"/>
                </a:cxn>
                <a:cxn ang="0">
                  <a:pos x="50994" y="6246"/>
                </a:cxn>
              </a:cxnLst>
              <a:rect l="T13" t="T15" r="T17" b="T19"/>
              <a:pathLst>
                <a:path w="64000" h="64000">
                  <a:moveTo>
                    <a:pt x="50994" y="6246"/>
                  </a:moveTo>
                  <a:cubicBezTo>
                    <a:pt x="59172" y="12279"/>
                    <a:pt x="64000" y="21837"/>
                    <a:pt x="64000" y="32000"/>
                  </a:cubicBezTo>
                  <a:cubicBezTo>
                    <a:pt x="64000" y="42162"/>
                    <a:pt x="59172" y="51720"/>
                    <a:pt x="50994" y="57753"/>
                  </a:cubicBezTo>
                  <a:cubicBezTo>
                    <a:pt x="50993" y="57753"/>
                    <a:pt x="50993" y="57753"/>
                    <a:pt x="50993" y="57753"/>
                  </a:cubicBezTo>
                  <a:lnTo>
                    <a:pt x="50994" y="57754"/>
                  </a:lnTo>
                  <a:lnTo>
                    <a:pt x="50994" y="6246"/>
                  </a:lnTo>
                  <a:lnTo>
                    <a:pt x="50993" y="6246"/>
                  </a:lnTo>
                  <a:cubicBezTo>
                    <a:pt x="50993" y="6246"/>
                    <a:pt x="50993" y="6246"/>
                    <a:pt x="50994" y="6246"/>
                  </a:cubicBezTo>
                  <a:close/>
                </a:path>
              </a:pathLst>
            </a:custGeom>
            <a:solidFill>
              <a:schemeClr val="hlink"/>
            </a:solidFill>
            <a:ln w="9525">
              <a:noFill/>
              <a:miter lim="800000"/>
              <a:headEnd/>
              <a:tailEnd/>
            </a:ln>
          </p:spPr>
          <p:txBody>
            <a:bodyPr/>
            <a:lstStyle/>
            <a:p>
              <a:pPr>
                <a:defRPr/>
              </a:pPr>
              <a:endParaRPr lang="fr-FR">
                <a:latin typeface="Arial" charset="0"/>
              </a:endParaRPr>
            </a:p>
          </p:txBody>
        </p:sp>
      </p:grpSp>
      <p:sp>
        <p:nvSpPr>
          <p:cNvPr id="537606" name="Rectangle 6"/>
          <p:cNvSpPr>
            <a:spLocks noGrp="1" noChangeArrowheads="1"/>
          </p:cNvSpPr>
          <p:nvPr>
            <p:ph type="ctrTitle"/>
          </p:nvPr>
        </p:nvSpPr>
        <p:spPr>
          <a:xfrm>
            <a:off x="1443038" y="985838"/>
            <a:ext cx="7239000" cy="1444625"/>
          </a:xfrm>
        </p:spPr>
        <p:txBody>
          <a:bodyPr/>
          <a:lstStyle>
            <a:lvl1pPr>
              <a:defRPr sz="1800"/>
            </a:lvl1pPr>
          </a:lstStyle>
          <a:p>
            <a:r>
              <a:rPr lang="fr-FR"/>
              <a:t>Cliquez pour modifier le style du titre</a:t>
            </a:r>
          </a:p>
        </p:txBody>
      </p:sp>
      <p:sp>
        <p:nvSpPr>
          <p:cNvPr id="537607" name="Rectangle 7"/>
          <p:cNvSpPr>
            <a:spLocks noGrp="1" noChangeArrowheads="1"/>
          </p:cNvSpPr>
          <p:nvPr>
            <p:ph type="subTitle" idx="1"/>
          </p:nvPr>
        </p:nvSpPr>
        <p:spPr>
          <a:xfrm>
            <a:off x="1443038" y="3427413"/>
            <a:ext cx="7239000" cy="1752600"/>
          </a:xfrm>
          <a:ln>
            <a:solidFill>
              <a:schemeClr val="tx1"/>
            </a:solidFill>
          </a:ln>
        </p:spPr>
        <p:txBody>
          <a:bodyPr/>
          <a:lstStyle>
            <a:lvl1pPr marL="0" indent="0">
              <a:defRPr/>
            </a:lvl1pPr>
          </a:lstStyle>
          <a:p>
            <a:r>
              <a:rPr lang="fr-FR"/>
              <a:t>Cliquez pour modifier le style des sous-titres du masque</a:t>
            </a:r>
          </a:p>
        </p:txBody>
      </p:sp>
      <p:sp>
        <p:nvSpPr>
          <p:cNvPr id="8" name="Rectangle 8"/>
          <p:cNvSpPr>
            <a:spLocks noGrp="1" noChangeArrowheads="1"/>
          </p:cNvSpPr>
          <p:nvPr>
            <p:ph type="dt" sz="half" idx="10"/>
          </p:nvPr>
        </p:nvSpPr>
        <p:spPr/>
        <p:txBody>
          <a:bodyPr/>
          <a:lstStyle>
            <a:lvl1pPr>
              <a:defRPr smtClean="0"/>
            </a:lvl1pPr>
          </a:lstStyle>
          <a:p>
            <a:pPr>
              <a:defRPr/>
            </a:pPr>
            <a:fld id="{49AB4780-F19F-49D6-B3EC-26AB0B36EF6F}" type="datetime1">
              <a:rPr lang="fr-FR" smtClean="0"/>
              <a:t>18/01/2013</a:t>
            </a:fld>
            <a:endParaRPr lang="fr-FR"/>
          </a:p>
        </p:txBody>
      </p:sp>
      <p:sp>
        <p:nvSpPr>
          <p:cNvPr id="9" name="Rectangle 9"/>
          <p:cNvSpPr>
            <a:spLocks noGrp="1" noChangeArrowheads="1"/>
          </p:cNvSpPr>
          <p:nvPr>
            <p:ph type="ftr" sz="quarter" idx="11"/>
          </p:nvPr>
        </p:nvSpPr>
        <p:spPr/>
        <p:txBody>
          <a:bodyPr/>
          <a:lstStyle>
            <a:lvl1pPr>
              <a:defRPr smtClean="0"/>
            </a:lvl1pPr>
          </a:lstStyle>
          <a:p>
            <a:pPr>
              <a:defRPr/>
            </a:pPr>
            <a:r>
              <a:rPr lang="fr-FR" smtClean="0"/>
              <a:t>Sharesap.com®. Copyright©. Tous droits réservés. Par Mickael QUESNOT</a:t>
            </a:r>
            <a:endParaRPr lang="fr-FR"/>
          </a:p>
        </p:txBody>
      </p:sp>
      <p:sp>
        <p:nvSpPr>
          <p:cNvPr id="10" name="Rectangle 10"/>
          <p:cNvSpPr>
            <a:spLocks noGrp="1" noChangeArrowheads="1"/>
          </p:cNvSpPr>
          <p:nvPr>
            <p:ph type="sldNum" sz="quarter" idx="12"/>
          </p:nvPr>
        </p:nvSpPr>
        <p:spPr/>
        <p:txBody>
          <a:bodyPr/>
          <a:lstStyle>
            <a:lvl1pPr>
              <a:defRPr smtClean="0"/>
            </a:lvl1pPr>
          </a:lstStyle>
          <a:p>
            <a:pPr>
              <a:defRPr/>
            </a:pPr>
            <a:fld id="{8A60E360-2EB7-489F-934E-B1AC9CC4E34F}"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8"/>
          <p:cNvSpPr>
            <a:spLocks noGrp="1" noChangeArrowheads="1"/>
          </p:cNvSpPr>
          <p:nvPr>
            <p:ph type="dt" sz="half" idx="10"/>
          </p:nvPr>
        </p:nvSpPr>
        <p:spPr>
          <a:ln/>
        </p:spPr>
        <p:txBody>
          <a:bodyPr/>
          <a:lstStyle>
            <a:lvl1pPr>
              <a:defRPr/>
            </a:lvl1pPr>
          </a:lstStyle>
          <a:p>
            <a:pPr>
              <a:defRPr/>
            </a:pPr>
            <a:fld id="{7642ADF1-DEDD-473C-B16F-EED19C3875F0}" type="datetime1">
              <a:rPr lang="fr-FR" smtClean="0"/>
              <a:t>18/01/2013</a:t>
            </a:fld>
            <a:endParaRPr lang="fr-FR"/>
          </a:p>
        </p:txBody>
      </p:sp>
      <p:sp>
        <p:nvSpPr>
          <p:cNvPr id="5"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10"/>
          <p:cNvSpPr>
            <a:spLocks noGrp="1" noChangeArrowheads="1"/>
          </p:cNvSpPr>
          <p:nvPr>
            <p:ph type="sldNum" sz="quarter" idx="12"/>
          </p:nvPr>
        </p:nvSpPr>
        <p:spPr>
          <a:ln/>
        </p:spPr>
        <p:txBody>
          <a:bodyPr/>
          <a:lstStyle>
            <a:lvl1pPr>
              <a:defRPr/>
            </a:lvl1pPr>
          </a:lstStyle>
          <a:p>
            <a:pPr>
              <a:defRPr/>
            </a:pPr>
            <a:fld id="{03622E97-2295-4054-80DD-A9297A0CA0F4}"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5942013"/>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0" y="0"/>
            <a:ext cx="6705600" cy="5942013"/>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8"/>
          <p:cNvSpPr>
            <a:spLocks noGrp="1" noChangeArrowheads="1"/>
          </p:cNvSpPr>
          <p:nvPr>
            <p:ph type="dt" sz="half" idx="10"/>
          </p:nvPr>
        </p:nvSpPr>
        <p:spPr>
          <a:ln/>
        </p:spPr>
        <p:txBody>
          <a:bodyPr/>
          <a:lstStyle>
            <a:lvl1pPr>
              <a:defRPr/>
            </a:lvl1pPr>
          </a:lstStyle>
          <a:p>
            <a:pPr>
              <a:defRPr/>
            </a:pPr>
            <a:fld id="{EC50DFF2-E68E-496E-8952-20F1F0B857F5}" type="datetime1">
              <a:rPr lang="fr-FR" smtClean="0"/>
              <a:t>18/01/2013</a:t>
            </a:fld>
            <a:endParaRPr lang="fr-FR"/>
          </a:p>
        </p:txBody>
      </p:sp>
      <p:sp>
        <p:nvSpPr>
          <p:cNvPr id="5"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10"/>
          <p:cNvSpPr>
            <a:spLocks noGrp="1" noChangeArrowheads="1"/>
          </p:cNvSpPr>
          <p:nvPr>
            <p:ph type="sldNum" sz="quarter" idx="12"/>
          </p:nvPr>
        </p:nvSpPr>
        <p:spPr>
          <a:ln/>
        </p:spPr>
        <p:txBody>
          <a:bodyPr/>
          <a:lstStyle>
            <a:lvl1pPr>
              <a:defRPr/>
            </a:lvl1pPr>
          </a:lstStyle>
          <a:p>
            <a:pPr>
              <a:defRPr/>
            </a:pPr>
            <a:fld id="{6A5B2EFF-054A-4CC4-8608-1914B886843B}"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8"/>
          <p:cNvSpPr>
            <a:spLocks noGrp="1" noChangeArrowheads="1"/>
          </p:cNvSpPr>
          <p:nvPr>
            <p:ph type="dt" sz="half" idx="10"/>
          </p:nvPr>
        </p:nvSpPr>
        <p:spPr>
          <a:ln/>
        </p:spPr>
        <p:txBody>
          <a:bodyPr/>
          <a:lstStyle>
            <a:lvl1pPr>
              <a:defRPr/>
            </a:lvl1pPr>
          </a:lstStyle>
          <a:p>
            <a:pPr>
              <a:defRPr/>
            </a:pPr>
            <a:fld id="{8B21B094-B903-42EF-82A4-2D915E97945A}" type="datetime1">
              <a:rPr lang="fr-FR" smtClean="0"/>
              <a:t>18/01/2013</a:t>
            </a:fld>
            <a:endParaRPr lang="fr-FR"/>
          </a:p>
        </p:txBody>
      </p:sp>
      <p:sp>
        <p:nvSpPr>
          <p:cNvPr id="5"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10"/>
          <p:cNvSpPr>
            <a:spLocks noGrp="1" noChangeArrowheads="1"/>
          </p:cNvSpPr>
          <p:nvPr>
            <p:ph type="sldNum" sz="quarter" idx="12"/>
          </p:nvPr>
        </p:nvSpPr>
        <p:spPr>
          <a:ln/>
        </p:spPr>
        <p:txBody>
          <a:bodyPr/>
          <a:lstStyle>
            <a:lvl1pPr>
              <a:defRPr/>
            </a:lvl1pPr>
          </a:lstStyle>
          <a:p>
            <a:pPr>
              <a:defRPr/>
            </a:pPr>
            <a:fld id="{10F6A8F2-3A60-463E-B498-8FD70464ECD5}"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8"/>
          <p:cNvSpPr>
            <a:spLocks noGrp="1" noChangeArrowheads="1"/>
          </p:cNvSpPr>
          <p:nvPr>
            <p:ph type="dt" sz="half" idx="10"/>
          </p:nvPr>
        </p:nvSpPr>
        <p:spPr>
          <a:ln/>
        </p:spPr>
        <p:txBody>
          <a:bodyPr/>
          <a:lstStyle>
            <a:lvl1pPr>
              <a:defRPr/>
            </a:lvl1pPr>
          </a:lstStyle>
          <a:p>
            <a:pPr>
              <a:defRPr/>
            </a:pPr>
            <a:fld id="{E796A808-45AC-4680-BF67-59A239C41750}" type="datetime1">
              <a:rPr lang="fr-FR" smtClean="0"/>
              <a:t>18/01/2013</a:t>
            </a:fld>
            <a:endParaRPr lang="fr-FR"/>
          </a:p>
        </p:txBody>
      </p:sp>
      <p:sp>
        <p:nvSpPr>
          <p:cNvPr id="5"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10"/>
          <p:cNvSpPr>
            <a:spLocks noGrp="1" noChangeArrowheads="1"/>
          </p:cNvSpPr>
          <p:nvPr>
            <p:ph type="sldNum" sz="quarter" idx="12"/>
          </p:nvPr>
        </p:nvSpPr>
        <p:spPr>
          <a:ln/>
        </p:spPr>
        <p:txBody>
          <a:bodyPr/>
          <a:lstStyle>
            <a:lvl1pPr>
              <a:defRPr/>
            </a:lvl1pPr>
          </a:lstStyle>
          <a:p>
            <a:pPr>
              <a:defRPr/>
            </a:pPr>
            <a:fld id="{16AD1A90-188C-4EB3-9A3A-E8A94D9DF52E}"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6213" y="1204913"/>
            <a:ext cx="4316412" cy="4737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5025" y="1204913"/>
            <a:ext cx="4318000" cy="4737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8"/>
          <p:cNvSpPr>
            <a:spLocks noGrp="1" noChangeArrowheads="1"/>
          </p:cNvSpPr>
          <p:nvPr>
            <p:ph type="dt" sz="half" idx="10"/>
          </p:nvPr>
        </p:nvSpPr>
        <p:spPr>
          <a:ln/>
        </p:spPr>
        <p:txBody>
          <a:bodyPr/>
          <a:lstStyle>
            <a:lvl1pPr>
              <a:defRPr/>
            </a:lvl1pPr>
          </a:lstStyle>
          <a:p>
            <a:pPr>
              <a:defRPr/>
            </a:pPr>
            <a:fld id="{F507DAD6-B7A2-4299-B331-0B26FFC3AC22}" type="datetime1">
              <a:rPr lang="fr-FR" smtClean="0"/>
              <a:t>18/01/2013</a:t>
            </a:fld>
            <a:endParaRPr lang="fr-FR"/>
          </a:p>
        </p:txBody>
      </p:sp>
      <p:sp>
        <p:nvSpPr>
          <p:cNvPr id="6"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7" name="Rectangle 10"/>
          <p:cNvSpPr>
            <a:spLocks noGrp="1" noChangeArrowheads="1"/>
          </p:cNvSpPr>
          <p:nvPr>
            <p:ph type="sldNum" sz="quarter" idx="12"/>
          </p:nvPr>
        </p:nvSpPr>
        <p:spPr>
          <a:ln/>
        </p:spPr>
        <p:txBody>
          <a:bodyPr/>
          <a:lstStyle>
            <a:lvl1pPr>
              <a:defRPr/>
            </a:lvl1pPr>
          </a:lstStyle>
          <a:p>
            <a:pPr>
              <a:defRPr/>
            </a:pPr>
            <a:fld id="{1AEA72C8-B336-47CC-BC8A-FF3042DE7806}"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8"/>
          <p:cNvSpPr>
            <a:spLocks noGrp="1" noChangeArrowheads="1"/>
          </p:cNvSpPr>
          <p:nvPr>
            <p:ph type="dt" sz="half" idx="10"/>
          </p:nvPr>
        </p:nvSpPr>
        <p:spPr>
          <a:ln/>
        </p:spPr>
        <p:txBody>
          <a:bodyPr/>
          <a:lstStyle>
            <a:lvl1pPr>
              <a:defRPr/>
            </a:lvl1pPr>
          </a:lstStyle>
          <a:p>
            <a:pPr>
              <a:defRPr/>
            </a:pPr>
            <a:fld id="{072EE21A-FFF8-4A9E-A3FF-0F5DAD91E43E}" type="datetime1">
              <a:rPr lang="fr-FR" smtClean="0"/>
              <a:t>18/01/2013</a:t>
            </a:fld>
            <a:endParaRPr lang="fr-FR"/>
          </a:p>
        </p:txBody>
      </p:sp>
      <p:sp>
        <p:nvSpPr>
          <p:cNvPr id="8"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9" name="Rectangle 10"/>
          <p:cNvSpPr>
            <a:spLocks noGrp="1" noChangeArrowheads="1"/>
          </p:cNvSpPr>
          <p:nvPr>
            <p:ph type="sldNum" sz="quarter" idx="12"/>
          </p:nvPr>
        </p:nvSpPr>
        <p:spPr>
          <a:ln/>
        </p:spPr>
        <p:txBody>
          <a:bodyPr/>
          <a:lstStyle>
            <a:lvl1pPr>
              <a:defRPr/>
            </a:lvl1pPr>
          </a:lstStyle>
          <a:p>
            <a:pPr>
              <a:defRPr/>
            </a:pPr>
            <a:fld id="{71C78B60-7296-41D6-B7E6-1AAEB47E6399}"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8"/>
          <p:cNvSpPr>
            <a:spLocks noGrp="1" noChangeArrowheads="1"/>
          </p:cNvSpPr>
          <p:nvPr>
            <p:ph type="dt" sz="half" idx="10"/>
          </p:nvPr>
        </p:nvSpPr>
        <p:spPr>
          <a:ln/>
        </p:spPr>
        <p:txBody>
          <a:bodyPr/>
          <a:lstStyle>
            <a:lvl1pPr>
              <a:defRPr/>
            </a:lvl1pPr>
          </a:lstStyle>
          <a:p>
            <a:pPr>
              <a:defRPr/>
            </a:pPr>
            <a:fld id="{5BB242E1-FE0F-4168-AFDC-609E1BB279F9}" type="datetime1">
              <a:rPr lang="fr-FR" smtClean="0"/>
              <a:t>18/01/2013</a:t>
            </a:fld>
            <a:endParaRPr lang="fr-FR"/>
          </a:p>
        </p:txBody>
      </p:sp>
      <p:sp>
        <p:nvSpPr>
          <p:cNvPr id="4"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5" name="Rectangle 10"/>
          <p:cNvSpPr>
            <a:spLocks noGrp="1" noChangeArrowheads="1"/>
          </p:cNvSpPr>
          <p:nvPr>
            <p:ph type="sldNum" sz="quarter" idx="12"/>
          </p:nvPr>
        </p:nvSpPr>
        <p:spPr>
          <a:ln/>
        </p:spPr>
        <p:txBody>
          <a:bodyPr/>
          <a:lstStyle>
            <a:lvl1pPr>
              <a:defRPr/>
            </a:lvl1pPr>
          </a:lstStyle>
          <a:p>
            <a:pPr>
              <a:defRPr/>
            </a:pPr>
            <a:fld id="{C7801C2A-E304-467E-A2F7-B8C3CD6EE14F}"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fld id="{55177EF3-B31F-4995-BFF6-0205681FB0B7}" type="datetime1">
              <a:rPr lang="fr-FR" smtClean="0"/>
              <a:t>18/01/2013</a:t>
            </a:fld>
            <a:endParaRPr lang="fr-FR"/>
          </a:p>
        </p:txBody>
      </p:sp>
      <p:sp>
        <p:nvSpPr>
          <p:cNvPr id="3"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4" name="Rectangle 10"/>
          <p:cNvSpPr>
            <a:spLocks noGrp="1" noChangeArrowheads="1"/>
          </p:cNvSpPr>
          <p:nvPr>
            <p:ph type="sldNum" sz="quarter" idx="12"/>
          </p:nvPr>
        </p:nvSpPr>
        <p:spPr>
          <a:ln/>
        </p:spPr>
        <p:txBody>
          <a:bodyPr/>
          <a:lstStyle>
            <a:lvl1pPr>
              <a:defRPr/>
            </a:lvl1pPr>
          </a:lstStyle>
          <a:p>
            <a:pPr>
              <a:defRPr/>
            </a:pPr>
            <a:fld id="{F653CD73-5F50-4B8B-A2F2-A48302189506}"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8"/>
          <p:cNvSpPr>
            <a:spLocks noGrp="1" noChangeArrowheads="1"/>
          </p:cNvSpPr>
          <p:nvPr>
            <p:ph type="dt" sz="half" idx="10"/>
          </p:nvPr>
        </p:nvSpPr>
        <p:spPr>
          <a:ln/>
        </p:spPr>
        <p:txBody>
          <a:bodyPr/>
          <a:lstStyle>
            <a:lvl1pPr>
              <a:defRPr/>
            </a:lvl1pPr>
          </a:lstStyle>
          <a:p>
            <a:pPr>
              <a:defRPr/>
            </a:pPr>
            <a:fld id="{87C15C18-E882-4B33-91A9-7E7D6D88B3E6}" type="datetime1">
              <a:rPr lang="fr-FR" smtClean="0"/>
              <a:t>18/01/2013</a:t>
            </a:fld>
            <a:endParaRPr lang="fr-FR"/>
          </a:p>
        </p:txBody>
      </p:sp>
      <p:sp>
        <p:nvSpPr>
          <p:cNvPr id="6"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7" name="Rectangle 10"/>
          <p:cNvSpPr>
            <a:spLocks noGrp="1" noChangeArrowheads="1"/>
          </p:cNvSpPr>
          <p:nvPr>
            <p:ph type="sldNum" sz="quarter" idx="12"/>
          </p:nvPr>
        </p:nvSpPr>
        <p:spPr>
          <a:ln/>
        </p:spPr>
        <p:txBody>
          <a:bodyPr/>
          <a:lstStyle>
            <a:lvl1pPr>
              <a:defRPr/>
            </a:lvl1pPr>
          </a:lstStyle>
          <a:p>
            <a:pPr>
              <a:defRPr/>
            </a:pPr>
            <a:fld id="{B5EDD704-A72B-4137-A377-80C0E27AB185}"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8"/>
          <p:cNvSpPr>
            <a:spLocks noGrp="1" noChangeArrowheads="1"/>
          </p:cNvSpPr>
          <p:nvPr>
            <p:ph type="dt" sz="half" idx="10"/>
          </p:nvPr>
        </p:nvSpPr>
        <p:spPr>
          <a:ln/>
        </p:spPr>
        <p:txBody>
          <a:bodyPr/>
          <a:lstStyle>
            <a:lvl1pPr>
              <a:defRPr/>
            </a:lvl1pPr>
          </a:lstStyle>
          <a:p>
            <a:pPr>
              <a:defRPr/>
            </a:pPr>
            <a:fld id="{9C0122FE-7399-40C2-BCE5-0765A479D758}" type="datetime1">
              <a:rPr lang="fr-FR" smtClean="0"/>
              <a:t>18/01/2013</a:t>
            </a:fld>
            <a:endParaRPr lang="fr-FR"/>
          </a:p>
        </p:txBody>
      </p:sp>
      <p:sp>
        <p:nvSpPr>
          <p:cNvPr id="6" name="Rectangle 9"/>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7" name="Rectangle 10"/>
          <p:cNvSpPr>
            <a:spLocks noGrp="1" noChangeArrowheads="1"/>
          </p:cNvSpPr>
          <p:nvPr>
            <p:ph type="sldNum" sz="quarter" idx="12"/>
          </p:nvPr>
        </p:nvSpPr>
        <p:spPr>
          <a:ln/>
        </p:spPr>
        <p:txBody>
          <a:bodyPr/>
          <a:lstStyle>
            <a:lvl1pPr>
              <a:defRPr/>
            </a:lvl1pPr>
          </a:lstStyle>
          <a:p>
            <a:pPr>
              <a:defRPr/>
            </a:pPr>
            <a:fld id="{6562C270-AE3F-4108-AB35-7CFFFD2DD20F}"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6"/>
          <p:cNvSpPr>
            <a:spLocks noGrp="1" noChangeArrowheads="1"/>
          </p:cNvSpPr>
          <p:nvPr>
            <p:ph type="title"/>
          </p:nvPr>
        </p:nvSpPr>
        <p:spPr bwMode="auto">
          <a:xfrm>
            <a:off x="0" y="0"/>
            <a:ext cx="9144000" cy="911225"/>
          </a:xfrm>
          <a:prstGeom prst="rect">
            <a:avLst/>
          </a:prstGeom>
          <a:noFill/>
          <a:ln w="9525">
            <a:solidFill>
              <a:schemeClr val="tx1"/>
            </a:solidFill>
            <a:miter lim="800000"/>
            <a:headEnd/>
            <a:tailEnd/>
          </a:ln>
        </p:spPr>
        <p:txBody>
          <a:bodyPr vert="horz" wrap="square" lIns="91440" tIns="45720" rIns="91440" bIns="45720" numCol="1" anchor="b" anchorCtr="0" compatLnSpc="1">
            <a:prstTxWarp prst="textNoShape">
              <a:avLst/>
            </a:prstTxWarp>
          </a:bodyPr>
          <a:lstStyle/>
          <a:p>
            <a:pPr lvl="0"/>
            <a:r>
              <a:rPr lang="fr-FR" smtClean="0"/>
              <a:t>Cliquez pour modifier le style du titre</a:t>
            </a:r>
            <a:br>
              <a:rPr lang="fr-FR" smtClean="0"/>
            </a:br>
            <a:r>
              <a:rPr lang="fr-FR" smtClean="0"/>
              <a:t/>
            </a:r>
            <a:br>
              <a:rPr lang="fr-FR" smtClean="0"/>
            </a:br>
            <a:endParaRPr lang="fr-FR" smtClean="0"/>
          </a:p>
        </p:txBody>
      </p:sp>
      <p:sp>
        <p:nvSpPr>
          <p:cNvPr id="1027" name="Rectangle 7"/>
          <p:cNvSpPr>
            <a:spLocks noGrp="1" noChangeArrowheads="1"/>
          </p:cNvSpPr>
          <p:nvPr>
            <p:ph type="body" idx="1"/>
          </p:nvPr>
        </p:nvSpPr>
        <p:spPr bwMode="auto">
          <a:xfrm>
            <a:off x="176213" y="1204913"/>
            <a:ext cx="8786812" cy="4737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536584" name="Rectangle 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fld id="{DD6D3A7C-AE55-40F3-92AA-F0632916EAAA}" type="datetime1">
              <a:rPr lang="fr-FR" smtClean="0"/>
              <a:t>18/01/2013</a:t>
            </a:fld>
            <a:endParaRPr lang="fr-FR"/>
          </a:p>
        </p:txBody>
      </p:sp>
      <p:sp>
        <p:nvSpPr>
          <p:cNvPr id="536585"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smtClean="0"/>
            </a:lvl1pPr>
          </a:lstStyle>
          <a:p>
            <a:pPr>
              <a:defRPr/>
            </a:pPr>
            <a:r>
              <a:rPr lang="fr-FR" smtClean="0"/>
              <a:t>Sharesap.com®. Copyright©. Tous droits réservés. Par Mickael QUESNOT</a:t>
            </a:r>
            <a:endParaRPr lang="fr-FR"/>
          </a:p>
        </p:txBody>
      </p:sp>
      <p:sp>
        <p:nvSpPr>
          <p:cNvPr id="536586" name="Rectangle 10"/>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4EF8BA68-98F5-4068-A6D2-A1BA1BE0BEC2}"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hf hdr="0"/>
  <p:txStyles>
    <p:titleStyle>
      <a:lvl1pPr algn="l" rtl="0" eaLnBrk="0" fontAlgn="base" hangingPunct="0">
        <a:spcBef>
          <a:spcPct val="0"/>
        </a:spcBef>
        <a:spcAft>
          <a:spcPct val="0"/>
        </a:spcAft>
        <a:defRPr sz="1600">
          <a:solidFill>
            <a:schemeClr val="tx1"/>
          </a:solidFill>
          <a:latin typeface="+mj-lt"/>
          <a:ea typeface="+mj-ea"/>
          <a:cs typeface="+mj-cs"/>
        </a:defRPr>
      </a:lvl1pPr>
      <a:lvl2pPr algn="l" rtl="0" eaLnBrk="0" fontAlgn="base" hangingPunct="0">
        <a:spcBef>
          <a:spcPct val="0"/>
        </a:spcBef>
        <a:spcAft>
          <a:spcPct val="0"/>
        </a:spcAft>
        <a:defRPr sz="1600">
          <a:solidFill>
            <a:schemeClr val="tx1"/>
          </a:solidFill>
          <a:latin typeface="Arial" charset="0"/>
        </a:defRPr>
      </a:lvl2pPr>
      <a:lvl3pPr algn="l" rtl="0" eaLnBrk="0" fontAlgn="base" hangingPunct="0">
        <a:spcBef>
          <a:spcPct val="0"/>
        </a:spcBef>
        <a:spcAft>
          <a:spcPct val="0"/>
        </a:spcAft>
        <a:defRPr sz="1600">
          <a:solidFill>
            <a:schemeClr val="tx1"/>
          </a:solidFill>
          <a:latin typeface="Arial" charset="0"/>
        </a:defRPr>
      </a:lvl3pPr>
      <a:lvl4pPr algn="l" rtl="0" eaLnBrk="0" fontAlgn="base" hangingPunct="0">
        <a:spcBef>
          <a:spcPct val="0"/>
        </a:spcBef>
        <a:spcAft>
          <a:spcPct val="0"/>
        </a:spcAft>
        <a:defRPr sz="1600">
          <a:solidFill>
            <a:schemeClr val="tx1"/>
          </a:solidFill>
          <a:latin typeface="Arial" charset="0"/>
        </a:defRPr>
      </a:lvl4pPr>
      <a:lvl5pPr algn="l" rtl="0" eaLnBrk="0" fontAlgn="base" hangingPunct="0">
        <a:spcBef>
          <a:spcPct val="0"/>
        </a:spcBef>
        <a:spcAft>
          <a:spcPct val="0"/>
        </a:spcAft>
        <a:defRPr sz="1600">
          <a:solidFill>
            <a:schemeClr val="tx1"/>
          </a:solidFill>
          <a:latin typeface="Arial" charset="0"/>
        </a:defRPr>
      </a:lvl5pPr>
      <a:lvl6pPr marL="457200" algn="l" rtl="0" fontAlgn="base">
        <a:spcBef>
          <a:spcPct val="0"/>
        </a:spcBef>
        <a:spcAft>
          <a:spcPct val="0"/>
        </a:spcAft>
        <a:defRPr sz="1600">
          <a:solidFill>
            <a:schemeClr val="tx1"/>
          </a:solidFill>
          <a:latin typeface="Arial" charset="0"/>
        </a:defRPr>
      </a:lvl6pPr>
      <a:lvl7pPr marL="914400" algn="l" rtl="0" fontAlgn="base">
        <a:spcBef>
          <a:spcPct val="0"/>
        </a:spcBef>
        <a:spcAft>
          <a:spcPct val="0"/>
        </a:spcAft>
        <a:defRPr sz="1600">
          <a:solidFill>
            <a:schemeClr val="tx1"/>
          </a:solidFill>
          <a:latin typeface="Arial" charset="0"/>
        </a:defRPr>
      </a:lvl7pPr>
      <a:lvl8pPr marL="1371600" algn="l" rtl="0" fontAlgn="base">
        <a:spcBef>
          <a:spcPct val="0"/>
        </a:spcBef>
        <a:spcAft>
          <a:spcPct val="0"/>
        </a:spcAft>
        <a:defRPr sz="1600">
          <a:solidFill>
            <a:schemeClr val="tx1"/>
          </a:solidFill>
          <a:latin typeface="Arial" charset="0"/>
        </a:defRPr>
      </a:lvl8pPr>
      <a:lvl9pPr marL="1828800" algn="l" rtl="0" fontAlgn="base">
        <a:spcBef>
          <a:spcPct val="0"/>
        </a:spcBef>
        <a:spcAft>
          <a:spcPct val="0"/>
        </a:spcAft>
        <a:defRPr sz="1600">
          <a:solidFill>
            <a:schemeClr val="tx1"/>
          </a:solidFill>
          <a:latin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defRPr sz="1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defRPr sz="1400">
          <a:solidFill>
            <a:schemeClr val="tx1"/>
          </a:solidFill>
          <a:latin typeface="+mn-lt"/>
        </a:defRPr>
      </a:lvl2pPr>
      <a:lvl3pPr marL="1143000" indent="-228600" algn="l" rtl="0" eaLnBrk="0" fontAlgn="base" hangingPunct="0">
        <a:spcBef>
          <a:spcPct val="20000"/>
        </a:spcBef>
        <a:spcAft>
          <a:spcPct val="0"/>
        </a:spcAft>
        <a:buClr>
          <a:schemeClr val="tx2"/>
        </a:buClr>
        <a:buSzPct val="65000"/>
        <a:buFont typeface="Wingdings" pitchFamily="2" charset="2"/>
        <a:defRPr sz="1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defRPr sz="1400">
          <a:solidFill>
            <a:schemeClr val="tx1"/>
          </a:solidFill>
          <a:latin typeface="+mn-lt"/>
        </a:defRPr>
      </a:lvl4pPr>
      <a:lvl5pPr marL="2057400" indent="-228600" algn="l" rtl="0" eaLnBrk="0" fontAlgn="base" hangingPunct="0">
        <a:spcBef>
          <a:spcPct val="20000"/>
        </a:spcBef>
        <a:spcAft>
          <a:spcPct val="0"/>
        </a:spcAft>
        <a:buClr>
          <a:schemeClr val="tx2"/>
        </a:buClr>
        <a:buSzPct val="60000"/>
        <a:buFont typeface="Wingdings" pitchFamily="2" charset="2"/>
        <a:defRPr sz="1400">
          <a:solidFill>
            <a:schemeClr val="tx1"/>
          </a:solidFill>
          <a:latin typeface="+mn-lt"/>
        </a:defRPr>
      </a:lvl5pPr>
      <a:lvl6pPr marL="2514600" indent="-228600" algn="l" rtl="0" fontAlgn="base">
        <a:spcBef>
          <a:spcPct val="20000"/>
        </a:spcBef>
        <a:spcAft>
          <a:spcPct val="0"/>
        </a:spcAft>
        <a:buClr>
          <a:schemeClr val="tx2"/>
        </a:buClr>
        <a:buSzPct val="60000"/>
        <a:buFont typeface="Wingdings" pitchFamily="2" charset="2"/>
        <a:defRPr sz="1400">
          <a:solidFill>
            <a:schemeClr val="tx1"/>
          </a:solidFill>
          <a:latin typeface="+mn-lt"/>
        </a:defRPr>
      </a:lvl6pPr>
      <a:lvl7pPr marL="2971800" indent="-228600" algn="l" rtl="0" fontAlgn="base">
        <a:spcBef>
          <a:spcPct val="20000"/>
        </a:spcBef>
        <a:spcAft>
          <a:spcPct val="0"/>
        </a:spcAft>
        <a:buClr>
          <a:schemeClr val="tx2"/>
        </a:buClr>
        <a:buSzPct val="60000"/>
        <a:buFont typeface="Wingdings" pitchFamily="2" charset="2"/>
        <a:defRPr sz="1400">
          <a:solidFill>
            <a:schemeClr val="tx1"/>
          </a:solidFill>
          <a:latin typeface="+mn-lt"/>
        </a:defRPr>
      </a:lvl7pPr>
      <a:lvl8pPr marL="3429000" indent="-228600" algn="l" rtl="0" fontAlgn="base">
        <a:spcBef>
          <a:spcPct val="20000"/>
        </a:spcBef>
        <a:spcAft>
          <a:spcPct val="0"/>
        </a:spcAft>
        <a:buClr>
          <a:schemeClr val="tx2"/>
        </a:buClr>
        <a:buSzPct val="60000"/>
        <a:buFont typeface="Wingdings" pitchFamily="2" charset="2"/>
        <a:defRPr sz="1400">
          <a:solidFill>
            <a:schemeClr val="tx1"/>
          </a:solidFill>
          <a:latin typeface="+mn-lt"/>
        </a:defRPr>
      </a:lvl8pPr>
      <a:lvl9pPr marL="3886200" indent="-228600" algn="l" rtl="0" fontAlgn="base">
        <a:spcBef>
          <a:spcPct val="20000"/>
        </a:spcBef>
        <a:spcAft>
          <a:spcPct val="0"/>
        </a:spcAft>
        <a:buClr>
          <a:schemeClr val="tx2"/>
        </a:buClr>
        <a:buSzPct val="60000"/>
        <a:buFont typeface="Wingdings" pitchFamily="2" charset="2"/>
        <a:defRPr sz="14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help.sap.com/saphelp_46c/helpdata/fr/6a/c10412adb111d1b6120000e8a738dc/content.ht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1443038" y="985838"/>
            <a:ext cx="7239000" cy="1939925"/>
          </a:xfrm>
        </p:spPr>
        <p:txBody>
          <a:bodyPr/>
          <a:lstStyle/>
          <a:p>
            <a:pPr eaLnBrk="1" hangingPunct="1"/>
            <a:r>
              <a:rPr lang="en-GB" sz="2400" dirty="0" smtClean="0"/>
              <a:t>Guide </a:t>
            </a:r>
            <a:r>
              <a:rPr lang="en-GB" sz="2400" dirty="0" err="1" smtClean="0"/>
              <a:t>fonctionnel</a:t>
            </a:r>
            <a:r>
              <a:rPr lang="en-GB" sz="2400" dirty="0" smtClean="0"/>
              <a:t> </a:t>
            </a:r>
            <a:r>
              <a:rPr lang="en-GB" sz="2400" smtClean="0"/>
              <a:t>SAP par </a:t>
            </a:r>
            <a:r>
              <a:rPr lang="en-GB" sz="2400" dirty="0" err="1" smtClean="0"/>
              <a:t>Mickaël</a:t>
            </a:r>
            <a:r>
              <a:rPr lang="en-GB" sz="2400" dirty="0" smtClean="0"/>
              <a:t> QUESNOT ©</a:t>
            </a:r>
            <a:br>
              <a:rPr lang="en-GB" sz="2400" dirty="0" smtClean="0"/>
            </a:br>
            <a:r>
              <a:rPr lang="fr-FR" sz="2800" b="1" dirty="0" smtClean="0"/>
              <a:t>Création d’une commande par copie ou référence </a:t>
            </a:r>
            <a:br>
              <a:rPr lang="fr-FR" sz="2800" b="1" dirty="0" smtClean="0"/>
            </a:br>
            <a:endParaRPr lang="fr-FR" dirty="0" smtClean="0"/>
          </a:p>
        </p:txBody>
      </p:sp>
      <p:sp>
        <p:nvSpPr>
          <p:cNvPr id="3075" name="Rectangle 8"/>
          <p:cNvSpPr>
            <a:spLocks noGrp="1" noChangeArrowheads="1"/>
          </p:cNvSpPr>
          <p:nvPr>
            <p:ph type="subTitle" idx="1"/>
          </p:nvPr>
        </p:nvSpPr>
        <p:spPr/>
        <p:txBody>
          <a:bodyPr/>
          <a:lstStyle/>
          <a:p>
            <a:pPr eaLnBrk="1" hangingPunct="1"/>
            <a:r>
              <a:rPr lang="fr-FR" smtClean="0"/>
              <a:t>Achats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a date 3"/>
          <p:cNvSpPr>
            <a:spLocks noGrp="1"/>
          </p:cNvSpPr>
          <p:nvPr>
            <p:ph type="dt" sz="quarter" idx="10"/>
          </p:nvPr>
        </p:nvSpPr>
        <p:spPr>
          <a:noFill/>
        </p:spPr>
        <p:txBody>
          <a:bodyPr/>
          <a:lstStyle/>
          <a:p>
            <a:fld id="{D4A5E51C-9A65-4732-AD95-BF3C2F39772F}" type="datetime1">
              <a:rPr lang="fr-FR" smtClean="0"/>
              <a:t>18/01/2013</a:t>
            </a:fld>
            <a:endParaRPr lang="fr-FR"/>
          </a:p>
        </p:txBody>
      </p:sp>
      <p:sp>
        <p:nvSpPr>
          <p:cNvPr id="27651"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7652" name="Espace réservé du numéro de diapositive 5"/>
          <p:cNvSpPr>
            <a:spLocks noGrp="1"/>
          </p:cNvSpPr>
          <p:nvPr>
            <p:ph type="sldNum" sz="quarter" idx="12"/>
          </p:nvPr>
        </p:nvSpPr>
        <p:spPr>
          <a:noFill/>
        </p:spPr>
        <p:txBody>
          <a:bodyPr/>
          <a:lstStyle/>
          <a:p>
            <a:fld id="{1E12EB46-D813-4456-AA7B-B8BF4B5B98D9}" type="slidenum">
              <a:rPr lang="fr-FR"/>
              <a:pPr/>
              <a:t>10</a:t>
            </a:fld>
            <a:endParaRPr lang="fr-FR"/>
          </a:p>
        </p:txBody>
      </p:sp>
      <p:sp>
        <p:nvSpPr>
          <p:cNvPr id="27653" name="Rectangle 2"/>
          <p:cNvSpPr>
            <a:spLocks noGrp="1" noChangeArrowheads="1"/>
          </p:cNvSpPr>
          <p:nvPr>
            <p:ph type="title"/>
          </p:nvPr>
        </p:nvSpPr>
        <p:spPr/>
        <p:txBody>
          <a:bodyPr/>
          <a:lstStyle/>
          <a:p>
            <a:pPr eaLnBrk="1" hangingPunct="1"/>
            <a:r>
              <a:rPr lang="fr-FR" smtClean="0"/>
              <a:t>3. Vous sélectionnez les postes à reprendre. </a:t>
            </a:r>
            <a:br>
              <a:rPr lang="fr-FR" smtClean="0"/>
            </a:br>
            <a:endParaRPr lang="fr-FR" smtClean="0"/>
          </a:p>
        </p:txBody>
      </p:sp>
      <p:pic>
        <p:nvPicPr>
          <p:cNvPr id="27654" name="Picture 3"/>
          <p:cNvPicPr>
            <a:picLocks noGrp="1" noChangeAspect="1" noChangeArrowheads="1"/>
          </p:cNvPicPr>
          <p:nvPr>
            <p:ph type="body" idx="1"/>
          </p:nvPr>
        </p:nvPicPr>
        <p:blipFill>
          <a:blip r:embed="rId2" cstate="print"/>
          <a:srcRect/>
          <a:stretch>
            <a:fillRect/>
          </a:stretch>
        </p:blipFill>
        <p:spPr>
          <a:ln>
            <a:solidFill>
              <a:schemeClr val="tx1"/>
            </a:solidFill>
          </a:ln>
        </p:spPr>
      </p:pic>
      <p:sp>
        <p:nvSpPr>
          <p:cNvPr id="27655" name="Line 4"/>
          <p:cNvSpPr>
            <a:spLocks noChangeShapeType="1"/>
          </p:cNvSpPr>
          <p:nvPr/>
        </p:nvSpPr>
        <p:spPr bwMode="auto">
          <a:xfrm flipH="1" flipV="1">
            <a:off x="266700" y="2501900"/>
            <a:ext cx="304800" cy="685800"/>
          </a:xfrm>
          <a:prstGeom prst="line">
            <a:avLst/>
          </a:prstGeom>
          <a:noFill/>
          <a:ln w="76200">
            <a:solidFill>
              <a:schemeClr val="tx1"/>
            </a:solidFill>
            <a:round/>
            <a:headEnd/>
            <a:tailEnd type="triangle" w="med" len="med"/>
          </a:ln>
        </p:spPr>
        <p:txBody>
          <a:bodyPr wrap="none" anchor="ctr"/>
          <a:lstStyle/>
          <a:p>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a date 3"/>
          <p:cNvSpPr>
            <a:spLocks noGrp="1"/>
          </p:cNvSpPr>
          <p:nvPr>
            <p:ph type="dt" sz="quarter" idx="10"/>
          </p:nvPr>
        </p:nvSpPr>
        <p:spPr>
          <a:noFill/>
        </p:spPr>
        <p:txBody>
          <a:bodyPr/>
          <a:lstStyle/>
          <a:p>
            <a:fld id="{6301CC6B-7E08-4E8A-AFF0-8204453F2971}" type="datetime1">
              <a:rPr lang="fr-FR" smtClean="0"/>
              <a:t>18/01/2013</a:t>
            </a:fld>
            <a:endParaRPr lang="fr-FR"/>
          </a:p>
        </p:txBody>
      </p:sp>
      <p:sp>
        <p:nvSpPr>
          <p:cNvPr id="28675"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8676" name="Espace réservé du numéro de diapositive 5"/>
          <p:cNvSpPr>
            <a:spLocks noGrp="1"/>
          </p:cNvSpPr>
          <p:nvPr>
            <p:ph type="sldNum" sz="quarter" idx="12"/>
          </p:nvPr>
        </p:nvSpPr>
        <p:spPr>
          <a:noFill/>
        </p:spPr>
        <p:txBody>
          <a:bodyPr/>
          <a:lstStyle/>
          <a:p>
            <a:fld id="{2960D275-F095-41ED-88A6-F2DC1085870D}" type="slidenum">
              <a:rPr lang="fr-FR"/>
              <a:pPr/>
              <a:t>11</a:t>
            </a:fld>
            <a:endParaRPr lang="fr-FR"/>
          </a:p>
        </p:txBody>
      </p:sp>
      <p:sp>
        <p:nvSpPr>
          <p:cNvPr id="28677" name="Rectangle 2"/>
          <p:cNvSpPr>
            <a:spLocks noGrp="1" noChangeArrowheads="1"/>
          </p:cNvSpPr>
          <p:nvPr>
            <p:ph type="title"/>
          </p:nvPr>
        </p:nvSpPr>
        <p:spPr/>
        <p:txBody>
          <a:bodyPr/>
          <a:lstStyle/>
          <a:p>
            <a:pPr eaLnBrk="1" hangingPunct="1"/>
            <a:r>
              <a:rPr lang="fr-FR" smtClean="0"/>
              <a:t>Si vous souhaitez modifier les postes sélectionnés </a:t>
            </a:r>
            <a:r>
              <a:rPr lang="fr-FR" b="1" smtClean="0"/>
              <a:t>avant de les reprendre, vous sélectionnez </a:t>
            </a:r>
            <a:r>
              <a:rPr lang="fr-FR" b="1" i="1" smtClean="0"/>
              <a:t>Traiter</a:t>
            </a:r>
            <a:r>
              <a:rPr lang="fr-FR" b="1" smtClean="0"/>
              <a:t> -&gt; </a:t>
            </a:r>
            <a:r>
              <a:rPr lang="fr-FR" b="1" i="1" smtClean="0"/>
              <a:t>Reprendre + détail. </a:t>
            </a:r>
            <a:br>
              <a:rPr lang="fr-FR" b="1" i="1" smtClean="0"/>
            </a:br>
            <a:endParaRPr lang="fr-FR" smtClean="0"/>
          </a:p>
        </p:txBody>
      </p:sp>
      <p:pic>
        <p:nvPicPr>
          <p:cNvPr id="28678" name="Picture 3"/>
          <p:cNvPicPr>
            <a:picLocks noGrp="1" noChangeAspect="1" noChangeArrowheads="1"/>
          </p:cNvPicPr>
          <p:nvPr>
            <p:ph type="body" idx="1"/>
          </p:nvPr>
        </p:nvPicPr>
        <p:blipFill>
          <a:blip r:embed="rId2" cstate="print"/>
          <a:srcRect/>
          <a:stretch>
            <a:fillRect/>
          </a:stretch>
        </p:blipFill>
        <p:spPr/>
      </p:pic>
      <p:sp>
        <p:nvSpPr>
          <p:cNvPr id="28679" name="Line 4"/>
          <p:cNvSpPr>
            <a:spLocks noChangeShapeType="1"/>
          </p:cNvSpPr>
          <p:nvPr/>
        </p:nvSpPr>
        <p:spPr bwMode="auto">
          <a:xfrm flipH="1">
            <a:off x="2222500" y="1612900"/>
            <a:ext cx="622300" cy="368300"/>
          </a:xfrm>
          <a:prstGeom prst="line">
            <a:avLst/>
          </a:prstGeom>
          <a:noFill/>
          <a:ln w="76200">
            <a:solidFill>
              <a:schemeClr val="tx1"/>
            </a:solidFill>
            <a:round/>
            <a:headEnd/>
            <a:tailEnd type="triangle" w="med" len="med"/>
          </a:ln>
        </p:spPr>
        <p:txBody>
          <a:bodyPr wrap="none" anchor="ctr"/>
          <a:lstStyle/>
          <a:p>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a date 3"/>
          <p:cNvSpPr>
            <a:spLocks noGrp="1"/>
          </p:cNvSpPr>
          <p:nvPr>
            <p:ph type="dt" sz="quarter" idx="10"/>
          </p:nvPr>
        </p:nvSpPr>
        <p:spPr>
          <a:noFill/>
        </p:spPr>
        <p:txBody>
          <a:bodyPr/>
          <a:lstStyle/>
          <a:p>
            <a:fld id="{4828C327-1E0C-44B1-946D-1102CC72E213}" type="datetime1">
              <a:rPr lang="fr-FR" smtClean="0"/>
              <a:t>18/01/2013</a:t>
            </a:fld>
            <a:endParaRPr lang="fr-FR"/>
          </a:p>
        </p:txBody>
      </p:sp>
      <p:sp>
        <p:nvSpPr>
          <p:cNvPr id="29699"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9700" name="Espace réservé du numéro de diapositive 5"/>
          <p:cNvSpPr>
            <a:spLocks noGrp="1"/>
          </p:cNvSpPr>
          <p:nvPr>
            <p:ph type="sldNum" sz="quarter" idx="12"/>
          </p:nvPr>
        </p:nvSpPr>
        <p:spPr>
          <a:noFill/>
        </p:spPr>
        <p:txBody>
          <a:bodyPr/>
          <a:lstStyle/>
          <a:p>
            <a:fld id="{87170B4A-9E07-41BC-89FE-18E434417C63}" type="slidenum">
              <a:rPr lang="fr-FR"/>
              <a:pPr/>
              <a:t>12</a:t>
            </a:fld>
            <a:endParaRPr lang="fr-FR"/>
          </a:p>
        </p:txBody>
      </p:sp>
      <p:sp>
        <p:nvSpPr>
          <p:cNvPr id="29701" name="Rectangle 2"/>
          <p:cNvSpPr>
            <a:spLocks noGrp="1" noChangeArrowheads="1"/>
          </p:cNvSpPr>
          <p:nvPr>
            <p:ph type="title"/>
          </p:nvPr>
        </p:nvSpPr>
        <p:spPr/>
        <p:txBody>
          <a:bodyPr/>
          <a:lstStyle/>
          <a:p>
            <a:pPr eaLnBrk="1" hangingPunct="1"/>
            <a:r>
              <a:rPr lang="fr-FR" b="1" i="1" smtClean="0"/>
              <a:t>Vous modifiez les postes individuels dans l'écran de détail du poste.</a:t>
            </a:r>
            <a:br>
              <a:rPr lang="fr-FR" b="1" i="1" smtClean="0"/>
            </a:br>
            <a:endParaRPr lang="fr-FR" b="1" i="1" smtClean="0"/>
          </a:p>
        </p:txBody>
      </p:sp>
      <p:pic>
        <p:nvPicPr>
          <p:cNvPr id="29702" name="Picture 3"/>
          <p:cNvPicPr>
            <a:picLocks noGrp="1" noChangeAspect="1" noChangeArrowheads="1"/>
          </p:cNvPicPr>
          <p:nvPr>
            <p:ph type="body" idx="1"/>
          </p:nvPr>
        </p:nvPicPr>
        <p:blipFill>
          <a:blip r:embed="rId2" cstate="print"/>
          <a:srcRect/>
          <a:stretch>
            <a:fillRect/>
          </a:stretch>
        </p:blipFill>
        <p:spPr>
          <a:ln>
            <a:solidFill>
              <a:schemeClr val="tx1"/>
            </a:solid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a date 3"/>
          <p:cNvSpPr>
            <a:spLocks noGrp="1"/>
          </p:cNvSpPr>
          <p:nvPr>
            <p:ph type="dt" sz="quarter" idx="10"/>
          </p:nvPr>
        </p:nvSpPr>
        <p:spPr>
          <a:noFill/>
        </p:spPr>
        <p:txBody>
          <a:bodyPr/>
          <a:lstStyle/>
          <a:p>
            <a:fld id="{292C8F5A-BAAB-4CB8-A861-341EEA890061}" type="datetime1">
              <a:rPr lang="fr-FR" smtClean="0"/>
              <a:t>18/01/2013</a:t>
            </a:fld>
            <a:endParaRPr lang="fr-FR"/>
          </a:p>
        </p:txBody>
      </p:sp>
      <p:sp>
        <p:nvSpPr>
          <p:cNvPr id="30723"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30724" name="Espace réservé du numéro de diapositive 5"/>
          <p:cNvSpPr>
            <a:spLocks noGrp="1"/>
          </p:cNvSpPr>
          <p:nvPr>
            <p:ph type="sldNum" sz="quarter" idx="12"/>
          </p:nvPr>
        </p:nvSpPr>
        <p:spPr>
          <a:noFill/>
        </p:spPr>
        <p:txBody>
          <a:bodyPr/>
          <a:lstStyle/>
          <a:p>
            <a:fld id="{6E3B653C-5E12-4F9C-86BF-262C29ED1E39}" type="slidenum">
              <a:rPr lang="fr-FR"/>
              <a:pPr/>
              <a:t>13</a:t>
            </a:fld>
            <a:endParaRPr lang="fr-FR"/>
          </a:p>
        </p:txBody>
      </p:sp>
      <p:sp>
        <p:nvSpPr>
          <p:cNvPr id="30725" name="Rectangle 2"/>
          <p:cNvSpPr>
            <a:spLocks noGrp="1" noChangeArrowheads="1"/>
          </p:cNvSpPr>
          <p:nvPr>
            <p:ph type="title"/>
          </p:nvPr>
        </p:nvSpPr>
        <p:spPr/>
        <p:txBody>
          <a:bodyPr/>
          <a:lstStyle/>
          <a:p>
            <a:pPr eaLnBrk="1" hangingPunct="1"/>
            <a:r>
              <a:rPr lang="fr-FR" smtClean="0"/>
              <a:t>Si vous souhaitez copier les postes sélectionnés </a:t>
            </a:r>
            <a:r>
              <a:rPr lang="fr-FR" b="1" smtClean="0"/>
              <a:t>sans</a:t>
            </a:r>
            <a:r>
              <a:rPr lang="fr-FR" smtClean="0"/>
              <a:t> les modifier auparavant, vous sélectionnez </a:t>
            </a:r>
            <a:r>
              <a:rPr lang="fr-FR" i="1" smtClean="0"/>
              <a:t>Traiter</a:t>
            </a:r>
            <a:r>
              <a:rPr lang="fr-FR" smtClean="0"/>
              <a:t> -&gt; </a:t>
            </a:r>
            <a:r>
              <a:rPr lang="fr-FR" i="1" smtClean="0"/>
              <a:t>Reprendre.</a:t>
            </a:r>
            <a:r>
              <a:rPr lang="fr-FR" smtClean="0"/>
              <a:t> </a:t>
            </a:r>
            <a:br>
              <a:rPr lang="fr-FR" smtClean="0"/>
            </a:br>
            <a:endParaRPr lang="fr-FR" smtClean="0"/>
          </a:p>
        </p:txBody>
      </p:sp>
      <p:pic>
        <p:nvPicPr>
          <p:cNvPr id="30726" name="Picture 3"/>
          <p:cNvPicPr>
            <a:picLocks noGrp="1" noChangeAspect="1" noChangeArrowheads="1"/>
          </p:cNvPicPr>
          <p:nvPr>
            <p:ph type="body" idx="1"/>
          </p:nvPr>
        </p:nvPicPr>
        <p:blipFill>
          <a:blip r:embed="rId2" cstate="print"/>
          <a:srcRect/>
          <a:stretch>
            <a:fillRect/>
          </a:stretch>
        </p:blipFill>
        <p:spPr/>
      </p:pic>
      <p:sp>
        <p:nvSpPr>
          <p:cNvPr id="30727" name="Line 4"/>
          <p:cNvSpPr>
            <a:spLocks noChangeShapeType="1"/>
          </p:cNvSpPr>
          <p:nvPr/>
        </p:nvSpPr>
        <p:spPr bwMode="auto">
          <a:xfrm flipH="1">
            <a:off x="2311400" y="1536700"/>
            <a:ext cx="812800" cy="520700"/>
          </a:xfrm>
          <a:prstGeom prst="line">
            <a:avLst/>
          </a:prstGeom>
          <a:noFill/>
          <a:ln w="76200">
            <a:solidFill>
              <a:schemeClr val="tx1"/>
            </a:solidFill>
            <a:round/>
            <a:headEnd/>
            <a:tailEnd type="triangle" w="med" len="med"/>
          </a:ln>
        </p:spPr>
        <p:txBody>
          <a:bodyPr wrap="none" anchor="ctr"/>
          <a:lstStyle/>
          <a:p>
            <a:endParaRPr lang="fr-F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a date 3"/>
          <p:cNvSpPr>
            <a:spLocks noGrp="1"/>
          </p:cNvSpPr>
          <p:nvPr>
            <p:ph type="dt" sz="quarter" idx="10"/>
          </p:nvPr>
        </p:nvSpPr>
        <p:spPr>
          <a:noFill/>
        </p:spPr>
        <p:txBody>
          <a:bodyPr/>
          <a:lstStyle/>
          <a:p>
            <a:fld id="{8D81E73F-9BAA-4CC5-8C34-9654ED68724F}" type="datetime1">
              <a:rPr lang="fr-FR" smtClean="0"/>
              <a:t>18/01/2013</a:t>
            </a:fld>
            <a:endParaRPr lang="fr-FR"/>
          </a:p>
        </p:txBody>
      </p:sp>
      <p:sp>
        <p:nvSpPr>
          <p:cNvPr id="31747"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31748" name="Espace réservé du numéro de diapositive 5"/>
          <p:cNvSpPr>
            <a:spLocks noGrp="1"/>
          </p:cNvSpPr>
          <p:nvPr>
            <p:ph type="sldNum" sz="quarter" idx="12"/>
          </p:nvPr>
        </p:nvSpPr>
        <p:spPr>
          <a:noFill/>
        </p:spPr>
        <p:txBody>
          <a:bodyPr/>
          <a:lstStyle/>
          <a:p>
            <a:fld id="{DA529091-4B51-4673-9F1D-42B1168134D1}" type="slidenum">
              <a:rPr lang="fr-FR"/>
              <a:pPr/>
              <a:t>14</a:t>
            </a:fld>
            <a:endParaRPr lang="fr-FR"/>
          </a:p>
        </p:txBody>
      </p:sp>
      <p:sp>
        <p:nvSpPr>
          <p:cNvPr id="31749" name="Rectangle 2"/>
          <p:cNvSpPr>
            <a:spLocks noGrp="1" noChangeArrowheads="1"/>
          </p:cNvSpPr>
          <p:nvPr>
            <p:ph type="title"/>
          </p:nvPr>
        </p:nvSpPr>
        <p:spPr/>
        <p:txBody>
          <a:bodyPr/>
          <a:lstStyle/>
          <a:p>
            <a:pPr eaLnBrk="1" hangingPunct="1"/>
            <a:r>
              <a:rPr lang="fr-FR" smtClean="0"/>
              <a:t>La synthèse des postes pour la nouvelle commande (avec les postes que vous avez repris) s’affiche. </a:t>
            </a:r>
          </a:p>
        </p:txBody>
      </p:sp>
      <p:pic>
        <p:nvPicPr>
          <p:cNvPr id="31750" name="Picture 3"/>
          <p:cNvPicPr>
            <a:picLocks noGrp="1" noChangeAspect="1" noChangeArrowheads="1"/>
          </p:cNvPicPr>
          <p:nvPr>
            <p:ph type="body" idx="1"/>
          </p:nvPr>
        </p:nvPicPr>
        <p:blipFill>
          <a:blip r:embed="rId2" cstate="print"/>
          <a:srcRect/>
          <a:stretch>
            <a:fillRect/>
          </a:stretch>
        </p:blip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a date 3"/>
          <p:cNvSpPr>
            <a:spLocks noGrp="1"/>
          </p:cNvSpPr>
          <p:nvPr>
            <p:ph type="dt" sz="quarter" idx="10"/>
          </p:nvPr>
        </p:nvSpPr>
        <p:spPr>
          <a:noFill/>
        </p:spPr>
        <p:txBody>
          <a:bodyPr/>
          <a:lstStyle/>
          <a:p>
            <a:fld id="{53FB9644-E2F0-4E5F-94B2-03EE23E7CB40}" type="datetime1">
              <a:rPr lang="fr-FR" smtClean="0"/>
              <a:t>18/01/2013</a:t>
            </a:fld>
            <a:endParaRPr lang="fr-FR"/>
          </a:p>
        </p:txBody>
      </p:sp>
      <p:sp>
        <p:nvSpPr>
          <p:cNvPr id="32771"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32772" name="Espace réservé du numéro de diapositive 5"/>
          <p:cNvSpPr>
            <a:spLocks noGrp="1"/>
          </p:cNvSpPr>
          <p:nvPr>
            <p:ph type="sldNum" sz="quarter" idx="12"/>
          </p:nvPr>
        </p:nvSpPr>
        <p:spPr>
          <a:noFill/>
        </p:spPr>
        <p:txBody>
          <a:bodyPr/>
          <a:lstStyle/>
          <a:p>
            <a:fld id="{1D196FE2-5952-4ADC-8ABF-9C695AF742B1}" type="slidenum">
              <a:rPr lang="fr-FR"/>
              <a:pPr/>
              <a:t>15</a:t>
            </a:fld>
            <a:endParaRPr lang="fr-FR"/>
          </a:p>
        </p:txBody>
      </p:sp>
      <p:sp>
        <p:nvSpPr>
          <p:cNvPr id="32773" name="Rectangle 2"/>
          <p:cNvSpPr>
            <a:spLocks noGrp="1" noChangeArrowheads="1"/>
          </p:cNvSpPr>
          <p:nvPr>
            <p:ph type="title"/>
          </p:nvPr>
        </p:nvSpPr>
        <p:spPr/>
        <p:txBody>
          <a:bodyPr/>
          <a:lstStyle/>
          <a:p>
            <a:pPr eaLnBrk="1" hangingPunct="1"/>
            <a:r>
              <a:rPr lang="fr-FR" smtClean="0"/>
              <a:t>4. Vous sauvegardez la commande. </a:t>
            </a:r>
            <a:br>
              <a:rPr lang="fr-FR" smtClean="0"/>
            </a:br>
            <a:endParaRPr lang="fr-FR" smtClean="0"/>
          </a:p>
        </p:txBody>
      </p:sp>
      <p:pic>
        <p:nvPicPr>
          <p:cNvPr id="32774" name="Picture 3"/>
          <p:cNvPicPr>
            <a:picLocks noGrp="1" noChangeAspect="1" noChangeArrowheads="1"/>
          </p:cNvPicPr>
          <p:nvPr>
            <p:ph type="body" idx="1"/>
          </p:nvPr>
        </p:nvPicPr>
        <p:blipFill>
          <a:blip r:embed="rId2" cstate="print"/>
          <a:srcRect/>
          <a:stretch>
            <a:fillRect/>
          </a:stretch>
        </p:blipFill>
        <p:spPr/>
      </p:pic>
      <p:sp>
        <p:nvSpPr>
          <p:cNvPr id="32775" name="Line 4"/>
          <p:cNvSpPr>
            <a:spLocks noChangeShapeType="1"/>
          </p:cNvSpPr>
          <p:nvPr/>
        </p:nvSpPr>
        <p:spPr bwMode="auto">
          <a:xfrm flipH="1">
            <a:off x="1866900" y="927100"/>
            <a:ext cx="914400" cy="469900"/>
          </a:xfrm>
          <a:prstGeom prst="line">
            <a:avLst/>
          </a:prstGeom>
          <a:noFill/>
          <a:ln w="76200">
            <a:solidFill>
              <a:schemeClr val="tx1"/>
            </a:solidFill>
            <a:round/>
            <a:headEnd/>
            <a:tailEnd type="triangle" w="med" len="med"/>
          </a:ln>
        </p:spPr>
        <p:txBody>
          <a:bodyPr wrap="none" anchor="ctr"/>
          <a:lstStyle/>
          <a:p>
            <a:endParaRPr lang="fr-F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a date 3"/>
          <p:cNvSpPr>
            <a:spLocks noGrp="1"/>
          </p:cNvSpPr>
          <p:nvPr>
            <p:ph type="dt" sz="quarter" idx="10"/>
          </p:nvPr>
        </p:nvSpPr>
        <p:spPr>
          <a:noFill/>
        </p:spPr>
        <p:txBody>
          <a:bodyPr/>
          <a:lstStyle/>
          <a:p>
            <a:fld id="{810868A2-D80B-4BB9-AF95-24564D78E9E7}" type="datetime1">
              <a:rPr lang="fr-FR" smtClean="0"/>
              <a:t>18/01/2013</a:t>
            </a:fld>
            <a:endParaRPr lang="fr-FR"/>
          </a:p>
        </p:txBody>
      </p:sp>
      <p:sp>
        <p:nvSpPr>
          <p:cNvPr id="33795"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33796" name="Espace réservé du numéro de diapositive 5"/>
          <p:cNvSpPr>
            <a:spLocks noGrp="1"/>
          </p:cNvSpPr>
          <p:nvPr>
            <p:ph type="sldNum" sz="quarter" idx="12"/>
          </p:nvPr>
        </p:nvSpPr>
        <p:spPr>
          <a:noFill/>
        </p:spPr>
        <p:txBody>
          <a:bodyPr/>
          <a:lstStyle/>
          <a:p>
            <a:fld id="{2E8F6ADB-0597-49F3-B749-9940DFFE5AB9}" type="slidenum">
              <a:rPr lang="fr-FR"/>
              <a:pPr/>
              <a:t>16</a:t>
            </a:fld>
            <a:endParaRPr lang="fr-FR"/>
          </a:p>
        </p:txBody>
      </p:sp>
      <p:sp>
        <p:nvSpPr>
          <p:cNvPr id="33797" name="Rectangle 2"/>
          <p:cNvSpPr>
            <a:spLocks noGrp="1" noChangeArrowheads="1"/>
          </p:cNvSpPr>
          <p:nvPr>
            <p:ph type="title"/>
          </p:nvPr>
        </p:nvSpPr>
        <p:spPr>
          <a:xfrm>
            <a:off x="0" y="0"/>
            <a:ext cx="9144000" cy="2003425"/>
          </a:xfrm>
        </p:spPr>
        <p:txBody>
          <a:bodyPr/>
          <a:lstStyle/>
          <a:p>
            <a:pPr eaLnBrk="1" hangingPunct="1"/>
            <a:r>
              <a:rPr lang="fr-FR" sz="1400" b="1" smtClean="0"/>
              <a:t>Résultat</a:t>
            </a:r>
            <a:br>
              <a:rPr lang="fr-FR" sz="1400" b="1" smtClean="0"/>
            </a:br>
            <a:r>
              <a:rPr lang="fr-FR" sz="1400" b="1" smtClean="0"/>
              <a:t/>
            </a:r>
            <a:br>
              <a:rPr lang="fr-FR" sz="1400" b="1" smtClean="0"/>
            </a:br>
            <a:r>
              <a:rPr lang="fr-FR" sz="1400" smtClean="0"/>
              <a:t>La commande est créée dans le système SAP.</a:t>
            </a:r>
            <a:br>
              <a:rPr lang="fr-FR" sz="1400" smtClean="0"/>
            </a:br>
            <a:r>
              <a:rPr lang="fr-FR" sz="1400" smtClean="0"/>
              <a:t/>
            </a:r>
            <a:br>
              <a:rPr lang="fr-FR" sz="1400" smtClean="0"/>
            </a:br>
            <a:r>
              <a:rPr lang="fr-FR" sz="1400" smtClean="0"/>
              <a:t>Afin que l'information dans la commande puisse être envoyée au fournisseur, le système crée un </a:t>
            </a:r>
            <a:r>
              <a:rPr lang="fr-FR" sz="1400" i="1" smtClean="0"/>
              <a:t>message</a:t>
            </a:r>
            <a:r>
              <a:rPr lang="fr-FR" sz="1400" smtClean="0"/>
              <a:t> pour la commande.</a:t>
            </a:r>
            <a:br>
              <a:rPr lang="fr-FR" sz="1400" smtClean="0"/>
            </a:br>
            <a:r>
              <a:rPr lang="fr-FR" sz="1400" smtClean="0"/>
              <a:t/>
            </a:r>
            <a:br>
              <a:rPr lang="fr-FR" sz="1400" smtClean="0"/>
            </a:br>
            <a:r>
              <a:rPr lang="fr-FR" sz="1400" smtClean="0"/>
              <a:t>Pour plus d’informations sur la manière d’envoyer le message au fournisseur, vous consultez le guide sur l’</a:t>
            </a:r>
            <a:r>
              <a:rPr lang="fr-FR" sz="1400" smtClean="0">
                <a:hlinkClick r:id="rId2"/>
              </a:rPr>
              <a:t>Édition des messages</a:t>
            </a:r>
            <a:r>
              <a:rPr lang="fr-FR" sz="1400" smtClean="0"/>
              <a:t> (Transaction ME9F).</a:t>
            </a:r>
            <a:endParaRPr lang="fr-FR" sz="1400" b="1" smtClean="0"/>
          </a:p>
        </p:txBody>
      </p:sp>
      <p:pic>
        <p:nvPicPr>
          <p:cNvPr id="33798" name="Picture 3"/>
          <p:cNvPicPr>
            <a:picLocks noGrp="1" noChangeAspect="1" noChangeArrowheads="1"/>
          </p:cNvPicPr>
          <p:nvPr>
            <p:ph type="body" idx="1"/>
          </p:nvPr>
        </p:nvPicPr>
        <p:blipFill>
          <a:blip r:embed="rId3" cstate="print"/>
          <a:srcRect/>
          <a:stretch>
            <a:fillRect/>
          </a:stretch>
        </p:blipFill>
        <p:spPr>
          <a:xfrm>
            <a:off x="176213" y="2233613"/>
            <a:ext cx="8786812" cy="3708400"/>
          </a:xfrm>
          <a:ln>
            <a:solidFill>
              <a:schemeClr val="tx1"/>
            </a:solidFill>
          </a:ln>
        </p:spPr>
      </p:pic>
      <p:sp>
        <p:nvSpPr>
          <p:cNvPr id="33799" name="Line 4"/>
          <p:cNvSpPr>
            <a:spLocks noChangeShapeType="1"/>
          </p:cNvSpPr>
          <p:nvPr/>
        </p:nvSpPr>
        <p:spPr bwMode="auto">
          <a:xfrm flipH="1">
            <a:off x="1841500" y="4991100"/>
            <a:ext cx="419100" cy="812800"/>
          </a:xfrm>
          <a:prstGeom prst="line">
            <a:avLst/>
          </a:prstGeom>
          <a:noFill/>
          <a:ln w="76200">
            <a:solidFill>
              <a:schemeClr val="tx1"/>
            </a:solidFill>
            <a:round/>
            <a:headEnd/>
            <a:tailEnd type="triangle" w="med" len="med"/>
          </a:ln>
        </p:spPr>
        <p:txBody>
          <a:bodyPr wrap="none" anchor="ctr"/>
          <a:lstStyle/>
          <a:p>
            <a:endParaRPr lang="fr-F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Espace réservé de la date 3"/>
          <p:cNvSpPr>
            <a:spLocks noGrp="1"/>
          </p:cNvSpPr>
          <p:nvPr>
            <p:ph type="dt" sz="quarter" idx="10"/>
          </p:nvPr>
        </p:nvSpPr>
        <p:spPr>
          <a:noFill/>
        </p:spPr>
        <p:txBody>
          <a:bodyPr/>
          <a:lstStyle/>
          <a:p>
            <a:fld id="{F377D54F-ED04-44AE-B680-B960C497CF7D}" type="datetime1">
              <a:rPr lang="fr-FR" smtClean="0"/>
              <a:t>18/01/2013</a:t>
            </a:fld>
            <a:endParaRPr lang="fr-FR"/>
          </a:p>
        </p:txBody>
      </p:sp>
      <p:sp>
        <p:nvSpPr>
          <p:cNvPr id="69635"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69636" name="Espace réservé du numéro de diapositive 5"/>
          <p:cNvSpPr>
            <a:spLocks noGrp="1"/>
          </p:cNvSpPr>
          <p:nvPr>
            <p:ph type="sldNum" sz="quarter" idx="12"/>
          </p:nvPr>
        </p:nvSpPr>
        <p:spPr>
          <a:noFill/>
        </p:spPr>
        <p:txBody>
          <a:bodyPr/>
          <a:lstStyle/>
          <a:p>
            <a:fld id="{E0F49985-936D-4DD5-BEC8-1C4D5ED82AEC}" type="slidenum">
              <a:rPr lang="fr-FR"/>
              <a:pPr/>
              <a:t>17</a:t>
            </a:fld>
            <a:endParaRPr lang="fr-FR"/>
          </a:p>
        </p:txBody>
      </p:sp>
      <p:sp>
        <p:nvSpPr>
          <p:cNvPr id="69637" name="Rectangle 2"/>
          <p:cNvSpPr>
            <a:spLocks noGrp="1" noChangeArrowheads="1"/>
          </p:cNvSpPr>
          <p:nvPr>
            <p:ph type="body" idx="1"/>
          </p:nvPr>
        </p:nvSpPr>
        <p:spPr>
          <a:xfrm>
            <a:off x="0" y="0"/>
            <a:ext cx="9144000" cy="6130925"/>
          </a:xfrm>
          <a:ln>
            <a:solidFill>
              <a:schemeClr val="tx1"/>
            </a:solidFill>
          </a:ln>
        </p:spPr>
        <p:txBody>
          <a:bodyPr/>
          <a:lstStyle/>
          <a:p>
            <a:pPr eaLnBrk="1" hangingPunct="1">
              <a:lnSpc>
                <a:spcPct val="80000"/>
              </a:lnSpc>
            </a:pPr>
            <a:endParaRPr lang="fr-FR" sz="1000" b="1" smtClean="0"/>
          </a:p>
          <a:p>
            <a:pPr eaLnBrk="1" hangingPunct="1">
              <a:lnSpc>
                <a:spcPct val="80000"/>
              </a:lnSpc>
            </a:pPr>
            <a:endParaRPr lang="fr-FR" sz="1000" b="1" smtClean="0"/>
          </a:p>
          <a:p>
            <a:pPr eaLnBrk="1" hangingPunct="1">
              <a:lnSpc>
                <a:spcPct val="80000"/>
              </a:lnSpc>
              <a:spcBef>
                <a:spcPts val="375"/>
              </a:spcBef>
            </a:pPr>
            <a:endParaRPr lang="en-GB" sz="1200" b="1" smtClean="0"/>
          </a:p>
          <a:p>
            <a:pPr eaLnBrk="1" hangingPunct="1">
              <a:lnSpc>
                <a:spcPct val="80000"/>
              </a:lnSpc>
              <a:spcBef>
                <a:spcPts val="325"/>
              </a:spcBef>
            </a:pPr>
            <a:r>
              <a:rPr lang="fr-FR" sz="1200" b="1" smtClean="0"/>
              <a:t>Mes références SAP R3 : CODILOG, Valois, Janssen Cilag, Aventis, Lubrizol, Bayer, Le CESI</a:t>
            </a:r>
            <a:br>
              <a:rPr lang="fr-FR" sz="1200" b="1" smtClean="0"/>
            </a:br>
            <a:endParaRPr lang="fr-FR" sz="1200" b="1" smtClean="0"/>
          </a:p>
          <a:p>
            <a:pPr eaLnBrk="1" hangingPunct="1">
              <a:lnSpc>
                <a:spcPct val="80000"/>
              </a:lnSpc>
              <a:spcBef>
                <a:spcPts val="325"/>
              </a:spcBef>
            </a:pPr>
            <a:r>
              <a:rPr lang="en-GB" sz="1200" b="1" smtClean="0"/>
              <a:t>Toute représentation ou reproduction de mes guides , même partielle, par quelques procédés et à</a:t>
            </a:r>
          </a:p>
          <a:p>
            <a:pPr eaLnBrk="1" hangingPunct="1">
              <a:lnSpc>
                <a:spcPct val="80000"/>
              </a:lnSpc>
              <a:spcBef>
                <a:spcPts val="325"/>
              </a:spcBef>
            </a:pPr>
            <a:r>
              <a:rPr lang="en-GB" sz="1200" b="1" smtClean="0"/>
              <a:t>quelques fins que ce soit, est interdite sans mon autorisation écrite explicite.</a:t>
            </a:r>
          </a:p>
          <a:p>
            <a:pPr eaLnBrk="1" hangingPunct="1">
              <a:lnSpc>
                <a:spcPct val="80000"/>
              </a:lnSpc>
              <a:spcBef>
                <a:spcPts val="325"/>
              </a:spcBef>
            </a:pPr>
            <a:endParaRPr lang="en-GB" sz="1200" b="1" smtClean="0"/>
          </a:p>
          <a:p>
            <a:pPr eaLnBrk="1" hangingPunct="1">
              <a:lnSpc>
                <a:spcPct val="80000"/>
              </a:lnSpc>
              <a:spcBef>
                <a:spcPts val="325"/>
              </a:spcBef>
            </a:pPr>
            <a:r>
              <a:rPr lang="en-GB" sz="1200" b="1" smtClean="0"/>
              <a:t>L'utilisation de mes documents est strictement réservée à un usage privé (article L122-5 du code de la </a:t>
            </a:r>
          </a:p>
          <a:p>
            <a:pPr eaLnBrk="1" hangingPunct="1">
              <a:lnSpc>
                <a:spcPct val="80000"/>
              </a:lnSpc>
              <a:spcBef>
                <a:spcPts val="325"/>
              </a:spcBef>
            </a:pPr>
            <a:r>
              <a:rPr lang="en-GB" sz="1200" b="1" smtClean="0"/>
              <a:t>Propriété intellectuelle).</a:t>
            </a:r>
            <a:br>
              <a:rPr lang="en-GB" sz="1200" b="1" smtClean="0"/>
            </a:br>
            <a:endParaRPr lang="en-GB" sz="1200" b="1" smtClean="0"/>
          </a:p>
          <a:p>
            <a:pPr eaLnBrk="1" hangingPunct="1">
              <a:lnSpc>
                <a:spcPct val="80000"/>
              </a:lnSpc>
              <a:spcBef>
                <a:spcPts val="325"/>
              </a:spcBef>
            </a:pPr>
            <a:r>
              <a:rPr lang="en-GB" sz="1200" b="1" smtClean="0"/>
              <a:t>Pour tout autre usage, merci de me consulter préalablement. </a:t>
            </a:r>
            <a:br>
              <a:rPr lang="en-GB" sz="1200" b="1" smtClean="0"/>
            </a:br>
            <a:endParaRPr lang="en-GB" sz="1200" b="1" smtClean="0"/>
          </a:p>
          <a:p>
            <a:pPr eaLnBrk="1" hangingPunct="1">
              <a:lnSpc>
                <a:spcPct val="80000"/>
              </a:lnSpc>
              <a:spcBef>
                <a:spcPts val="325"/>
              </a:spcBef>
            </a:pPr>
            <a:r>
              <a:rPr lang="en-GB" sz="1200" smtClean="0"/>
              <a:t/>
            </a:r>
            <a:br>
              <a:rPr lang="en-GB" sz="1200" smtClean="0"/>
            </a:br>
            <a:r>
              <a:rPr lang="en-GB" sz="1200" b="1" smtClean="0"/>
              <a:t>SAP , Marque déposée par SAP AG et noms suivants :</a:t>
            </a:r>
            <a:br>
              <a:rPr lang="en-GB" sz="1200" b="1" smtClean="0"/>
            </a:br>
            <a:endParaRPr lang="en-GB" sz="1200" b="1" smtClean="0"/>
          </a:p>
          <a:p>
            <a:pPr eaLnBrk="1" hangingPunct="1">
              <a:lnSpc>
                <a:spcPct val="80000"/>
              </a:lnSpc>
              <a:spcBef>
                <a:spcPts val="325"/>
              </a:spcBef>
            </a:pPr>
            <a:r>
              <a:rPr lang="en-GB" sz="1200" smtClean="0"/>
              <a:t/>
            </a:r>
            <a:br>
              <a:rPr lang="en-GB" sz="1200" smtClean="0"/>
            </a:br>
            <a:r>
              <a:rPr lang="en-GB" sz="1200" b="1" smtClean="0"/>
              <a:t>ABAP, ABAP/4, BAPI, Management Cockpit, InterSAP, RIVA, R/2, R/3, R/3 Retail, SAP (Logo), SAP (Word), SAPaccess, SAPfile, SAPfind, SAPmail, SAPoffice, SAPscript, SAPtime, SAPtronic, SAP-EDI, SAP EarlyWatch, SAP ArchiveLink, SAP Business Workflow, ALE/WEB, SAPPHIRE, TeamSAP </a:t>
            </a:r>
            <a:br>
              <a:rPr lang="en-GB" sz="1200" b="1" smtClean="0"/>
            </a:br>
            <a:endParaRPr lang="en-GB" sz="1200" b="1" smtClean="0"/>
          </a:p>
          <a:p>
            <a:pPr eaLnBrk="1" hangingPunct="1">
              <a:lnSpc>
                <a:spcPct val="80000"/>
              </a:lnSpc>
              <a:spcBef>
                <a:spcPts val="325"/>
              </a:spcBef>
            </a:pPr>
            <a:r>
              <a:rPr lang="en-GB" sz="1200" b="1" smtClean="0"/>
              <a:t>Je ne peux être accusé de contrefaçon ou de reproductions interdites pour les raisons suivantes : </a:t>
            </a:r>
            <a:br>
              <a:rPr lang="en-GB" sz="1200" b="1" smtClean="0"/>
            </a:br>
            <a:endParaRPr lang="en-GB" sz="1200" b="1" smtClean="0"/>
          </a:p>
          <a:p>
            <a:pPr eaLnBrk="1" hangingPunct="1">
              <a:lnSpc>
                <a:spcPct val="80000"/>
              </a:lnSpc>
              <a:spcBef>
                <a:spcPts val="325"/>
              </a:spcBef>
            </a:pPr>
            <a:r>
              <a:rPr lang="en-GB" sz="1200" b="1" smtClean="0"/>
              <a:t>Mes guides utilisateurs et de paramétrage sont issus de mes connaissances personnelles et de sites web.</a:t>
            </a:r>
            <a:br>
              <a:rPr lang="en-GB" sz="1200" b="1" smtClean="0"/>
            </a:br>
            <a:endParaRPr lang="en-GB" sz="1200" b="1" smtClean="0"/>
          </a:p>
          <a:p>
            <a:pPr eaLnBrk="1" hangingPunct="1">
              <a:lnSpc>
                <a:spcPct val="80000"/>
              </a:lnSpc>
              <a:spcBef>
                <a:spcPts val="325"/>
              </a:spcBef>
            </a:pPr>
            <a:r>
              <a:rPr lang="en-GB" sz="1200" b="1" smtClean="0"/>
              <a:t>Les noms des personnes et sites sont clairement énoncés.</a:t>
            </a:r>
            <a:br>
              <a:rPr lang="en-GB" sz="1200" b="1" smtClean="0"/>
            </a:br>
            <a:endParaRPr lang="en-GB" sz="1200" b="1" smtClean="0"/>
          </a:p>
          <a:p>
            <a:pPr eaLnBrk="1" hangingPunct="1">
              <a:lnSpc>
                <a:spcPct val="80000"/>
              </a:lnSpc>
              <a:spcBef>
                <a:spcPts val="325"/>
              </a:spcBef>
            </a:pPr>
            <a:r>
              <a:rPr lang="en-GB" sz="1200" b="1" smtClean="0">
                <a:solidFill>
                  <a:srgbClr val="CC3300"/>
                </a:solidFill>
              </a:rPr>
              <a:t>	http://www.sharesap.com </a:t>
            </a:r>
            <a:r>
              <a:rPr lang="en-GB" sz="1200" b="1" smtClean="0"/>
              <a:t> est indépendant de SAP</a:t>
            </a:r>
          </a:p>
          <a:p>
            <a:pPr eaLnBrk="1" hangingPunct="1">
              <a:lnSpc>
                <a:spcPct val="80000"/>
              </a:lnSpc>
              <a:spcBef>
                <a:spcPts val="325"/>
              </a:spcBef>
            </a:pPr>
            <a:endParaRPr lang="en-GB" sz="1200" b="1" smtClean="0"/>
          </a:p>
          <a:p>
            <a:pPr eaLnBrk="1" hangingPunct="1">
              <a:lnSpc>
                <a:spcPct val="80000"/>
              </a:lnSpc>
              <a:spcBef>
                <a:spcPts val="325"/>
              </a:spcBef>
            </a:pPr>
            <a:r>
              <a:rPr lang="en-GB" sz="1200" b="1" smtClean="0"/>
              <a:t>	Sharesap n'est pas affilié à SAP AG ou à l'une de ses filiales. </a:t>
            </a:r>
          </a:p>
          <a:p>
            <a:pPr eaLnBrk="1" hangingPunct="1">
              <a:lnSpc>
                <a:spcPct val="80000"/>
              </a:lnSpc>
              <a:spcBef>
                <a:spcPts val="325"/>
              </a:spcBef>
            </a:pPr>
            <a:endParaRPr lang="en-GB" sz="1200" b="1" smtClean="0"/>
          </a:p>
          <a:p>
            <a:pPr eaLnBrk="1" hangingPunct="1">
              <a:lnSpc>
                <a:spcPct val="80000"/>
              </a:lnSpc>
              <a:spcBef>
                <a:spcPts val="325"/>
              </a:spcBef>
            </a:pPr>
            <a:r>
              <a:rPr lang="en-GB" sz="1200" b="1" smtClean="0"/>
              <a:t>Copyright (C) 2005 – 2050 . Tous droits réservés. </a:t>
            </a:r>
          </a:p>
          <a:p>
            <a:pPr eaLnBrk="1" hangingPunct="1">
              <a:lnSpc>
                <a:spcPct val="80000"/>
              </a:lnSpc>
            </a:pPr>
            <a:endParaRPr lang="fr-FR" sz="100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179388" y="188913"/>
            <a:ext cx="8634412" cy="5824537"/>
          </a:xfrm>
        </p:spPr>
        <p:txBody>
          <a:bodyPr>
            <a:normAutofit fontScale="92500" lnSpcReduction="10000"/>
          </a:bodyPr>
          <a:lstStyle/>
          <a:p>
            <a:pPr marL="411480">
              <a:spcAft>
                <a:spcPts val="0"/>
              </a:spcAft>
              <a:buNone/>
              <a:defRPr/>
            </a:pPr>
            <a:endParaRPr lang="fr-FR" b="1" dirty="0"/>
          </a:p>
          <a:p>
            <a:pPr>
              <a:defRPr/>
            </a:pPr>
            <a:r>
              <a:rPr lang="fr-FR" dirty="0"/>
              <a:t>Si votre entreprise a besoin d'expertise SD, MM, WM, PS, </a:t>
            </a:r>
            <a:r>
              <a:rPr lang="fr-FR" dirty="0" err="1"/>
              <a:t>Retail</a:t>
            </a:r>
            <a:r>
              <a:rPr lang="fr-FR" dirty="0"/>
              <a:t>, HR… pour renforcer son centre de compétences,</a:t>
            </a:r>
          </a:p>
          <a:p>
            <a:pPr>
              <a:defRPr/>
            </a:pPr>
            <a:endParaRPr lang="fr-FR" dirty="0"/>
          </a:p>
          <a:p>
            <a:pPr>
              <a:defRPr/>
            </a:pPr>
            <a:r>
              <a:rPr lang="fr-FR" dirty="0"/>
              <a:t>Si elle veut libérer son centre de compétences des réponses aux questions sur l'utilisation de SAP pour qu'il se concentre sur la maintenance évolutive,</a:t>
            </a:r>
          </a:p>
          <a:p>
            <a:pPr>
              <a:defRPr/>
            </a:pPr>
            <a:endParaRPr lang="fr-FR" dirty="0"/>
          </a:p>
          <a:p>
            <a:pPr>
              <a:defRPr/>
            </a:pPr>
            <a:r>
              <a:rPr lang="fr-FR" dirty="0"/>
              <a:t> Si elle veut EXTERNALISER son centre de compétences,</a:t>
            </a:r>
          </a:p>
          <a:p>
            <a:pPr>
              <a:defRPr/>
            </a:pPr>
            <a:endParaRPr lang="fr-FR" dirty="0"/>
          </a:p>
          <a:p>
            <a:pPr>
              <a:defRPr/>
            </a:pPr>
            <a:r>
              <a:rPr lang="fr-FR" dirty="0"/>
              <a:t>Si elle veut une Tierce Maintenance Applicative (TMA),</a:t>
            </a:r>
          </a:p>
          <a:p>
            <a:pPr>
              <a:defRPr/>
            </a:pPr>
            <a:endParaRPr lang="fr-FR" dirty="0"/>
          </a:p>
          <a:p>
            <a:pPr>
              <a:defRPr/>
            </a:pPr>
            <a:r>
              <a:rPr lang="fr-FR" dirty="0"/>
              <a:t> Si elle veut former ses utilisateurs, ...</a:t>
            </a:r>
          </a:p>
          <a:p>
            <a:pPr>
              <a:defRPr/>
            </a:pPr>
            <a:endParaRPr lang="fr-FR" dirty="0"/>
          </a:p>
          <a:p>
            <a:pPr>
              <a:defRPr/>
            </a:pPr>
            <a:r>
              <a:rPr lang="fr-FR" dirty="0"/>
              <a:t>SHARESAP peut répondre à l'ensemble de vos besoins avec le meilleur rapport qualité/prix du marché. </a:t>
            </a:r>
          </a:p>
          <a:p>
            <a:pPr>
              <a:defRPr/>
            </a:pPr>
            <a:endParaRPr lang="fr-FR" dirty="0"/>
          </a:p>
          <a:p>
            <a:pPr>
              <a:defRPr/>
            </a:pPr>
            <a:r>
              <a:rPr lang="fr-FR" dirty="0"/>
              <a:t>SHARESAP dispose en autre de plusieurs plateaux de TMA dont un sur la NORMANDIE. SHARESAP a toutes les compétences pour vous satisfaire. </a:t>
            </a:r>
          </a:p>
          <a:p>
            <a:pPr>
              <a:defRPr/>
            </a:pPr>
            <a:endParaRPr lang="fr-FR" dirty="0"/>
          </a:p>
          <a:p>
            <a:pPr>
              <a:defRPr/>
            </a:pPr>
            <a:r>
              <a:rPr lang="fr-FR" dirty="0"/>
              <a:t>Vous pouvez me contacter via la rubrique Contact ou sur mon adresse courriel </a:t>
            </a:r>
            <a:r>
              <a:rPr lang="fr-FR" u="sng" dirty="0">
                <a:hlinkClick r:id="rId2"/>
              </a:rPr>
              <a:t>quesnot@sharesap.com</a:t>
            </a:r>
            <a:r>
              <a:rPr lang="fr-FR" u="sng" dirty="0"/>
              <a:t>.</a:t>
            </a:r>
          </a:p>
          <a:p>
            <a:pPr>
              <a:defRPr/>
            </a:pPr>
            <a:endParaRPr lang="fr-FR" u="sng" dirty="0"/>
          </a:p>
          <a:p>
            <a:pPr>
              <a:defRPr/>
            </a:pPr>
            <a:r>
              <a:rPr lang="fr-FR" dirty="0"/>
              <a:t>Je recherche également un site partenaire ou un sponsor pour développer mon site. </a:t>
            </a:r>
            <a:endParaRPr lang="fr-FR" u="sng" dirty="0"/>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a:t/>
            </a:r>
            <a:br>
              <a:rPr lang="fr-FR"/>
            </a:br>
            <a:r>
              <a:rPr lang="fr-FR"/>
              <a:t>SAP® est une marque déposée par SAP AG ainsi que les noms suivants : SAP ECC, ABAP, R/3.</a:t>
            </a:r>
            <a:br>
              <a:rPr lang="fr-FR"/>
            </a:br>
            <a:endParaRPr lang="fr-FR" dirty="0" smtClean="0"/>
          </a:p>
        </p:txBody>
      </p:sp>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1815AEBF-3689-4531-9918-C8994986217C}" type="datetime1">
              <a:rPr lang="fr-FR" smtClean="0"/>
              <a:t>18/01/2013</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92500"/>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Tree>
    <p:extLst>
      <p:ext uri="{BB962C8B-B14F-4D97-AF65-F5344CB8AC3E}">
        <p14:creationId xmlns:p14="http://schemas.microsoft.com/office/powerpoint/2010/main" val="3441073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079500"/>
          </a:xfrm>
        </p:spPr>
        <p:txBody>
          <a:bodyPr/>
          <a:lstStyle/>
          <a:p>
            <a:pPr eaLnBrk="1" hangingPunct="1"/>
            <a:r>
              <a:rPr lang="fr-FR" dirty="0" smtClean="0"/>
              <a:t>Vous copiez une commande existante ou reprendre les postes d'une demande d'achat, d'un </a:t>
            </a:r>
            <a:br>
              <a:rPr lang="fr-FR" dirty="0" smtClean="0"/>
            </a:br>
            <a:r>
              <a:rPr lang="fr-FR" dirty="0" smtClean="0"/>
              <a:t>appel d'offres ou d'un contrat vous permet de gagner un temps précieux lors de la création</a:t>
            </a:r>
            <a:br>
              <a:rPr lang="fr-FR" dirty="0" smtClean="0"/>
            </a:br>
            <a:r>
              <a:rPr lang="fr-FR" dirty="0" smtClean="0"/>
              <a:t>d’une commande. </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28BD89F6-BC60-4958-8BD5-17C003F0AC18}" type="datetime1">
              <a:rPr lang="fr-FR" smtClean="0"/>
              <a:t>18/01/2013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pPr>
              <a:defRPr/>
            </a:pPr>
            <a:fld id="{10F6A8F2-3A60-463E-B498-8FD70464ECD5}" type="slidenum">
              <a:rPr lang="fr-FR" smtClean="0"/>
              <a:pPr>
                <a:defRPr/>
              </a:pPr>
              <a:t>3</a:t>
            </a:fld>
            <a:endParaRPr lang="fr-FR"/>
          </a:p>
        </p:txBody>
      </p:sp>
      <p:pic>
        <p:nvPicPr>
          <p:cNvPr id="84994" name="Picture 2"/>
          <p:cNvPicPr>
            <a:picLocks noGrp="1" noChangeAspect="1" noChangeArrowheads="1"/>
          </p:cNvPicPr>
          <p:nvPr>
            <p:ph idx="1"/>
          </p:nvPr>
        </p:nvPicPr>
        <p:blipFill>
          <a:blip r:embed="rId2" cstate="print"/>
          <a:srcRect/>
          <a:stretch>
            <a:fillRect/>
          </a:stretch>
        </p:blipFill>
        <p:spPr bwMode="auto">
          <a:xfrm>
            <a:off x="1411552" y="1204913"/>
            <a:ext cx="6316133" cy="4737100"/>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sélectionnez ME21 dans la zone de commande</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C264CBF2-782C-444C-A173-E650A647A3DE}" type="datetime1">
              <a:rPr lang="fr-FR" smtClean="0"/>
              <a:t>18/01/2013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fr-FR"/>
          </a:p>
        </p:txBody>
      </p:sp>
      <p:sp>
        <p:nvSpPr>
          <p:cNvPr id="6" name="Espace réservé du numéro de diapositive 5"/>
          <p:cNvSpPr>
            <a:spLocks noGrp="1"/>
          </p:cNvSpPr>
          <p:nvPr>
            <p:ph type="sldNum" sz="quarter" idx="12"/>
          </p:nvPr>
        </p:nvSpPr>
        <p:spPr/>
        <p:txBody>
          <a:bodyPr/>
          <a:lstStyle/>
          <a:p>
            <a:pPr>
              <a:defRPr/>
            </a:pPr>
            <a:fld id="{10F6A8F2-3A60-463E-B498-8FD70464ECD5}" type="slidenum">
              <a:rPr lang="fr-FR" smtClean="0"/>
              <a:pPr>
                <a:defRPr/>
              </a:pPr>
              <a:t>4</a:t>
            </a:fld>
            <a:endParaRPr lang="fr-FR"/>
          </a:p>
        </p:txBody>
      </p:sp>
      <p:pic>
        <p:nvPicPr>
          <p:cNvPr id="86018" name="Picture 2"/>
          <p:cNvPicPr>
            <a:picLocks noGrp="1" noChangeAspect="1" noChangeArrowheads="1"/>
          </p:cNvPicPr>
          <p:nvPr>
            <p:ph idx="1"/>
          </p:nvPr>
        </p:nvPicPr>
        <p:blipFill>
          <a:blip r:embed="rId2" cstate="print"/>
          <a:srcRect/>
          <a:stretch>
            <a:fillRect/>
          </a:stretch>
        </p:blipFill>
        <p:spPr bwMode="auto">
          <a:xfrm>
            <a:off x="1411552" y="1204913"/>
            <a:ext cx="6316133" cy="4737100"/>
          </a:xfrm>
          <a:prstGeom prst="rect">
            <a:avLst/>
          </a:prstGeom>
          <a:noFill/>
          <a:ln w="76200" cap="flat" cmpd="sng">
            <a:noFill/>
            <a:prstDash val="solid"/>
            <a:miter lim="800000"/>
            <a:headEnd type="none" w="med" len="med"/>
            <a:tailEnd type="none" w="med" len="me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a date 3"/>
          <p:cNvSpPr>
            <a:spLocks noGrp="1"/>
          </p:cNvSpPr>
          <p:nvPr>
            <p:ph type="dt" sz="quarter" idx="10"/>
          </p:nvPr>
        </p:nvSpPr>
        <p:spPr>
          <a:noFill/>
        </p:spPr>
        <p:txBody>
          <a:bodyPr/>
          <a:lstStyle/>
          <a:p>
            <a:fld id="{B6348308-9B0C-41F6-93E9-BE7D13E31C01}" type="datetime1">
              <a:rPr lang="fr-FR" smtClean="0"/>
              <a:t>18/01/2013</a:t>
            </a:fld>
            <a:endParaRPr lang="fr-FR"/>
          </a:p>
        </p:txBody>
      </p:sp>
      <p:sp>
        <p:nvSpPr>
          <p:cNvPr id="22531"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2532" name="Espace réservé du numéro de diapositive 5"/>
          <p:cNvSpPr>
            <a:spLocks noGrp="1"/>
          </p:cNvSpPr>
          <p:nvPr>
            <p:ph type="sldNum" sz="quarter" idx="12"/>
          </p:nvPr>
        </p:nvSpPr>
        <p:spPr>
          <a:noFill/>
        </p:spPr>
        <p:txBody>
          <a:bodyPr/>
          <a:lstStyle/>
          <a:p>
            <a:fld id="{AC7BFA1D-E4FF-4397-9A29-0881E7F5B51D}" type="slidenum">
              <a:rPr lang="fr-FR"/>
              <a:pPr/>
              <a:t>5</a:t>
            </a:fld>
            <a:endParaRPr lang="fr-FR"/>
          </a:p>
        </p:txBody>
      </p:sp>
      <p:sp>
        <p:nvSpPr>
          <p:cNvPr id="22533" name="Rectangle 2"/>
          <p:cNvSpPr>
            <a:spLocks noGrp="1" noChangeArrowheads="1"/>
          </p:cNvSpPr>
          <p:nvPr>
            <p:ph type="title"/>
          </p:nvPr>
        </p:nvSpPr>
        <p:spPr/>
        <p:txBody>
          <a:bodyPr/>
          <a:lstStyle/>
          <a:p>
            <a:pPr eaLnBrk="1" hangingPunct="1"/>
            <a:r>
              <a:rPr lang="fr-FR" smtClean="0"/>
              <a:t>L'écran initial s’affiche. </a:t>
            </a:r>
            <a:br>
              <a:rPr lang="fr-FR" smtClean="0"/>
            </a:br>
            <a:endParaRPr lang="fr-FR" smtClean="0"/>
          </a:p>
        </p:txBody>
      </p:sp>
      <p:pic>
        <p:nvPicPr>
          <p:cNvPr id="22534" name="Picture 3"/>
          <p:cNvPicPr>
            <a:picLocks noGrp="1" noChangeAspect="1" noChangeArrowheads="1"/>
          </p:cNvPicPr>
          <p:nvPr>
            <p:ph type="body" idx="1"/>
          </p:nvPr>
        </p:nvPicPr>
        <p:blipFill>
          <a:blip r:embed="rId2" cstate="print"/>
          <a:srcRect/>
          <a:stretch>
            <a:fillRect/>
          </a:stretch>
        </p:blipFill>
        <p:spPr>
          <a:ln>
            <a:solidFill>
              <a:schemeClr val="tx1"/>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a date 3"/>
          <p:cNvSpPr>
            <a:spLocks noGrp="1"/>
          </p:cNvSpPr>
          <p:nvPr>
            <p:ph type="dt" sz="quarter" idx="10"/>
          </p:nvPr>
        </p:nvSpPr>
        <p:spPr>
          <a:noFill/>
        </p:spPr>
        <p:txBody>
          <a:bodyPr/>
          <a:lstStyle/>
          <a:p>
            <a:fld id="{48719C2A-39F3-4569-813B-CDCEF58329ED}" type="datetime1">
              <a:rPr lang="fr-FR" smtClean="0"/>
              <a:t>18/01/2013</a:t>
            </a:fld>
            <a:endParaRPr lang="fr-FR"/>
          </a:p>
        </p:txBody>
      </p:sp>
      <p:sp>
        <p:nvSpPr>
          <p:cNvPr id="23555"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3556" name="Espace réservé du numéro de diapositive 5"/>
          <p:cNvSpPr>
            <a:spLocks noGrp="1"/>
          </p:cNvSpPr>
          <p:nvPr>
            <p:ph type="sldNum" sz="quarter" idx="12"/>
          </p:nvPr>
        </p:nvSpPr>
        <p:spPr>
          <a:noFill/>
        </p:spPr>
        <p:txBody>
          <a:bodyPr/>
          <a:lstStyle/>
          <a:p>
            <a:fld id="{9B8270F5-1FF5-4B8C-829E-4F6556332E6A}" type="slidenum">
              <a:rPr lang="fr-FR"/>
              <a:pPr/>
              <a:t>6</a:t>
            </a:fld>
            <a:endParaRPr lang="fr-FR"/>
          </a:p>
        </p:txBody>
      </p:sp>
      <p:sp>
        <p:nvSpPr>
          <p:cNvPr id="23557" name="Rectangle 2"/>
          <p:cNvSpPr>
            <a:spLocks noGrp="1" noChangeArrowheads="1"/>
          </p:cNvSpPr>
          <p:nvPr>
            <p:ph type="title"/>
          </p:nvPr>
        </p:nvSpPr>
        <p:spPr/>
        <p:txBody>
          <a:bodyPr/>
          <a:lstStyle/>
          <a:p>
            <a:pPr eaLnBrk="1" hangingPunct="1"/>
            <a:r>
              <a:rPr lang="fr-FR" smtClean="0"/>
              <a:t>2. Si le document que vous souhaitez mentionner est une demande d'achat, un appel d'offres ou un contrat, vous sélectionnez </a:t>
            </a:r>
            <a:r>
              <a:rPr lang="fr-FR" i="1" smtClean="0"/>
              <a:t>Commander</a:t>
            </a:r>
            <a:r>
              <a:rPr lang="fr-FR" smtClean="0"/>
              <a:t> -&gt; </a:t>
            </a:r>
            <a:r>
              <a:rPr lang="fr-FR" i="1" smtClean="0"/>
              <a:t>Créer avec référence</a:t>
            </a:r>
            <a:r>
              <a:rPr lang="fr-FR" smtClean="0"/>
              <a:t> -&gt; &lt; </a:t>
            </a:r>
            <a:r>
              <a:rPr lang="fr-FR" i="1" smtClean="0"/>
              <a:t>A document référence&gt;</a:t>
            </a:r>
            <a:r>
              <a:rPr lang="fr-FR" smtClean="0"/>
              <a:t>. </a:t>
            </a:r>
          </a:p>
        </p:txBody>
      </p:sp>
      <p:pic>
        <p:nvPicPr>
          <p:cNvPr id="23558" name="Picture 3"/>
          <p:cNvPicPr>
            <a:picLocks noGrp="1" noChangeAspect="1" noChangeArrowheads="1"/>
          </p:cNvPicPr>
          <p:nvPr>
            <p:ph type="body" idx="1"/>
          </p:nvPr>
        </p:nvPicPr>
        <p:blipFill>
          <a:blip r:embed="rId2" cstate="print"/>
          <a:srcRect/>
          <a:stretch>
            <a:fillRect/>
          </a:stretch>
        </p:blipFill>
        <p:spPr>
          <a:ln>
            <a:solidFill>
              <a:schemeClr val="tx1"/>
            </a:solidFill>
          </a:ln>
        </p:spPr>
      </p:pic>
      <p:sp>
        <p:nvSpPr>
          <p:cNvPr id="23559" name="Rectangle 4"/>
          <p:cNvSpPr>
            <a:spLocks noChangeArrowheads="1"/>
          </p:cNvSpPr>
          <p:nvPr/>
        </p:nvSpPr>
        <p:spPr bwMode="auto">
          <a:xfrm>
            <a:off x="50800" y="977900"/>
            <a:ext cx="4152900" cy="2222500"/>
          </a:xfrm>
          <a:prstGeom prst="rect">
            <a:avLst/>
          </a:prstGeom>
          <a:noFill/>
          <a:ln w="76200">
            <a:solidFill>
              <a:schemeClr val="tx1"/>
            </a:solidFill>
            <a:miter lim="800000"/>
            <a:headEnd/>
            <a:tailEnd/>
          </a:ln>
        </p:spPr>
        <p:txBody>
          <a:bodyPr wrap="none" anchor="ctr"/>
          <a:lstStyle/>
          <a:p>
            <a:endParaRPr lang="fr-FR"/>
          </a:p>
        </p:txBody>
      </p:sp>
      <p:sp>
        <p:nvSpPr>
          <p:cNvPr id="23560" name="Line 5"/>
          <p:cNvSpPr>
            <a:spLocks noChangeShapeType="1"/>
          </p:cNvSpPr>
          <p:nvPr/>
        </p:nvSpPr>
        <p:spPr bwMode="auto">
          <a:xfrm flipH="1">
            <a:off x="3175000" y="1498600"/>
            <a:ext cx="558800" cy="685800"/>
          </a:xfrm>
          <a:prstGeom prst="line">
            <a:avLst/>
          </a:prstGeom>
          <a:noFill/>
          <a:ln w="76200">
            <a:solidFill>
              <a:schemeClr val="tx1"/>
            </a:solidFill>
            <a:round/>
            <a:headEnd/>
            <a:tailEnd type="triangle" w="med" len="med"/>
          </a:ln>
        </p:spPr>
        <p:txBody>
          <a:bodyPr wrap="none" anchor="ctr"/>
          <a:lstStyle/>
          <a:p>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a date 3"/>
          <p:cNvSpPr>
            <a:spLocks noGrp="1"/>
          </p:cNvSpPr>
          <p:nvPr>
            <p:ph type="dt" sz="quarter" idx="10"/>
          </p:nvPr>
        </p:nvSpPr>
        <p:spPr>
          <a:noFill/>
        </p:spPr>
        <p:txBody>
          <a:bodyPr/>
          <a:lstStyle/>
          <a:p>
            <a:fld id="{47BF2B07-6BBF-4D49-BD7E-A26E734A6CE3}" type="datetime1">
              <a:rPr lang="fr-FR" smtClean="0"/>
              <a:t>18/01/2013</a:t>
            </a:fld>
            <a:endParaRPr lang="fr-FR"/>
          </a:p>
        </p:txBody>
      </p:sp>
      <p:sp>
        <p:nvSpPr>
          <p:cNvPr id="24579"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4580" name="Espace réservé du numéro de diapositive 5"/>
          <p:cNvSpPr>
            <a:spLocks noGrp="1"/>
          </p:cNvSpPr>
          <p:nvPr>
            <p:ph type="sldNum" sz="quarter" idx="12"/>
          </p:nvPr>
        </p:nvSpPr>
        <p:spPr>
          <a:noFill/>
        </p:spPr>
        <p:txBody>
          <a:bodyPr/>
          <a:lstStyle/>
          <a:p>
            <a:fld id="{A5861A22-B287-439F-A602-B1D1D18F54F5}" type="slidenum">
              <a:rPr lang="fr-FR"/>
              <a:pPr/>
              <a:t>7</a:t>
            </a:fld>
            <a:endParaRPr lang="fr-FR"/>
          </a:p>
        </p:txBody>
      </p:sp>
      <p:sp>
        <p:nvSpPr>
          <p:cNvPr id="24581" name="Rectangle 2"/>
          <p:cNvSpPr>
            <a:spLocks noGrp="1" noChangeArrowheads="1"/>
          </p:cNvSpPr>
          <p:nvPr>
            <p:ph type="title"/>
          </p:nvPr>
        </p:nvSpPr>
        <p:spPr/>
        <p:txBody>
          <a:bodyPr/>
          <a:lstStyle/>
          <a:p>
            <a:pPr eaLnBrk="1" hangingPunct="1"/>
            <a:r>
              <a:rPr lang="fr-FR" smtClean="0"/>
              <a:t>Pour copier une commande existante, vous sélectionnez </a:t>
            </a:r>
            <a:r>
              <a:rPr lang="fr-FR" i="1" smtClean="0"/>
              <a:t>Commande</a:t>
            </a:r>
            <a:r>
              <a:rPr lang="fr-FR" smtClean="0"/>
              <a:t> -&gt; </a:t>
            </a:r>
            <a:r>
              <a:rPr lang="fr-FR" i="1" smtClean="0"/>
              <a:t>Copier</a:t>
            </a:r>
            <a:r>
              <a:rPr lang="fr-FR" smtClean="0"/>
              <a:t>. </a:t>
            </a:r>
            <a:br>
              <a:rPr lang="fr-FR" smtClean="0"/>
            </a:br>
            <a:endParaRPr lang="fr-FR" smtClean="0"/>
          </a:p>
        </p:txBody>
      </p:sp>
      <p:pic>
        <p:nvPicPr>
          <p:cNvPr id="24582" name="Picture 3"/>
          <p:cNvPicPr>
            <a:picLocks noGrp="1" noChangeAspect="1" noChangeArrowheads="1"/>
          </p:cNvPicPr>
          <p:nvPr>
            <p:ph type="body" idx="1"/>
          </p:nvPr>
        </p:nvPicPr>
        <p:blipFill>
          <a:blip r:embed="rId2" cstate="print"/>
          <a:srcRect/>
          <a:stretch>
            <a:fillRect/>
          </a:stretch>
        </p:blipFill>
        <p:spPr/>
      </p:pic>
      <p:sp>
        <p:nvSpPr>
          <p:cNvPr id="24583" name="Line 4"/>
          <p:cNvSpPr>
            <a:spLocks noChangeShapeType="1"/>
          </p:cNvSpPr>
          <p:nvPr/>
        </p:nvSpPr>
        <p:spPr bwMode="auto">
          <a:xfrm flipH="1">
            <a:off x="1498600" y="1638300"/>
            <a:ext cx="850900" cy="520700"/>
          </a:xfrm>
          <a:prstGeom prst="line">
            <a:avLst/>
          </a:prstGeom>
          <a:noFill/>
          <a:ln w="76200">
            <a:solidFill>
              <a:schemeClr val="tx1"/>
            </a:solidFill>
            <a:round/>
            <a:headEnd/>
            <a:tailEnd type="triangle" w="med" len="med"/>
          </a:ln>
        </p:spPr>
        <p:txBody>
          <a:bodyPr wrap="none" anchor="ctr"/>
          <a:lstStyle/>
          <a:p>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a date 3"/>
          <p:cNvSpPr>
            <a:spLocks noGrp="1"/>
          </p:cNvSpPr>
          <p:nvPr>
            <p:ph type="dt" sz="quarter" idx="10"/>
          </p:nvPr>
        </p:nvSpPr>
        <p:spPr>
          <a:noFill/>
        </p:spPr>
        <p:txBody>
          <a:bodyPr/>
          <a:lstStyle/>
          <a:p>
            <a:fld id="{59EC9CA5-77F4-49A5-9116-F02B0F1B1753}" type="datetime1">
              <a:rPr lang="fr-FR" smtClean="0"/>
              <a:t>18/01/2013</a:t>
            </a:fld>
            <a:endParaRPr lang="fr-FR"/>
          </a:p>
        </p:txBody>
      </p:sp>
      <p:sp>
        <p:nvSpPr>
          <p:cNvPr id="25603"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5604" name="Espace réservé du numéro de diapositive 5"/>
          <p:cNvSpPr>
            <a:spLocks noGrp="1"/>
          </p:cNvSpPr>
          <p:nvPr>
            <p:ph type="sldNum" sz="quarter" idx="12"/>
          </p:nvPr>
        </p:nvSpPr>
        <p:spPr>
          <a:noFill/>
        </p:spPr>
        <p:txBody>
          <a:bodyPr/>
          <a:lstStyle/>
          <a:p>
            <a:fld id="{332145D6-4BB7-4BD4-85B1-9F71BE50B946}" type="slidenum">
              <a:rPr lang="fr-FR"/>
              <a:pPr/>
              <a:t>8</a:t>
            </a:fld>
            <a:endParaRPr lang="fr-FR"/>
          </a:p>
        </p:txBody>
      </p:sp>
      <p:sp>
        <p:nvSpPr>
          <p:cNvPr id="25605" name="Rectangle 2"/>
          <p:cNvSpPr>
            <a:spLocks noGrp="1" noChangeArrowheads="1"/>
          </p:cNvSpPr>
          <p:nvPr>
            <p:ph type="title"/>
          </p:nvPr>
        </p:nvSpPr>
        <p:spPr/>
        <p:txBody>
          <a:bodyPr/>
          <a:lstStyle/>
          <a:p>
            <a:pPr eaLnBrk="1" hangingPunct="1"/>
            <a:r>
              <a:rPr lang="fr-FR" smtClean="0"/>
              <a:t>Dans la boîte de dialogue qui s’affiche, vous saisissez le numéro du document de référence et, si vous le connaissez, le numéro du poste concerné. </a:t>
            </a:r>
          </a:p>
        </p:txBody>
      </p:sp>
      <p:pic>
        <p:nvPicPr>
          <p:cNvPr id="25606" name="Picture 3"/>
          <p:cNvPicPr>
            <a:picLocks noGrp="1" noChangeAspect="1" noChangeArrowheads="1"/>
          </p:cNvPicPr>
          <p:nvPr>
            <p:ph type="body" idx="1"/>
          </p:nvPr>
        </p:nvPicPr>
        <p:blipFill>
          <a:blip r:embed="rId2" cstate="print"/>
          <a:srcRect/>
          <a:stretch>
            <a:fillRect/>
          </a:stretch>
        </p:blip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a date 3"/>
          <p:cNvSpPr>
            <a:spLocks noGrp="1"/>
          </p:cNvSpPr>
          <p:nvPr>
            <p:ph type="dt" sz="quarter" idx="10"/>
          </p:nvPr>
        </p:nvSpPr>
        <p:spPr>
          <a:noFill/>
        </p:spPr>
        <p:txBody>
          <a:bodyPr/>
          <a:lstStyle/>
          <a:p>
            <a:fld id="{1A1C1F39-B84E-499F-89AF-8D2A7ACCD47C}" type="datetime1">
              <a:rPr lang="fr-FR" smtClean="0"/>
              <a:t>18/01/2013</a:t>
            </a:fld>
            <a:endParaRPr lang="fr-FR"/>
          </a:p>
        </p:txBody>
      </p:sp>
      <p:sp>
        <p:nvSpPr>
          <p:cNvPr id="26627"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6628" name="Espace réservé du numéro de diapositive 5"/>
          <p:cNvSpPr>
            <a:spLocks noGrp="1"/>
          </p:cNvSpPr>
          <p:nvPr>
            <p:ph type="sldNum" sz="quarter" idx="12"/>
          </p:nvPr>
        </p:nvSpPr>
        <p:spPr>
          <a:noFill/>
        </p:spPr>
        <p:txBody>
          <a:bodyPr/>
          <a:lstStyle/>
          <a:p>
            <a:fld id="{3B8B4E05-66A3-4C5D-AE9A-8149C71F116C}" type="slidenum">
              <a:rPr lang="fr-FR"/>
              <a:pPr/>
              <a:t>9</a:t>
            </a:fld>
            <a:endParaRPr lang="fr-FR"/>
          </a:p>
        </p:txBody>
      </p:sp>
      <p:sp>
        <p:nvSpPr>
          <p:cNvPr id="26629" name="Rectangle 2"/>
          <p:cNvSpPr>
            <a:spLocks noGrp="1" noChangeArrowheads="1"/>
          </p:cNvSpPr>
          <p:nvPr>
            <p:ph type="title"/>
          </p:nvPr>
        </p:nvSpPr>
        <p:spPr/>
        <p:txBody>
          <a:bodyPr/>
          <a:lstStyle/>
          <a:p>
            <a:pPr eaLnBrk="1" hangingPunct="1"/>
            <a:r>
              <a:rPr lang="fr-FR" smtClean="0"/>
              <a:t>Vous appuyez sur ENTRÉE pour afficher l'écran de synthèse des postes.</a:t>
            </a:r>
          </a:p>
        </p:txBody>
      </p:sp>
      <p:pic>
        <p:nvPicPr>
          <p:cNvPr id="26630" name="Picture 3"/>
          <p:cNvPicPr>
            <a:picLocks noGrp="1" noChangeAspect="1" noChangeArrowheads="1"/>
          </p:cNvPicPr>
          <p:nvPr>
            <p:ph type="body" idx="1"/>
          </p:nvPr>
        </p:nvPicPr>
        <p:blipFill>
          <a:blip r:embed="rId2" cstate="print"/>
          <a:srcRect/>
          <a:stretch>
            <a:fillRect/>
          </a:stretch>
        </p:blipFill>
        <p:spPr>
          <a:ln>
            <a:solidFill>
              <a:schemeClr val="tx1"/>
            </a:solidFill>
          </a:ln>
        </p:spPr>
      </p:pic>
      <p:sp>
        <p:nvSpPr>
          <p:cNvPr id="26631" name="Line 4"/>
          <p:cNvSpPr>
            <a:spLocks noChangeShapeType="1"/>
          </p:cNvSpPr>
          <p:nvPr/>
        </p:nvSpPr>
        <p:spPr bwMode="auto">
          <a:xfrm flipV="1">
            <a:off x="1054100" y="4140200"/>
            <a:ext cx="609600" cy="736600"/>
          </a:xfrm>
          <a:prstGeom prst="line">
            <a:avLst/>
          </a:prstGeom>
          <a:noFill/>
          <a:ln w="76200">
            <a:solidFill>
              <a:schemeClr val="tx1"/>
            </a:solidFill>
            <a:round/>
            <a:headEnd/>
            <a:tailEnd type="triangle" w="med" len="med"/>
          </a:ln>
        </p:spPr>
        <p:txBody>
          <a:bodyPr wrap="none" anchor="ctr"/>
          <a:lstStyle/>
          <a:p>
            <a:endParaRPr lang="fr-FR"/>
          </a:p>
        </p:txBody>
      </p:sp>
    </p:spTree>
  </p:cSld>
  <p:clrMapOvr>
    <a:masterClrMapping/>
  </p:clrMapOvr>
</p:sld>
</file>

<file path=ppt/theme/theme1.xml><?xml version="1.0" encoding="utf-8"?>
<a:theme xmlns:a="http://schemas.openxmlformats.org/drawingml/2006/main" name="Éclipse">
  <a:themeElements>
    <a:clrScheme name="É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Éclipse">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76200" cap="flat" cmpd="sng" algn="ctr">
          <a:solidFill>
            <a:schemeClr val="tx1"/>
          </a:solidFill>
          <a:prstDash val="solid"/>
          <a:round/>
          <a:headEnd type="none" w="med" len="med"/>
          <a:tailEnd type="triangl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w="76200" cap="flat" cmpd="sng" algn="ctr">
          <a:solidFill>
            <a:schemeClr val="tx1"/>
          </a:solidFill>
          <a:prstDash val="solid"/>
          <a:round/>
          <a:headEnd type="none" w="med" len="med"/>
          <a:tailEnd type="triangl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É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Éclipse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Éclip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Éclipse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Éclipse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Éclipse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Éclipse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Éclipse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Éclipse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Éclipse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Eclipse</Template>
  <TotalTime>9025</TotalTime>
  <Words>585</Words>
  <Application>Microsoft Office PowerPoint</Application>
  <PresentationFormat>Affichage à l'écran (4:3)</PresentationFormat>
  <Paragraphs>107</Paragraphs>
  <Slides>17</Slides>
  <Notes>1</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Éclipse</vt:lpstr>
      <vt:lpstr>Guide fonctionnel SAP par Mickaël QUESNOT © Création d’une commande par copie ou référence  </vt:lpstr>
      <vt:lpstr>Présentation PowerPoint</vt:lpstr>
      <vt:lpstr>Vous copiez une commande existante ou reprendre les postes d'une demande d'achat, d'un  appel d'offres ou d'un contrat vous permet de gagner un temps précieux lors de la création d’une commande.  </vt:lpstr>
      <vt:lpstr>Vous sélectionnez ME21 dans la zone de commande </vt:lpstr>
      <vt:lpstr>L'écran initial s’affiche.  </vt:lpstr>
      <vt:lpstr>2. Si le document que vous souhaitez mentionner est une demande d'achat, un appel d'offres ou un contrat, vous sélectionnez Commander -&gt; Créer avec référence -&gt; &lt; A document référence&gt;. </vt:lpstr>
      <vt:lpstr>Pour copier une commande existante, vous sélectionnez Commande -&gt; Copier.  </vt:lpstr>
      <vt:lpstr>Dans la boîte de dialogue qui s’affiche, vous saisissez le numéro du document de référence et, si vous le connaissez, le numéro du poste concerné. </vt:lpstr>
      <vt:lpstr>Vous appuyez sur ENTRÉE pour afficher l'écran de synthèse des postes.</vt:lpstr>
      <vt:lpstr>3. Vous sélectionnez les postes à reprendre.  </vt:lpstr>
      <vt:lpstr>Si vous souhaitez modifier les postes sélectionnés avant de les reprendre, vous sélectionnez Traiter -&gt; Reprendre + détail.  </vt:lpstr>
      <vt:lpstr>Vous modifiez les postes individuels dans l'écran de détail du poste. </vt:lpstr>
      <vt:lpstr>Si vous souhaitez copier les postes sélectionnés sans les modifier auparavant, vous sélectionnez Traiter -&gt; Reprendre.  </vt:lpstr>
      <vt:lpstr>La synthèse des postes pour la nouvelle commande (avec les postes que vous avez repris) s’affiche. </vt:lpstr>
      <vt:lpstr>4. Vous sauvegardez la commande.  </vt:lpstr>
      <vt:lpstr>Résultat  La commande est créée dans le système SAP.  Afin que l'information dans la commande puisse être envoyée au fournisseur, le système crée un message pour la commande.  Pour plus d’informations sur la manière d’envoyer le message au fournisseur, vous consultez le guide sur l’Édition des messages (Transaction ME9F).</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R/3 Release 4.6C  ME21 - Créer</dc:title>
  <dc:subject/>
  <dc:creator/>
  <dc:description>_x000d_
</dc:description>
  <cp:lastModifiedBy>QUESNOT, Mickael</cp:lastModifiedBy>
  <cp:revision>648</cp:revision>
  <cp:lastPrinted>2003-02-12T08:16:03Z</cp:lastPrinted>
  <dcterms:created xsi:type="dcterms:W3CDTF">2001-01-23T16:32:37Z</dcterms:created>
  <dcterms:modified xsi:type="dcterms:W3CDTF">2013-01-18T13:14:58Z</dcterms:modified>
  <cp:category/>
</cp:coreProperties>
</file>