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6" r:id="rId1"/>
    <p:sldMasterId id="2147483969" r:id="rId2"/>
  </p:sldMasterIdLst>
  <p:notesMasterIdLst>
    <p:notesMasterId r:id="rId7"/>
  </p:notesMasterIdLst>
  <p:sldIdLst>
    <p:sldId id="267" r:id="rId3"/>
    <p:sldId id="263" r:id="rId4"/>
    <p:sldId id="262" r:id="rId5"/>
    <p:sldId id="266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88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C52524-3906-4955-82E5-39EC0FBC42AE}" type="datetimeFigureOut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C6F9A01-2DC6-4B94-B417-0DAC23BACF0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46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3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B2FC-714D-42CE-8498-3E3EDDF86C30}" type="datetime1">
              <a:rPr lang="fr-FR" smtClean="0"/>
              <a:t>04/11/2013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642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1BCBF-DC17-44C7-AD24-D00D107161B6}" type="datetime1">
              <a:rPr lang="fr-FR" smtClean="0"/>
              <a:t>04/11/2013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8204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569D-85E2-412F-992B-889EF10EC036}" type="datetime1">
              <a:rPr lang="fr-FR" smtClean="0"/>
              <a:t>04/11/2013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613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5" name="Sous-titr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1" name="Espace réservé de la date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30E2307-1E40-4E12-8716-25BFDA8E7013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CC52671-6CFA-4249-A7F4-52BAC3BA6B84}" type="datetime1">
              <a:rPr lang="fr-FR" smtClean="0"/>
              <a:t>04/11/2013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BEDCF4-13A7-48BF-A7DE-C1E80E00B4DB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B8AEBBE-F8B2-42CF-9895-E86A608384EB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FAA6B6-10E5-4810-BC9F-DA72D8452E73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18D072-EF12-4AA2-BD71-ABC68B06D0E2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DBF60-6CC3-4B74-A60D-3486985E4346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2714818-984F-4759-BF72-A33BDC1963BD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A7E191-5F94-4FC1-B823-BD7CABF7FA06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9C63-1078-442A-BDEE-04B38C87DEE8}" type="datetime1">
              <a:rPr lang="fr-FR" smtClean="0"/>
              <a:t>04/11/2013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15116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56D55-EFBE-4F9B-8A5F-09D42CA22A9B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Espace réservé pour une image 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CFCF5A-EA79-452C-A52C-1A2668C2E7DF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E5C4C28-BD4B-4892-9A2D-6E19BD753A9A}" type="datetime1">
              <a:rPr lang="en-US" smtClean="0"/>
              <a:pPr/>
              <a:t>11/4/2013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noProof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24000" y="1691998"/>
            <a:ext cx="8496000" cy="4392000"/>
          </a:xfrm>
        </p:spPr>
        <p:txBody>
          <a:bodyPr tIns="1440000"/>
          <a:lstStyle>
            <a:lvl1pPr algn="ctr"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7501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3332908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E0D4-7ABB-418E-A98F-3CA29F7CA570}" type="datetime1">
              <a:rPr lang="fr-FR" smtClean="0"/>
              <a:t>04/11/2013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7757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A3457-F5AC-4629-AD3C-84CDEBA9D820}" type="datetime1">
              <a:rPr lang="fr-FR" smtClean="0"/>
              <a:t>04/11/2013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8266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22DD9-891F-45EC-BBAC-92426A122DF6}" type="datetime1">
              <a:rPr lang="fr-FR" smtClean="0"/>
              <a:t>04/11/2013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185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2FDC5-4B3D-4C8E-BA80-A2A930AFADF6}" type="datetime1">
              <a:rPr lang="fr-FR" smtClean="0"/>
              <a:t>04/11/2013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003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1C93-3897-4AC7-8B07-09861CDC0490}" type="datetime1">
              <a:rPr lang="fr-FR" smtClean="0"/>
              <a:t>04/11/2013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2784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41D5-C95A-4760-B6E8-A9752DEA917E}" type="datetime1">
              <a:rPr lang="fr-FR" smtClean="0"/>
              <a:t>04/11/2013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677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54762-315B-4C92-AA69-060C3B5A80AC}" type="datetime1">
              <a:rPr lang="fr-FR" smtClean="0"/>
              <a:t>04/11/2013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540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A19F7-309C-444E-80E7-68388B0A465B}" type="datetime1">
              <a:rPr lang="fr-FR" smtClean="0"/>
              <a:t>04/11/2013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477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5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Espace réservé du titre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1" name="Espace réservé du texte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7" name="Espace réservé de la date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ABA19F7-309C-444E-80E7-68388B0A465B}" type="datetime1">
              <a:rPr lang="fr-FR" smtClean="0"/>
              <a:t>04/11/2013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 Mickaël QUESNOT,</a:t>
            </a:r>
          </a:p>
          <a:p>
            <a:r>
              <a:rPr lang="fr-FR" smtClean="0"/>
              <a:t>Consultant SAP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9326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259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202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SAP_2011_v1.0</Template>
  <TotalTime>11</TotalTime>
  <Words>198</Words>
  <Application>Microsoft Office PowerPoint</Application>
  <PresentationFormat>Affichage à l'écran (4:3)</PresentationFormat>
  <Paragraphs>26</Paragraphs>
  <Slides>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6" baseType="lpstr">
      <vt:lpstr>Conception personnalisée</vt:lpstr>
      <vt:lpstr>Opulent</vt:lpstr>
      <vt:lpstr>Présentation PowerPoint</vt:lpstr>
      <vt:lpstr>Présentation PowerPoint</vt:lpstr>
      <vt:lpstr>Présentation PowerPoint</vt:lpstr>
      <vt:lpstr>Présentation PowerPoint</vt:lpstr>
    </vt:vector>
  </TitlesOfParts>
  <Company>SAP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Fabrication à la commande avec configuration des produits à variantes</dc:title>
  <dc:creator>c5143536</dc:creator>
  <cp:lastModifiedBy>QUESNOT, Mickael</cp:lastModifiedBy>
  <cp:revision>15</cp:revision>
  <dcterms:created xsi:type="dcterms:W3CDTF">2011-04-18T03:03:16Z</dcterms:created>
  <dcterms:modified xsi:type="dcterms:W3CDTF">2013-11-04T11:42:26Z</dcterms:modified>
</cp:coreProperties>
</file>