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96" r:id="rId1"/>
  </p:sldMasterIdLst>
  <p:notesMasterIdLst>
    <p:notesMasterId r:id="rId19"/>
  </p:notesMasterIdLst>
  <p:sldIdLst>
    <p:sldId id="268" r:id="rId2"/>
    <p:sldId id="269" r:id="rId3"/>
    <p:sldId id="270" r:id="rId4"/>
    <p:sldId id="267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96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756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BE4D58-8875-42FC-87E4-0ECADDBEA3C8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24B0476-0C96-4AA2-AC64-CB436B3095A4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buClr>
                  <a:srgbClr val="20003A"/>
                </a:buCl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146175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3320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6A91F9-52A3-49FD-8E3E-14C26479112B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78E329-0E90-4061-AE68-194B7A06BB5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A4AB1-F242-469E-810A-F619EBAC2FE5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72B1C-F99D-42E9-83F8-3CB5BD96AB2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839C2-B31A-4552-940F-E88A23F40D8C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86ED-2617-4431-869A-31F7177F256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400"/>
            </a:lvl1pPr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145-B4E2-4219-A370-C1A1C232B7E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rme libre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3A070D-779E-4733-BA05-ECD75804D98C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355192-DF09-4BD9-B57F-C608D0B63F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1FD317-445E-4577-9818-8E713AB61CB9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C222FB-AC7C-437D-9A55-AFB1B2A7891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069D1-78C9-48C0-963C-8CE73255E7CB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F9972E-B32E-4B89-8BFC-FDC53D23307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3DED6-04F3-42F7-82DE-57E4CF356AA2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5BB4-B74E-439A-BEC8-D692685103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353056-F073-4D18-B17C-DE674ED91E68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47A7FA-854E-4A49-899C-BCAB662297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1ED2B-965F-48FB-B076-0E464876E966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2A1A-C33F-49D8-BA42-5C3ACFFC42A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887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877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B0EF36B-C81F-49C6-81FE-E1C141AB697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F1AE72-7784-4231-ACEA-49B0350CB2C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1036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1A08A85-11EC-479B-A6F5-C91DA0810E35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2CE6BC5-E280-4217-A4D4-7FCB0C00019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3" r:id="rId1"/>
    <p:sldLayoutId id="2147484118" r:id="rId2"/>
    <p:sldLayoutId id="2147484124" r:id="rId3"/>
    <p:sldLayoutId id="2147484125" r:id="rId4"/>
    <p:sldLayoutId id="2147484126" r:id="rId5"/>
    <p:sldLayoutId id="2147484119" r:id="rId6"/>
    <p:sldLayoutId id="2147484127" r:id="rId7"/>
    <p:sldLayoutId id="2147484120" r:id="rId8"/>
    <p:sldLayoutId id="2147484128" r:id="rId9"/>
    <p:sldLayoutId id="2147484121" r:id="rId10"/>
    <p:sldLayoutId id="2147484122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/>
              <a:t>Création de documents de facturation via l'échéancier de </a:t>
            </a:r>
            <a:r>
              <a:rPr lang="fr-FR" dirty="0" smtClean="0"/>
              <a:t>factures</a:t>
            </a:r>
            <a:r>
              <a:rPr lang="fr-FR" dirty="0" smtClean="0">
                <a:solidFill>
                  <a:schemeClr val="tx2">
                    <a:satMod val="200000"/>
                  </a:schemeClr>
                </a:solidFill>
              </a:rPr>
              <a:t>©</a:t>
            </a:r>
            <a:endParaRPr lang="fr-FR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Sélectionnez la fonction de facturation. </a:t>
            </a:r>
            <a:endParaRPr lang="fr-FR" dirty="0"/>
          </a:p>
        </p:txBody>
      </p:sp>
      <p:pic>
        <p:nvPicPr>
          <p:cNvPr id="7" name="Espace réservé du contenu 6" descr="Traiter échéancier de factur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650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système crée les documents de facturation correspondant aux documents sélectionnés.</a:t>
            </a:r>
          </a:p>
        </p:txBody>
      </p:sp>
      <p:pic>
        <p:nvPicPr>
          <p:cNvPr id="7" name="Espace réservé du contenu 6" descr="Facture  (F2) Créer: Synthèse Postes de factur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356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le schéma ci-dessous, les documents de facturation ne doivent être créés que pour les documents livrés avant le 15 mai (compris) et dont le donneur d'ordre est C1.</a:t>
            </a:r>
            <a:endParaRPr lang="fr-FR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0300" y="2789237"/>
            <a:ext cx="4800600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0474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Conformément aux critères de sélection, le système choisit les documents à inclure dans l'échéancier de factures et crée les factures lorsque l'échéancier est traité.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pic>
        <p:nvPicPr>
          <p:cNvPr id="7" name="Espace réservé du contenu 8" descr="Traiter échéancier de factures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</p:spTree>
    <p:extLst>
      <p:ext uri="{BB962C8B-B14F-4D97-AF65-F5344CB8AC3E}">
        <p14:creationId xmlns:p14="http://schemas.microsoft.com/office/powerpoint/2010/main" val="1826123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Simulation</a:t>
            </a:r>
            <a:br>
              <a:rPr lang="fr-FR" b="1" dirty="0"/>
            </a:br>
            <a:r>
              <a:rPr lang="fr-FR" b="1" dirty="0"/>
              <a:t>Il est possible de traiter l'échéancier de factures au moyen d'un test de simulation. </a:t>
            </a:r>
            <a:endParaRPr lang="fr-FR" dirty="0"/>
          </a:p>
        </p:txBody>
      </p:sp>
      <p:pic>
        <p:nvPicPr>
          <p:cNvPr id="9" name="Espace réservé du contenu 8" descr="Traiter échéancier de factur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24713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Tous les documents marqués pour la facturation sont alors traités et le système affiche une liste des documents de facturation qu'il générerait. </a:t>
            </a:r>
            <a:endParaRPr lang="fr-FR" dirty="0"/>
          </a:p>
        </p:txBody>
      </p:sp>
      <p:pic>
        <p:nvPicPr>
          <p:cNvPr id="7" name="Espace réservé du contenu 6" descr="Facture  (CBF2) Simuler: Synthèse Postes de factur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1043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Les documents de facturation erronés sont affichés avec le statut de traitement approprié.</a:t>
            </a:r>
            <a:br>
              <a:rPr lang="fr-FR" b="1" dirty="0"/>
            </a:br>
            <a:endParaRPr lang="fr-FR" dirty="0"/>
          </a:p>
        </p:txBody>
      </p:sp>
      <p:pic>
        <p:nvPicPr>
          <p:cNvPr id="7" name="Espace réservé du contenu 6" descr="Créer une factur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709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Protocole d'une opération de </a:t>
            </a:r>
            <a:r>
              <a:rPr lang="fr-FR" b="1" dirty="0" smtClean="0"/>
              <a:t>facturation</a:t>
            </a:r>
            <a:br>
              <a:rPr lang="fr-FR" b="1" dirty="0" smtClean="0"/>
            </a:br>
            <a:r>
              <a:rPr lang="fr-FR" b="1" dirty="0"/>
              <a:t/>
            </a:r>
            <a:br>
              <a:rPr lang="fr-FR" b="1" dirty="0"/>
            </a:br>
            <a:r>
              <a:rPr lang="fr-FR" b="1" dirty="0"/>
              <a:t>Si l'échéancier de factures a déjà été traité et si vous voulez connaître les documents de facturation générés à partir de cet échéancier, vous pouvez afficher le protocole de cette opération de facturation</a:t>
            </a:r>
            <a:r>
              <a:rPr lang="fr-FR" b="1" dirty="0"/>
              <a:t>. V.21 - Protocole de l'opération groupée </a:t>
            </a:r>
            <a:r>
              <a:rPr lang="fr-FR" b="1" dirty="0"/>
              <a:t/>
            </a:r>
            <a:br>
              <a:rPr lang="fr-FR" b="1" dirty="0"/>
            </a:br>
            <a:endParaRPr lang="fr-FR" dirty="0"/>
          </a:p>
        </p:txBody>
      </p:sp>
      <p:pic>
        <p:nvPicPr>
          <p:cNvPr id="7" name="Espace réservé du contenu 6" descr="Protocole de l'opération groupé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073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188913"/>
            <a:ext cx="8634412" cy="5824537"/>
          </a:xfrm>
        </p:spPr>
        <p:txBody>
          <a:bodyPr>
            <a:normAutofit fontScale="550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r-FR" b="1" dirty="0" smtClean="0"/>
          </a:p>
          <a:p>
            <a:pPr>
              <a:defRPr/>
            </a:pPr>
            <a:r>
              <a:rPr lang="fr-FR" dirty="0" smtClean="0"/>
              <a:t>Si votre entreprise a besoin d'expertise SD, MM, WM, PS, </a:t>
            </a:r>
            <a:r>
              <a:rPr lang="fr-FR" dirty="0" err="1" smtClean="0"/>
              <a:t>Retail</a:t>
            </a:r>
            <a:r>
              <a:rPr lang="fr-FR" dirty="0" smtClean="0"/>
              <a:t>, HR… pour renforcer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EXTERNALISER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une Tierce Maintenance Applicative (TMA),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former ses utilisateurs, ...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Vous pouvez me contacter via la rubrique Contact ou sur mon adresse courriel </a:t>
            </a:r>
            <a:r>
              <a:rPr lang="fr-FR" u="sng" dirty="0" smtClean="0"/>
              <a:t>quesnot@sharesap.com.</a:t>
            </a:r>
          </a:p>
          <a:p>
            <a:pPr>
              <a:defRPr/>
            </a:pPr>
            <a:endParaRPr lang="fr-FR" dirty="0" smtClean="0"/>
          </a:p>
        </p:txBody>
      </p:sp>
      <p:sp>
        <p:nvSpPr>
          <p:cNvPr id="9219" name="Espace réservé de la date 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8B16AFF-266D-4813-8741-051C9009C8AF}" type="datetime1">
              <a:rPr lang="fr-FR" smtClean="0"/>
              <a:pPr/>
              <a:t>26/06/2012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idx="1"/>
          </p:nvPr>
        </p:nvSpPr>
        <p:spPr>
          <a:xfrm>
            <a:off x="395288" y="0"/>
            <a:ext cx="8748712" cy="6092825"/>
          </a:xfrm>
        </p:spPr>
        <p:txBody>
          <a:bodyPr/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 APTAR, VALOIS,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SEAQUIST,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Retail, SAP 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CODILOG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 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NEURONES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dirty="0" smtClean="0"/>
              <a:t>Sharesap.com®. Copyright©. Tous droits réservés. Par Mickael QUESNOT, Consultant SAP</a:t>
            </a: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  <p:sp>
        <p:nvSpPr>
          <p:cNvPr id="11267" name="Espace réservé de la date 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BF096A1-D2D3-4C54-8A1F-A9FA62303D0C}" type="datetime1">
              <a:rPr lang="fr-FR" smtClean="0"/>
              <a:pPr/>
              <a:t>26/06/2012</a:t>
            </a:fld>
            <a:endParaRPr lang="fr-FR" smtClean="0"/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126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40648B6-BCAE-4EB5-A84B-7260036DD682}" type="slidenum">
              <a:rPr lang="en-GB" smtClean="0"/>
              <a:pPr/>
              <a:t>3</a:t>
            </a:fld>
            <a:endParaRPr lang="en-GB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Déroulement</a:t>
            </a:r>
            <a:br>
              <a:rPr lang="fr-FR" b="1" dirty="0"/>
            </a:br>
            <a:r>
              <a:rPr lang="fr-FR" b="1" dirty="0"/>
              <a:t>Sélectionnez la fonction de création de l'échéancier de factures. </a:t>
            </a:r>
            <a:br>
              <a:rPr lang="fr-FR" b="1" dirty="0"/>
            </a:br>
            <a:r>
              <a:rPr lang="fr-FR" b="1" dirty="0" smtClean="0"/>
              <a:t>VF04</a:t>
            </a:r>
            <a:endParaRPr lang="fr-FR" dirty="0"/>
          </a:p>
        </p:txBody>
      </p:sp>
      <p:pic>
        <p:nvPicPr>
          <p:cNvPr id="2" name="Espace réservé du contenu 1" descr="Accès simplifié aux menu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  <p:sp>
        <p:nvSpPr>
          <p:cNvPr id="10244" name="Espace réservé de la date 3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502B600-2462-4AA9-AE83-B761D4234118}" type="datetime1">
              <a:rPr lang="fr-FR" smtClean="0"/>
              <a:pPr/>
              <a:t>26/06/2012</a:t>
            </a:fld>
            <a:endParaRPr lang="en-GB" smtClean="0"/>
          </a:p>
        </p:txBody>
      </p:sp>
      <p:sp>
        <p:nvSpPr>
          <p:cNvPr id="1024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Sharesap.com®. Copyright©. Tous droits réservés. Par Mickael QUESNOT, Consultant SAP</a:t>
            </a:r>
            <a:endParaRPr lang="en-GB" smtClean="0"/>
          </a:p>
        </p:txBody>
      </p:sp>
      <p:sp>
        <p:nvSpPr>
          <p:cNvPr id="1024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AE82408-D3B9-4435-A35A-BCB6CA1CFD0E}" type="slidenum">
              <a:rPr lang="en-GB" smtClean="0"/>
              <a:pPr/>
              <a:t>4</a:t>
            </a:fld>
            <a:endParaRPr lang="en-GB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Spécifiez les critères de sélection des documents de facturation à créer. </a:t>
            </a:r>
            <a:endParaRPr lang="fr-FR" dirty="0"/>
          </a:p>
        </p:txBody>
      </p:sp>
      <p:pic>
        <p:nvPicPr>
          <p:cNvPr id="7" name="Espace réservé du contenu 6" descr="Traiter échéancier de factur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973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 exemple, entrez le type de facture </a:t>
            </a:r>
            <a:r>
              <a:rPr lang="fr-FR" i="1" dirty="0"/>
              <a:t>F2</a:t>
            </a:r>
            <a:r>
              <a:rPr lang="fr-FR" dirty="0"/>
              <a:t> si vous voulez seulement créer des factures de ce type.</a:t>
            </a:r>
          </a:p>
        </p:txBody>
      </p:sp>
      <p:pic>
        <p:nvPicPr>
          <p:cNvPr id="7" name="Espace réservé du contenu 6" descr="Traiter échéancier de factur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596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Affichez ensuite l'échéancier de factures. </a:t>
            </a:r>
            <a:endParaRPr lang="fr-FR" dirty="0"/>
          </a:p>
        </p:txBody>
      </p:sp>
      <p:pic>
        <p:nvPicPr>
          <p:cNvPr id="7" name="Espace réservé du contenu 6" descr="Traiter échéancier de factur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172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système utilise les critères de sélection pour créer l'échéancier (liste des documents de vente à facturer). </a:t>
            </a:r>
          </a:p>
        </p:txBody>
      </p:sp>
      <p:pic>
        <p:nvPicPr>
          <p:cNvPr id="7" name="Espace réservé du contenu 6" descr="Traiter échéancier de factur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4907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pouvez maintenant traiter cette liste, par exemple, sélectionner certains ou tous les documents de vente à facturer. </a:t>
            </a:r>
          </a:p>
        </p:txBody>
      </p:sp>
      <p:pic>
        <p:nvPicPr>
          <p:cNvPr id="7" name="Espace réservé du contenu 6" descr="Traiter échéancier de facture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56" y="1784350"/>
            <a:ext cx="6080288" cy="4572000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45398-14F8-4099-923C-706B4A31F8F3}" type="datetime1">
              <a:rPr lang="fr-FR" smtClean="0"/>
              <a:pPr>
                <a:defRPr/>
              </a:pPr>
              <a:t>26/06/2012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99371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lnDef>
      <a:spPr>
        <a:ln w="3175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1181</TotalTime>
  <Words>625</Words>
  <Application>Microsoft Office PowerPoint</Application>
  <PresentationFormat>Affichage à l'écran (4:3)</PresentationFormat>
  <Paragraphs>104</Paragraphs>
  <Slides>17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Métro</vt:lpstr>
      <vt:lpstr>Création de documents de facturation via l'échéancier de factures©</vt:lpstr>
      <vt:lpstr>Présentation PowerPoint</vt:lpstr>
      <vt:lpstr>Présentation PowerPoint</vt:lpstr>
      <vt:lpstr>Déroulement Sélectionnez la fonction de création de l'échéancier de factures.  VF04</vt:lpstr>
      <vt:lpstr>Spécifiez les critères de sélection des documents de facturation à créer. </vt:lpstr>
      <vt:lpstr>Par exemple, entrez le type de facture F2 si vous voulez seulement créer des factures de ce type.</vt:lpstr>
      <vt:lpstr>Affichez ensuite l'échéancier de factures. </vt:lpstr>
      <vt:lpstr>Le système utilise les critères de sélection pour créer l'échéancier (liste des documents de vente à facturer). </vt:lpstr>
      <vt:lpstr>Vous pouvez maintenant traiter cette liste, par exemple, sélectionner certains ou tous les documents de vente à facturer. </vt:lpstr>
      <vt:lpstr>Sélectionnez la fonction de facturation. </vt:lpstr>
      <vt:lpstr>Le système crée les documents de facturation correspondant aux documents sélectionnés.</vt:lpstr>
      <vt:lpstr>Dans le schéma ci-dessous, les documents de facturation ne doivent être créés que pour les documents livrés avant le 15 mai (compris) et dont le donneur d'ordre est C1.</vt:lpstr>
      <vt:lpstr>Conformément aux critères de sélection, le système choisit les documents à inclure dans l'échéancier de factures et crée les factures lorsque l'échéancier est traité.</vt:lpstr>
      <vt:lpstr>Simulation Il est possible de traiter l'échéancier de factures au moyen d'un test de simulation. </vt:lpstr>
      <vt:lpstr>Tous les documents marqués pour la facturation sont alors traités et le système affiche une liste des documents de facturation qu'il générerait. </vt:lpstr>
      <vt:lpstr>Les documents de facturation erronés sont affichés avec le statut de traitement approprié. </vt:lpstr>
      <vt:lpstr>Protocole d'une opération de facturation  Si l'échéancier de factures a déjà été traité et si vous voulez connaître les documents de facturation générés à partir de cet échéancier, vous pouvez afficher le protocole de cette opération de facturation. V.21 - Protocole de l'opération groupée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AptarGroup</cp:lastModifiedBy>
  <cp:revision>190</cp:revision>
  <dcterms:modified xsi:type="dcterms:W3CDTF">2012-06-26T11:07:45Z</dcterms:modified>
</cp:coreProperties>
</file>