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1"/>
  </p:sldMasterIdLst>
  <p:notesMasterIdLst>
    <p:notesMasterId r:id="rId13"/>
  </p:notesMasterIdLst>
  <p:handoutMasterIdLst>
    <p:handoutMasterId r:id="rId14"/>
  </p:handoutMasterIdLst>
  <p:sldIdLst>
    <p:sldId id="392" r:id="rId2"/>
    <p:sldId id="532" r:id="rId3"/>
    <p:sldId id="533" r:id="rId4"/>
    <p:sldId id="531" r:id="rId5"/>
    <p:sldId id="500" r:id="rId6"/>
    <p:sldId id="501" r:id="rId7"/>
    <p:sldId id="502" r:id="rId8"/>
    <p:sldId id="503" r:id="rId9"/>
    <p:sldId id="505" r:id="rId10"/>
    <p:sldId id="506" r:id="rId11"/>
    <p:sldId id="504" r:id="rId12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FF"/>
    <a:srgbClr val="CC66FF"/>
    <a:srgbClr val="66FF99"/>
    <a:srgbClr val="FFFF66"/>
    <a:srgbClr val="FFFF99"/>
    <a:srgbClr val="FF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0354" autoAdjust="0"/>
  </p:normalViewPr>
  <p:slideViewPr>
    <p:cSldViewPr snapToGrid="0"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218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171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46A4F560-8FA4-416A-9842-C1DC30DE33C3}" type="datetime1">
              <a:rPr lang="fr-FR"/>
              <a:pPr>
                <a:defRPr/>
              </a:pPr>
              <a:t>30/10/2013</a:t>
            </a:fld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FA505C30-AAA3-4A71-8866-41776DB0157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22957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DFAE6E45-1ED8-4AED-B5F1-1F07AC3836B3}" type="slidenum">
              <a:rPr lang="de-DE" altLang="fr-FR" smtClean="0">
                <a:latin typeface="Arial" charset="0"/>
              </a:rPr>
              <a:pPr eaLnBrk="1" hangingPunct="1"/>
              <a:t>2</a:t>
            </a:fld>
            <a:endParaRPr lang="de-DE" altLang="fr-FR" smtClean="0">
              <a:latin typeface="Arial" charset="0"/>
            </a:endParaRPr>
          </a:p>
        </p:txBody>
      </p:sp>
      <p:sp>
        <p:nvSpPr>
          <p:cNvPr id="20483" name="Slide Image Placeholder 1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4" name="Notes Placeholder 15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latin typeface="Arial" charset="0"/>
              </a:endParaRPr>
            </a:p>
          </p:txBody>
        </p:sp>
      </p:grpSp>
      <p:sp>
        <p:nvSpPr>
          <p:cNvPr id="5376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18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376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ln>
            <a:solidFill>
              <a:schemeClr val="tx1"/>
            </a:solidFill>
          </a:ln>
        </p:spPr>
        <p:txBody>
          <a:bodyPr/>
          <a:lstStyle>
            <a:lvl1pPr marL="0" indent="0"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E3FD56-FBF4-4A38-B221-5072E61C4CF1}" type="datetime1">
              <a:rPr lang="fr-FR" smtClean="0"/>
              <a:t>30/10/2013</a:t>
            </a:fld>
            <a:endParaRPr lang="fr-F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703FE8-EDF8-4D59-AA70-09D1D2957F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EAEFF-0833-46F3-A12E-629BBCFE29D2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C7606-BD1B-43CE-AAFA-0639F1CA8F6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94201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94201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5D4BA-6363-4C2C-9421-6F5B73ADF0A2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106CB-873F-4A67-93A0-C6DED756460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64006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527CB-90B8-4A84-BAC1-6C487B33F431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DA8A4-598E-4E22-A162-E68CD1AD4EF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B755C-332D-4E66-ADDE-FA9E4E973EDC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C7AB8-10E2-43D3-893B-489DAE21BC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6213" y="1204913"/>
            <a:ext cx="4316412" cy="473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204913"/>
            <a:ext cx="4318000" cy="473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AD517-335A-4A25-8180-67E067D72F31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67696-5804-4277-88E7-E1E56E405C3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548B6-F77E-47EA-9DD2-F75E4D8610F3}" type="datetime1">
              <a:rPr lang="fr-FR" smtClean="0"/>
              <a:t>30/10/2013</a:t>
            </a:fld>
            <a:endParaRPr lang="fr-F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98382-C998-4B26-97A4-3713E020FD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8776F-5DBF-4639-93C5-9739854D145D}" type="datetime1">
              <a:rPr lang="fr-FR" smtClean="0"/>
              <a:t>30/10/2013</a:t>
            </a:fld>
            <a:endParaRPr lang="fr-F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B0DC0-D13E-4DE0-BC1B-5571B415D2F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36A92-2D08-4C81-A7E7-7065C2DFCFC0}" type="datetime1">
              <a:rPr lang="fr-FR" smtClean="0"/>
              <a:t>30/10/2013</a:t>
            </a:fld>
            <a:endParaRPr lang="fr-F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6AFC8-11C3-4195-A660-10DE32E772B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2FC9-4DA7-4534-A834-CF45975E4DED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70C61-BD7E-4294-829E-B420A817E08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C55A2-810E-4BDD-A940-34D55BC7A700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CCDE7-C1AE-4D74-AFD2-8DEB94D1DF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11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br>
              <a:rPr lang="fr-FR" smtClean="0"/>
            </a:br>
            <a:r>
              <a:rPr lang="fr-FR" smtClean="0"/>
              <a:t/>
            </a:r>
            <a:br>
              <a:rPr lang="fr-FR" smtClean="0"/>
            </a:br>
            <a:endParaRPr lang="fr-FR" smtClean="0"/>
          </a:p>
        </p:txBody>
      </p:sp>
      <p:sp>
        <p:nvSpPr>
          <p:cNvPr id="10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6213" y="1204913"/>
            <a:ext cx="8786812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365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EF346382-6B37-4553-9CC4-137D206A06DF}" type="datetime1">
              <a:rPr lang="fr-FR" smtClean="0"/>
              <a:t>30/10/2013</a:t>
            </a:fld>
            <a:endParaRPr lang="fr-FR"/>
          </a:p>
        </p:txBody>
      </p:sp>
      <p:sp>
        <p:nvSpPr>
          <p:cNvPr id="5365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365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8BF8047-4518-4E36-9CE5-77031790AC3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0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14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sz="2000" smtClean="0"/>
              <a:t>Guide fonctionnel SAP R/3 Release 4.6C par Mickaël QUESNOT ©</a:t>
            </a:r>
            <a:r>
              <a:rPr lang="fr-FR" sz="2400" smtClean="0"/>
              <a:t/>
            </a:r>
            <a:br>
              <a:rPr lang="fr-FR" sz="2400" smtClean="0"/>
            </a:br>
            <a:r>
              <a:rPr lang="fr-FR" sz="2400" smtClean="0"/>
              <a:t>ME22 - Modifier </a:t>
            </a:r>
            <a:br>
              <a:rPr lang="fr-FR" sz="2400" smtClean="0"/>
            </a:br>
            <a:r>
              <a:rPr lang="fr-FR" sz="1600" smtClean="0"/>
              <a:t>Modifier commande</a:t>
            </a: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Achats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Suppression de postes : vous sélectionnez les postes que vous souhaitez supprimer. Ensuite, vous sélectionnez</a:t>
            </a:r>
            <a:r>
              <a:rPr lang="fr-FR" i="1" smtClean="0"/>
              <a:t> Traiter </a:t>
            </a:r>
            <a:r>
              <a:rPr lang="fr-FR" smtClean="0"/>
              <a:t>-&gt; </a:t>
            </a:r>
            <a:r>
              <a:rPr lang="fr-FR" i="1" smtClean="0"/>
              <a:t>Supprimer</a:t>
            </a:r>
            <a:r>
              <a:rPr lang="fr-FR" smtClean="0"/>
              <a:t>. </a:t>
            </a:r>
          </a:p>
        </p:txBody>
      </p:sp>
      <p:pic>
        <p:nvPicPr>
          <p:cNvPr id="2970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Sauvegardez la commande. </a:t>
            </a:r>
          </a:p>
        </p:txBody>
      </p:sp>
      <p:pic>
        <p:nvPicPr>
          <p:cNvPr id="3072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0727" name="Line 4"/>
          <p:cNvSpPr>
            <a:spLocks noChangeShapeType="1"/>
          </p:cNvSpPr>
          <p:nvPr/>
        </p:nvSpPr>
        <p:spPr bwMode="auto">
          <a:xfrm flipH="1">
            <a:off x="1841500" y="914400"/>
            <a:ext cx="685800" cy="406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209800" y="4665663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All rights reserved. Par Mickael QUESNOT, Consultant SAP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6202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3" cy="5967413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6147" name="Espace réservé du pied de page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Tous droits réservés. Par Mickael QUESNOT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566597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Sélectionnez ME22</a:t>
            </a:r>
            <a:br>
              <a:rPr lang="fr-FR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5037" y="1204913"/>
            <a:ext cx="7889163" cy="4737100"/>
          </a:xfrm>
          <a:prstGeom prst="rect">
            <a:avLst/>
          </a:prstGeom>
          <a:noFill/>
          <a:ln w="762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L'écran initial s’affiche. </a:t>
            </a:r>
          </a:p>
        </p:txBody>
      </p:sp>
      <p:pic>
        <p:nvPicPr>
          <p:cNvPr id="2458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2. vous Spécifiez le numéro de la commande à modifier et appuyez sur ENTRÉE . </a:t>
            </a:r>
          </a:p>
        </p:txBody>
      </p:sp>
      <p:pic>
        <p:nvPicPr>
          <p:cNvPr id="2560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5607" name="Line 4"/>
          <p:cNvSpPr>
            <a:spLocks noChangeShapeType="1"/>
          </p:cNvSpPr>
          <p:nvPr/>
        </p:nvSpPr>
        <p:spPr bwMode="auto">
          <a:xfrm flipH="1">
            <a:off x="1549400" y="1612900"/>
            <a:ext cx="533400" cy="444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5608" name="Line 5"/>
          <p:cNvSpPr>
            <a:spLocks noChangeShapeType="1"/>
          </p:cNvSpPr>
          <p:nvPr/>
        </p:nvSpPr>
        <p:spPr bwMode="auto">
          <a:xfrm flipH="1" flipV="1">
            <a:off x="368300" y="1485900"/>
            <a:ext cx="1676400" cy="127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L’écran de synthèse des postes s’affiche. </a:t>
            </a:r>
          </a:p>
        </p:txBody>
      </p:sp>
      <p:pic>
        <p:nvPicPr>
          <p:cNvPr id="2663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89025"/>
          </a:xfrm>
        </p:spPr>
        <p:txBody>
          <a:bodyPr/>
          <a:lstStyle/>
          <a:p>
            <a:pPr eaLnBrk="1" hangingPunct="1"/>
            <a:r>
              <a:rPr lang="fr-FR" smtClean="0"/>
              <a:t>3. vous Apportez les modifications souhaitées à la commande. </a:t>
            </a:r>
            <a:br>
              <a:rPr lang="fr-FR" smtClean="0"/>
            </a:br>
            <a:r>
              <a:rPr lang="fr-FR" smtClean="0"/>
              <a:t/>
            </a:r>
            <a:br>
              <a:rPr lang="fr-FR" smtClean="0"/>
            </a:br>
            <a:r>
              <a:rPr lang="fr-FR" smtClean="0"/>
              <a:t>Ajout de postes : pour ajouter un nouveau poste (si la page écran est pleine), vous sélectionnez </a:t>
            </a:r>
            <a:r>
              <a:rPr lang="fr-FR" i="1" smtClean="0"/>
              <a:t>Traiter</a:t>
            </a:r>
            <a:r>
              <a:rPr lang="fr-FR" smtClean="0"/>
              <a:t> -&gt; </a:t>
            </a:r>
            <a:r>
              <a:rPr lang="fr-FR" i="1" smtClean="0"/>
              <a:t>Saisir lignes</a:t>
            </a:r>
            <a:r>
              <a:rPr lang="fr-FR" smtClean="0"/>
              <a:t>. </a:t>
            </a:r>
          </a:p>
        </p:txBody>
      </p:sp>
      <p:pic>
        <p:nvPicPr>
          <p:cNvPr id="2765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27655" name="Line 4"/>
          <p:cNvSpPr>
            <a:spLocks noChangeShapeType="1"/>
          </p:cNvSpPr>
          <p:nvPr/>
        </p:nvSpPr>
        <p:spPr bwMode="auto">
          <a:xfrm flipH="1" flipV="1">
            <a:off x="2184400" y="1447800"/>
            <a:ext cx="584200" cy="660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Modification de postes : si les modifications souhaitées ne sont pas possibles sur l'écran de synthèse des postes, vous sélectionnez le poste concerné et sélectionnez </a:t>
            </a:r>
            <a:r>
              <a:rPr lang="fr-FR" i="1" smtClean="0"/>
              <a:t>Poste </a:t>
            </a:r>
            <a:r>
              <a:rPr lang="fr-FR" smtClean="0"/>
              <a:t>-&gt; </a:t>
            </a:r>
            <a:r>
              <a:rPr lang="fr-FR" i="1" smtClean="0"/>
              <a:t>Détails</a:t>
            </a:r>
            <a:r>
              <a:rPr lang="fr-FR" smtClean="0"/>
              <a:t>. </a:t>
            </a:r>
          </a:p>
        </p:txBody>
      </p:sp>
      <p:pic>
        <p:nvPicPr>
          <p:cNvPr id="2867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28679" name="Line 4"/>
          <p:cNvSpPr>
            <a:spLocks noChangeShapeType="1"/>
          </p:cNvSpPr>
          <p:nvPr/>
        </p:nvSpPr>
        <p:spPr bwMode="auto">
          <a:xfrm flipH="1" flipV="1">
            <a:off x="254000" y="2540000"/>
            <a:ext cx="533400" cy="508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8680" name="Line 5"/>
          <p:cNvSpPr>
            <a:spLocks noChangeShapeType="1"/>
          </p:cNvSpPr>
          <p:nvPr/>
        </p:nvSpPr>
        <p:spPr bwMode="auto">
          <a:xfrm flipH="1">
            <a:off x="2933700" y="965200"/>
            <a:ext cx="469900" cy="4953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Éclipse">
  <a:themeElements>
    <a:clrScheme name="É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É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É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7599</TotalTime>
  <Words>341</Words>
  <Application>Microsoft Office PowerPoint</Application>
  <PresentationFormat>Affichage à l'écran (4:3)</PresentationFormat>
  <Paragraphs>42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Éclipse</vt:lpstr>
      <vt:lpstr>Guide fonctionnel SAP R/3 Release 4.6C par Mickaël QUESNOT © ME22 - Modifier  Modifier commande</vt:lpstr>
      <vt:lpstr>Présentation PowerPoint</vt:lpstr>
      <vt:lpstr>Présentation PowerPoint</vt:lpstr>
      <vt:lpstr>Sélectionnez ME22 </vt:lpstr>
      <vt:lpstr>L'écran initial s’affiche. </vt:lpstr>
      <vt:lpstr>2. vous Spécifiez le numéro de la commande à modifier et appuyez sur ENTRÉE . </vt:lpstr>
      <vt:lpstr>L’écran de synthèse des postes s’affiche. </vt:lpstr>
      <vt:lpstr>3. vous Apportez les modifications souhaitées à la commande.   Ajout de postes : pour ajouter un nouveau poste (si la page écran est pleine), vous sélectionnez Traiter -&gt; Saisir lignes. </vt:lpstr>
      <vt:lpstr>Modification de postes : si les modifications souhaitées ne sont pas possibles sur l'écran de synthèse des postes, vous sélectionnez le poste concerné et sélectionnez Poste -&gt; Détails. </vt:lpstr>
      <vt:lpstr>Suppression de postes : vous sélectionnez les postes que vous souhaitez supprimer. Ensuite, vous sélectionnez Traiter -&gt; Supprimer. </vt:lpstr>
      <vt:lpstr>Vous Sauvegardez la commande.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L’ORGANISATION D’ACHATS</dc:title>
  <dc:subject/>
  <dc:creator/>
  <dc:description>_x000d_
</dc:description>
  <cp:lastModifiedBy>QUESNOT, Mickael</cp:lastModifiedBy>
  <cp:revision>633</cp:revision>
  <cp:lastPrinted>2003-02-12T08:16:03Z</cp:lastPrinted>
  <dcterms:created xsi:type="dcterms:W3CDTF">2001-01-23T16:32:37Z</dcterms:created>
  <dcterms:modified xsi:type="dcterms:W3CDTF">2013-10-30T15:28:48Z</dcterms:modified>
  <cp:category/>
</cp:coreProperties>
</file>