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2" r:id="rId1"/>
  </p:sldMasterIdLst>
  <p:notesMasterIdLst>
    <p:notesMasterId r:id="rId30"/>
  </p:notesMasterIdLst>
  <p:handoutMasterIdLst>
    <p:handoutMasterId r:id="rId31"/>
  </p:handoutMasterIdLst>
  <p:sldIdLst>
    <p:sldId id="406" r:id="rId2"/>
    <p:sldId id="408" r:id="rId3"/>
    <p:sldId id="409" r:id="rId4"/>
    <p:sldId id="268" r:id="rId5"/>
    <p:sldId id="384" r:id="rId6"/>
    <p:sldId id="385" r:id="rId7"/>
    <p:sldId id="386" r:id="rId8"/>
    <p:sldId id="317" r:id="rId9"/>
    <p:sldId id="387" r:id="rId10"/>
    <p:sldId id="309" r:id="rId11"/>
    <p:sldId id="388" r:id="rId12"/>
    <p:sldId id="393" r:id="rId13"/>
    <p:sldId id="391" r:id="rId14"/>
    <p:sldId id="392" r:id="rId15"/>
    <p:sldId id="394" r:id="rId16"/>
    <p:sldId id="395" r:id="rId17"/>
    <p:sldId id="396" r:id="rId18"/>
    <p:sldId id="404" r:id="rId19"/>
    <p:sldId id="405" r:id="rId20"/>
    <p:sldId id="397" r:id="rId21"/>
    <p:sldId id="353" r:id="rId22"/>
    <p:sldId id="400" r:id="rId23"/>
    <p:sldId id="398" r:id="rId24"/>
    <p:sldId id="399" r:id="rId25"/>
    <p:sldId id="372" r:id="rId26"/>
    <p:sldId id="373" r:id="rId27"/>
    <p:sldId id="374" r:id="rId28"/>
    <p:sldId id="376" r:id="rId29"/>
  </p:sldIdLst>
  <p:sldSz cx="9144000" cy="6858000" type="screen4x3"/>
  <p:notesSz cx="6662738" cy="9832975"/>
  <p:defaultTextStyle>
    <a:defPPr>
      <a:defRPr lang="fr-FR"/>
    </a:defPPr>
    <a:lvl1pPr algn="ctr" rtl="0" eaLnBrk="0" fontAlgn="base" hangingPunct="0">
      <a:spcBef>
        <a:spcPct val="20000"/>
      </a:spcBef>
      <a:spcAft>
        <a:spcPct val="0"/>
      </a:spcAft>
      <a:defRPr sz="3200" b="1" kern="1200">
        <a:solidFill>
          <a:schemeClr val="tx1"/>
        </a:solidFill>
        <a:latin typeface="Times New Roman" charset="0"/>
        <a:ea typeface="+mn-ea"/>
        <a:cs typeface="+mn-cs"/>
      </a:defRPr>
    </a:lvl1pPr>
    <a:lvl2pPr marL="457200" algn="ctr" rtl="0" eaLnBrk="0" fontAlgn="base" hangingPunct="0">
      <a:spcBef>
        <a:spcPct val="20000"/>
      </a:spcBef>
      <a:spcAft>
        <a:spcPct val="0"/>
      </a:spcAft>
      <a:defRPr sz="3200" b="1" kern="1200">
        <a:solidFill>
          <a:schemeClr val="tx1"/>
        </a:solidFill>
        <a:latin typeface="Times New Roman" charset="0"/>
        <a:ea typeface="+mn-ea"/>
        <a:cs typeface="+mn-cs"/>
      </a:defRPr>
    </a:lvl2pPr>
    <a:lvl3pPr marL="914400" algn="ctr" rtl="0" eaLnBrk="0" fontAlgn="base" hangingPunct="0">
      <a:spcBef>
        <a:spcPct val="20000"/>
      </a:spcBef>
      <a:spcAft>
        <a:spcPct val="0"/>
      </a:spcAft>
      <a:defRPr sz="3200" b="1" kern="1200">
        <a:solidFill>
          <a:schemeClr val="tx1"/>
        </a:solidFill>
        <a:latin typeface="Times New Roman" charset="0"/>
        <a:ea typeface="+mn-ea"/>
        <a:cs typeface="+mn-cs"/>
      </a:defRPr>
    </a:lvl3pPr>
    <a:lvl4pPr marL="1371600" algn="ctr" rtl="0" eaLnBrk="0" fontAlgn="base" hangingPunct="0">
      <a:spcBef>
        <a:spcPct val="20000"/>
      </a:spcBef>
      <a:spcAft>
        <a:spcPct val="0"/>
      </a:spcAft>
      <a:defRPr sz="3200" b="1" kern="1200">
        <a:solidFill>
          <a:schemeClr val="tx1"/>
        </a:solidFill>
        <a:latin typeface="Times New Roman" charset="0"/>
        <a:ea typeface="+mn-ea"/>
        <a:cs typeface="+mn-cs"/>
      </a:defRPr>
    </a:lvl4pPr>
    <a:lvl5pPr marL="1828800" algn="ctr" rtl="0" eaLnBrk="0" fontAlgn="base" hangingPunct="0">
      <a:spcBef>
        <a:spcPct val="20000"/>
      </a:spcBef>
      <a:spcAft>
        <a:spcPct val="0"/>
      </a:spcAft>
      <a:defRPr sz="3200" b="1" kern="1200">
        <a:solidFill>
          <a:schemeClr val="tx1"/>
        </a:solidFill>
        <a:latin typeface="Times New Roman" charset="0"/>
        <a:ea typeface="+mn-ea"/>
        <a:cs typeface="+mn-cs"/>
      </a:defRPr>
    </a:lvl5pPr>
    <a:lvl6pPr marL="2286000" algn="l" defTabSz="914400" rtl="0" eaLnBrk="1" latinLnBrk="0" hangingPunct="1">
      <a:defRPr sz="3200" b="1" kern="1200">
        <a:solidFill>
          <a:schemeClr val="tx1"/>
        </a:solidFill>
        <a:latin typeface="Times New Roman" charset="0"/>
        <a:ea typeface="+mn-ea"/>
        <a:cs typeface="+mn-cs"/>
      </a:defRPr>
    </a:lvl6pPr>
    <a:lvl7pPr marL="2743200" algn="l" defTabSz="914400" rtl="0" eaLnBrk="1" latinLnBrk="0" hangingPunct="1">
      <a:defRPr sz="3200" b="1" kern="1200">
        <a:solidFill>
          <a:schemeClr val="tx1"/>
        </a:solidFill>
        <a:latin typeface="Times New Roman" charset="0"/>
        <a:ea typeface="+mn-ea"/>
        <a:cs typeface="+mn-cs"/>
      </a:defRPr>
    </a:lvl7pPr>
    <a:lvl8pPr marL="3200400" algn="l" defTabSz="914400" rtl="0" eaLnBrk="1" latinLnBrk="0" hangingPunct="1">
      <a:defRPr sz="3200" b="1" kern="1200">
        <a:solidFill>
          <a:schemeClr val="tx1"/>
        </a:solidFill>
        <a:latin typeface="Times New Roman" charset="0"/>
        <a:ea typeface="+mn-ea"/>
        <a:cs typeface="+mn-cs"/>
      </a:defRPr>
    </a:lvl8pPr>
    <a:lvl9pPr marL="3657600" algn="l" defTabSz="914400" rtl="0" eaLnBrk="1" latinLnBrk="0" hangingPunct="1">
      <a:defRPr sz="3200" b="1" kern="1200">
        <a:solidFill>
          <a:schemeClr val="tx1"/>
        </a:solidFill>
        <a:latin typeface="Times New Roman"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0000CC"/>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C0000"/>
    <a:srgbClr val="FFFFCC"/>
    <a:srgbClr val="FF99FF"/>
    <a:srgbClr val="FFFF99"/>
    <a:srgbClr val="CCFF33"/>
    <a:srgbClr val="CCECFF"/>
    <a:srgbClr val="6699FF"/>
    <a:srgbClr val="FF66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5" d="100"/>
          <a:sy n="75" d="100"/>
        </p:scale>
        <p:origin x="-1236" y="-7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51" d="100"/>
          <a:sy n="51" d="100"/>
        </p:scale>
        <p:origin x="-1956" y="-90"/>
      </p:cViewPr>
      <p:guideLst>
        <p:guide orient="horz" pos="3097"/>
        <p:guide pos="2098"/>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1588" y="9525"/>
            <a:ext cx="2887663"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050" tIns="0" rIns="19050" bIns="0" numCol="1" anchor="t" anchorCtr="0" compatLnSpc="1">
            <a:prstTxWarp prst="textNoShape">
              <a:avLst/>
            </a:prstTxWarp>
          </a:bodyPr>
          <a:lstStyle>
            <a:lvl1pPr algn="l" defTabSz="746125">
              <a:spcBef>
                <a:spcPct val="0"/>
              </a:spcBef>
              <a:defRPr sz="1000" b="0" i="1">
                <a:solidFill>
                  <a:schemeClr val="tx2"/>
                </a:solidFill>
                <a:latin typeface="Arial" charset="0"/>
              </a:defRPr>
            </a:lvl1pPr>
          </a:lstStyle>
          <a:p>
            <a:endParaRPr lang="fr-FR" altLang="fr-FR"/>
          </a:p>
        </p:txBody>
      </p:sp>
      <p:sp>
        <p:nvSpPr>
          <p:cNvPr id="3075" name="Rectangle 3"/>
          <p:cNvSpPr>
            <a:spLocks noGrp="1" noChangeArrowheads="1"/>
          </p:cNvSpPr>
          <p:nvPr>
            <p:ph type="dt" sz="quarter" idx="1"/>
          </p:nvPr>
        </p:nvSpPr>
        <p:spPr bwMode="auto">
          <a:xfrm>
            <a:off x="3775075" y="9525"/>
            <a:ext cx="2887663"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050" tIns="0" rIns="19050" bIns="0" numCol="1" anchor="t" anchorCtr="0" compatLnSpc="1">
            <a:prstTxWarp prst="textNoShape">
              <a:avLst/>
            </a:prstTxWarp>
          </a:bodyPr>
          <a:lstStyle>
            <a:lvl1pPr algn="r" defTabSz="746125">
              <a:spcBef>
                <a:spcPct val="0"/>
              </a:spcBef>
              <a:defRPr sz="1000" b="0" i="1">
                <a:solidFill>
                  <a:schemeClr val="tx2"/>
                </a:solidFill>
                <a:latin typeface="Arial" charset="0"/>
              </a:defRPr>
            </a:lvl1pPr>
          </a:lstStyle>
          <a:p>
            <a:endParaRPr lang="fr-FR" altLang="fr-FR"/>
          </a:p>
        </p:txBody>
      </p:sp>
      <p:sp>
        <p:nvSpPr>
          <p:cNvPr id="3076" name="Rectangle 4"/>
          <p:cNvSpPr>
            <a:spLocks noGrp="1" noChangeArrowheads="1"/>
          </p:cNvSpPr>
          <p:nvPr>
            <p:ph type="ftr" sz="quarter" idx="2"/>
          </p:nvPr>
        </p:nvSpPr>
        <p:spPr bwMode="auto">
          <a:xfrm>
            <a:off x="-1588" y="9361488"/>
            <a:ext cx="2887663"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050" tIns="0" rIns="19050" bIns="0" numCol="1" anchor="b" anchorCtr="0" compatLnSpc="1">
            <a:prstTxWarp prst="textNoShape">
              <a:avLst/>
            </a:prstTxWarp>
          </a:bodyPr>
          <a:lstStyle>
            <a:lvl1pPr algn="l" defTabSz="746125">
              <a:spcBef>
                <a:spcPct val="0"/>
              </a:spcBef>
              <a:defRPr sz="1000" b="0" i="1">
                <a:solidFill>
                  <a:schemeClr val="tx2"/>
                </a:solidFill>
                <a:latin typeface="Arial" charset="0"/>
              </a:defRPr>
            </a:lvl1pPr>
          </a:lstStyle>
          <a:p>
            <a:endParaRPr lang="fr-FR" altLang="fr-FR"/>
          </a:p>
        </p:txBody>
      </p:sp>
      <p:sp>
        <p:nvSpPr>
          <p:cNvPr id="3077" name="Rectangle 5"/>
          <p:cNvSpPr>
            <a:spLocks noGrp="1" noChangeArrowheads="1"/>
          </p:cNvSpPr>
          <p:nvPr>
            <p:ph type="sldNum" sz="quarter" idx="3"/>
          </p:nvPr>
        </p:nvSpPr>
        <p:spPr bwMode="auto">
          <a:xfrm>
            <a:off x="3775075" y="9361488"/>
            <a:ext cx="2887663"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050" tIns="0" rIns="19050" bIns="0" numCol="1" anchor="b" anchorCtr="0" compatLnSpc="1">
            <a:prstTxWarp prst="textNoShape">
              <a:avLst/>
            </a:prstTxWarp>
          </a:bodyPr>
          <a:lstStyle>
            <a:lvl1pPr algn="r" defTabSz="746125">
              <a:spcBef>
                <a:spcPct val="0"/>
              </a:spcBef>
              <a:defRPr sz="1000" b="0" i="1">
                <a:solidFill>
                  <a:schemeClr val="tx2"/>
                </a:solidFill>
                <a:latin typeface="Arial" charset="0"/>
              </a:defRPr>
            </a:lvl1pPr>
          </a:lstStyle>
          <a:p>
            <a:fld id="{5C1BB309-0D40-48E8-AE29-1063C0F986F9}" type="slidenum">
              <a:rPr lang="fr-FR" altLang="fr-FR"/>
              <a:pPr/>
              <a:t>‹N°›</a:t>
            </a:fld>
            <a:endParaRPr lang="fr-FR" altLang="fr-FR"/>
          </a:p>
        </p:txBody>
      </p:sp>
    </p:spTree>
    <p:extLst>
      <p:ext uri="{BB962C8B-B14F-4D97-AF65-F5344CB8AC3E}">
        <p14:creationId xmlns:p14="http://schemas.microsoft.com/office/powerpoint/2010/main" val="20287167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1588" y="9525"/>
            <a:ext cx="2887663"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050" tIns="0" rIns="19050" bIns="0" numCol="1" anchor="t" anchorCtr="0" compatLnSpc="1">
            <a:prstTxWarp prst="textNoShape">
              <a:avLst/>
            </a:prstTxWarp>
          </a:bodyPr>
          <a:lstStyle>
            <a:lvl1pPr algn="l" defTabSz="746125">
              <a:spcBef>
                <a:spcPct val="0"/>
              </a:spcBef>
              <a:defRPr sz="1000" b="0" i="1"/>
            </a:lvl1pPr>
          </a:lstStyle>
          <a:p>
            <a:endParaRPr lang="fr-FR" altLang="fr-FR"/>
          </a:p>
        </p:txBody>
      </p:sp>
      <p:sp>
        <p:nvSpPr>
          <p:cNvPr id="2051" name="Rectangle 3"/>
          <p:cNvSpPr>
            <a:spLocks noGrp="1" noChangeArrowheads="1"/>
          </p:cNvSpPr>
          <p:nvPr>
            <p:ph type="dt" idx="1"/>
          </p:nvPr>
        </p:nvSpPr>
        <p:spPr bwMode="auto">
          <a:xfrm>
            <a:off x="3775075" y="9525"/>
            <a:ext cx="2887663"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050" tIns="0" rIns="19050" bIns="0" numCol="1" anchor="t" anchorCtr="0" compatLnSpc="1">
            <a:prstTxWarp prst="textNoShape">
              <a:avLst/>
            </a:prstTxWarp>
          </a:bodyPr>
          <a:lstStyle>
            <a:lvl1pPr algn="r" defTabSz="746125">
              <a:spcBef>
                <a:spcPct val="0"/>
              </a:spcBef>
              <a:defRPr sz="1000" b="0" i="1"/>
            </a:lvl1pPr>
          </a:lstStyle>
          <a:p>
            <a:endParaRPr lang="fr-FR" altLang="fr-FR"/>
          </a:p>
        </p:txBody>
      </p:sp>
      <p:sp>
        <p:nvSpPr>
          <p:cNvPr id="2052" name="Rectangle 4"/>
          <p:cNvSpPr>
            <a:spLocks noGrp="1" noChangeArrowheads="1"/>
          </p:cNvSpPr>
          <p:nvPr>
            <p:ph type="ftr" sz="quarter" idx="4"/>
          </p:nvPr>
        </p:nvSpPr>
        <p:spPr bwMode="auto">
          <a:xfrm>
            <a:off x="-1588" y="9361488"/>
            <a:ext cx="2887663"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050" tIns="0" rIns="19050" bIns="0" numCol="1" anchor="b" anchorCtr="0" compatLnSpc="1">
            <a:prstTxWarp prst="textNoShape">
              <a:avLst/>
            </a:prstTxWarp>
          </a:bodyPr>
          <a:lstStyle>
            <a:lvl1pPr algn="l" defTabSz="746125">
              <a:spcBef>
                <a:spcPct val="0"/>
              </a:spcBef>
              <a:defRPr sz="1000" b="0" i="1"/>
            </a:lvl1pPr>
          </a:lstStyle>
          <a:p>
            <a:endParaRPr lang="fr-FR" altLang="fr-FR"/>
          </a:p>
        </p:txBody>
      </p:sp>
      <p:sp>
        <p:nvSpPr>
          <p:cNvPr id="2053" name="Rectangle 5"/>
          <p:cNvSpPr>
            <a:spLocks noGrp="1" noChangeArrowheads="1"/>
          </p:cNvSpPr>
          <p:nvPr>
            <p:ph type="sldNum" sz="quarter" idx="5"/>
          </p:nvPr>
        </p:nvSpPr>
        <p:spPr bwMode="auto">
          <a:xfrm>
            <a:off x="3775075" y="9361488"/>
            <a:ext cx="2887663"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050" tIns="0" rIns="19050" bIns="0" numCol="1" anchor="b" anchorCtr="0" compatLnSpc="1">
            <a:prstTxWarp prst="textNoShape">
              <a:avLst/>
            </a:prstTxWarp>
          </a:bodyPr>
          <a:lstStyle>
            <a:lvl1pPr algn="r" defTabSz="746125">
              <a:spcBef>
                <a:spcPct val="0"/>
              </a:spcBef>
              <a:defRPr sz="1000" b="0" i="1"/>
            </a:lvl1pPr>
          </a:lstStyle>
          <a:p>
            <a:fld id="{82D97251-C3D4-42D9-AD33-62C5BBF1B977}" type="slidenum">
              <a:rPr lang="fr-FR" altLang="fr-FR"/>
              <a:pPr/>
              <a:t>‹N°›</a:t>
            </a:fld>
            <a:endParaRPr lang="fr-FR" altLang="fr-FR"/>
          </a:p>
        </p:txBody>
      </p:sp>
      <p:sp>
        <p:nvSpPr>
          <p:cNvPr id="2054" name="Rectangle 6"/>
          <p:cNvSpPr>
            <a:spLocks noChangeArrowheads="1" noTextEdit="1"/>
          </p:cNvSpPr>
          <p:nvPr>
            <p:ph type="sldImg" idx="2"/>
          </p:nvPr>
        </p:nvSpPr>
        <p:spPr bwMode="auto">
          <a:xfrm>
            <a:off x="357188" y="857250"/>
            <a:ext cx="5946775" cy="4457700"/>
          </a:xfrm>
          <a:prstGeom prst="rect">
            <a:avLst/>
          </a:prstGeom>
          <a:noFill/>
          <a:ln w="12699">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grpSp>
        <p:nvGrpSpPr>
          <p:cNvPr id="2065" name="Group 17"/>
          <p:cNvGrpSpPr>
            <a:grpSpLocks/>
          </p:cNvGrpSpPr>
          <p:nvPr/>
        </p:nvGrpSpPr>
        <p:grpSpPr bwMode="auto">
          <a:xfrm>
            <a:off x="360363" y="5753100"/>
            <a:ext cx="5930900" cy="2949575"/>
            <a:chOff x="227" y="3624"/>
            <a:chExt cx="3736" cy="1858"/>
          </a:xfrm>
        </p:grpSpPr>
        <p:sp>
          <p:nvSpPr>
            <p:cNvPr id="2055" name="Line 7"/>
            <p:cNvSpPr>
              <a:spLocks noChangeShapeType="1"/>
            </p:cNvSpPr>
            <p:nvPr/>
          </p:nvSpPr>
          <p:spPr bwMode="auto">
            <a:xfrm flipH="1">
              <a:off x="227" y="3624"/>
              <a:ext cx="3736" cy="0"/>
            </a:xfrm>
            <a:prstGeom prst="line">
              <a:avLst/>
            </a:prstGeom>
            <a:noFill/>
            <a:ln w="12699">
              <a:solidFill>
                <a:srgbClr val="CECECE"/>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2056" name="Line 8"/>
            <p:cNvSpPr>
              <a:spLocks noChangeShapeType="1"/>
            </p:cNvSpPr>
            <p:nvPr/>
          </p:nvSpPr>
          <p:spPr bwMode="auto">
            <a:xfrm flipH="1">
              <a:off x="227" y="3830"/>
              <a:ext cx="3736" cy="0"/>
            </a:xfrm>
            <a:prstGeom prst="line">
              <a:avLst/>
            </a:prstGeom>
            <a:noFill/>
            <a:ln w="12699">
              <a:solidFill>
                <a:srgbClr val="CECECE"/>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2057" name="Line 9"/>
            <p:cNvSpPr>
              <a:spLocks noChangeShapeType="1"/>
            </p:cNvSpPr>
            <p:nvPr/>
          </p:nvSpPr>
          <p:spPr bwMode="auto">
            <a:xfrm flipH="1">
              <a:off x="227" y="4037"/>
              <a:ext cx="3736" cy="0"/>
            </a:xfrm>
            <a:prstGeom prst="line">
              <a:avLst/>
            </a:prstGeom>
            <a:noFill/>
            <a:ln w="12699">
              <a:solidFill>
                <a:srgbClr val="CECECE"/>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2058" name="Line 10"/>
            <p:cNvSpPr>
              <a:spLocks noChangeShapeType="1"/>
            </p:cNvSpPr>
            <p:nvPr/>
          </p:nvSpPr>
          <p:spPr bwMode="auto">
            <a:xfrm flipH="1">
              <a:off x="227" y="4244"/>
              <a:ext cx="3736" cy="0"/>
            </a:xfrm>
            <a:prstGeom prst="line">
              <a:avLst/>
            </a:prstGeom>
            <a:noFill/>
            <a:ln w="12699">
              <a:solidFill>
                <a:srgbClr val="CECECE"/>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2059" name="Line 11"/>
            <p:cNvSpPr>
              <a:spLocks noChangeShapeType="1"/>
            </p:cNvSpPr>
            <p:nvPr/>
          </p:nvSpPr>
          <p:spPr bwMode="auto">
            <a:xfrm flipH="1">
              <a:off x="227" y="4450"/>
              <a:ext cx="3736" cy="0"/>
            </a:xfrm>
            <a:prstGeom prst="line">
              <a:avLst/>
            </a:prstGeom>
            <a:noFill/>
            <a:ln w="12699">
              <a:solidFill>
                <a:srgbClr val="CECECE"/>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2060" name="Line 12"/>
            <p:cNvSpPr>
              <a:spLocks noChangeShapeType="1"/>
            </p:cNvSpPr>
            <p:nvPr/>
          </p:nvSpPr>
          <p:spPr bwMode="auto">
            <a:xfrm flipH="1">
              <a:off x="227" y="4656"/>
              <a:ext cx="3736" cy="0"/>
            </a:xfrm>
            <a:prstGeom prst="line">
              <a:avLst/>
            </a:prstGeom>
            <a:noFill/>
            <a:ln w="12699">
              <a:solidFill>
                <a:srgbClr val="CECECE"/>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2061" name="Line 13"/>
            <p:cNvSpPr>
              <a:spLocks noChangeShapeType="1"/>
            </p:cNvSpPr>
            <p:nvPr/>
          </p:nvSpPr>
          <p:spPr bwMode="auto">
            <a:xfrm flipH="1">
              <a:off x="227" y="4862"/>
              <a:ext cx="3736" cy="0"/>
            </a:xfrm>
            <a:prstGeom prst="line">
              <a:avLst/>
            </a:prstGeom>
            <a:noFill/>
            <a:ln w="12699">
              <a:solidFill>
                <a:srgbClr val="CECECE"/>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2062" name="Line 14"/>
            <p:cNvSpPr>
              <a:spLocks noChangeShapeType="1"/>
            </p:cNvSpPr>
            <p:nvPr/>
          </p:nvSpPr>
          <p:spPr bwMode="auto">
            <a:xfrm flipH="1">
              <a:off x="227" y="5070"/>
              <a:ext cx="3736" cy="0"/>
            </a:xfrm>
            <a:prstGeom prst="line">
              <a:avLst/>
            </a:prstGeom>
            <a:noFill/>
            <a:ln w="12699">
              <a:solidFill>
                <a:srgbClr val="CECECE"/>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2063" name="Line 15"/>
            <p:cNvSpPr>
              <a:spLocks noChangeShapeType="1"/>
            </p:cNvSpPr>
            <p:nvPr/>
          </p:nvSpPr>
          <p:spPr bwMode="auto">
            <a:xfrm flipH="1">
              <a:off x="227" y="5276"/>
              <a:ext cx="3736" cy="0"/>
            </a:xfrm>
            <a:prstGeom prst="line">
              <a:avLst/>
            </a:prstGeom>
            <a:noFill/>
            <a:ln w="12699">
              <a:solidFill>
                <a:srgbClr val="CECECE"/>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2064" name="Line 16"/>
            <p:cNvSpPr>
              <a:spLocks noChangeShapeType="1"/>
            </p:cNvSpPr>
            <p:nvPr/>
          </p:nvSpPr>
          <p:spPr bwMode="auto">
            <a:xfrm flipH="1">
              <a:off x="227" y="5482"/>
              <a:ext cx="3736" cy="0"/>
            </a:xfrm>
            <a:prstGeom prst="line">
              <a:avLst/>
            </a:prstGeom>
            <a:noFill/>
            <a:ln w="12699">
              <a:solidFill>
                <a:srgbClr val="CECECE"/>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grpSp>
    </p:spTree>
    <p:extLst>
      <p:ext uri="{BB962C8B-B14F-4D97-AF65-F5344CB8AC3E}">
        <p14:creationId xmlns:p14="http://schemas.microsoft.com/office/powerpoint/2010/main" val="1780105528"/>
      </p:ext>
    </p:extLst>
  </p:cSld>
  <p:clrMap bg1="lt1" tx1="dk1" bg2="lt2" tx2="dk2" accent1="accent1" accent2="accent2" accent3="accent3" accent4="accent4" accent5="accent5" accent6="accent6" hlink="hlink" folHlink="folHlink"/>
  <p:notesStyle>
    <a:lvl1pPr algn="l" defTabSz="762000" rtl="0" eaLnBrk="0" fontAlgn="base" hangingPunct="0">
      <a:spcBef>
        <a:spcPct val="30000"/>
      </a:spcBef>
      <a:spcAft>
        <a:spcPct val="0"/>
      </a:spcAft>
      <a:defRPr sz="1200" kern="1200">
        <a:solidFill>
          <a:schemeClr val="tx1"/>
        </a:solidFill>
        <a:latin typeface="Times New Roman" charset="0"/>
        <a:ea typeface="+mn-ea"/>
        <a:cs typeface="+mn-cs"/>
      </a:defRPr>
    </a:lvl1pPr>
    <a:lvl2pPr marL="457200" algn="l" defTabSz="762000" rtl="0" eaLnBrk="0" fontAlgn="base" hangingPunct="0">
      <a:spcBef>
        <a:spcPct val="30000"/>
      </a:spcBef>
      <a:spcAft>
        <a:spcPct val="0"/>
      </a:spcAft>
      <a:defRPr sz="1200" kern="1200">
        <a:solidFill>
          <a:schemeClr val="tx1"/>
        </a:solidFill>
        <a:latin typeface="Times New Roman" charset="0"/>
        <a:ea typeface="+mn-ea"/>
        <a:cs typeface="+mn-cs"/>
      </a:defRPr>
    </a:lvl2pPr>
    <a:lvl3pPr marL="914400" algn="l" defTabSz="762000" rtl="0" eaLnBrk="0" fontAlgn="base" hangingPunct="0">
      <a:spcBef>
        <a:spcPct val="30000"/>
      </a:spcBef>
      <a:spcAft>
        <a:spcPct val="0"/>
      </a:spcAft>
      <a:defRPr sz="1200" kern="1200">
        <a:solidFill>
          <a:schemeClr val="tx1"/>
        </a:solidFill>
        <a:latin typeface="Times New Roman" charset="0"/>
        <a:ea typeface="+mn-ea"/>
        <a:cs typeface="+mn-cs"/>
      </a:defRPr>
    </a:lvl3pPr>
    <a:lvl4pPr marL="1371600" algn="l" defTabSz="762000" rtl="0" eaLnBrk="0" fontAlgn="base" hangingPunct="0">
      <a:spcBef>
        <a:spcPct val="30000"/>
      </a:spcBef>
      <a:spcAft>
        <a:spcPct val="0"/>
      </a:spcAft>
      <a:defRPr sz="1200" kern="1200">
        <a:solidFill>
          <a:schemeClr val="tx1"/>
        </a:solidFill>
        <a:latin typeface="Times New Roman" charset="0"/>
        <a:ea typeface="+mn-ea"/>
        <a:cs typeface="+mn-cs"/>
      </a:defRPr>
    </a:lvl4pPr>
    <a:lvl5pPr marL="1828800" algn="l" defTabSz="762000" rtl="0" eaLnBrk="0" fontAlgn="base" hangingPunct="0">
      <a:spcBef>
        <a:spcPct val="30000"/>
      </a:spcBef>
      <a:spcAft>
        <a:spcPct val="0"/>
      </a:spcAft>
      <a:defRPr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5"/>
          </p:nvPr>
        </p:nvSpPr>
        <p:spPr/>
        <p:txBody>
          <a:bodyPr/>
          <a:lstStyle/>
          <a:p>
            <a:pPr>
              <a:defRPr/>
            </a:pPr>
            <a:fld id="{CA1BE8E9-7BE6-4049-83A7-45FCCB5DF123}" type="slidenum">
              <a:rPr lang="de-DE" smtClean="0"/>
              <a:pPr>
                <a:defRPr/>
              </a:pPr>
              <a:t>2</a:t>
            </a:fld>
            <a:endParaRPr lang="de-DE" dirty="0"/>
          </a:p>
        </p:txBody>
      </p:sp>
      <p:sp>
        <p:nvSpPr>
          <p:cNvPr id="23555" name="Slide Image Placeholder 14"/>
          <p:cNvSpPr>
            <a:spLocks noGrp="1" noRot="1" noChangeAspect="1" noTextEdit="1"/>
          </p:cNvSpPr>
          <p:nvPr>
            <p:ph type="sldImg"/>
          </p:nvPr>
        </p:nvSpPr>
        <p:spPr bwMode="auto">
          <a:xfrm>
            <a:off x="358775" y="857250"/>
            <a:ext cx="5943600" cy="44577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6" name="Notes Placeholder 15"/>
          <p:cNvSpPr>
            <a:spLocks noGrp="1"/>
          </p:cNvSpPr>
          <p:nvPr>
            <p:ph type="body" idx="1"/>
          </p:nvPr>
        </p:nvSpPr>
        <p:spPr bwMode="auto">
          <a:xfrm>
            <a:off x="666274" y="4670663"/>
            <a:ext cx="5330190" cy="442483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fr-F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38B0A1EE-C90C-411A-9749-E62372D1B042}" type="slidenum">
              <a:rPr lang="fr-FR" altLang="fr-FR"/>
              <a:pPr/>
              <a:t>4</a:t>
            </a:fld>
            <a:endParaRPr lang="fr-FR" altLang="fr-FR"/>
          </a:p>
        </p:txBody>
      </p:sp>
      <p:sp>
        <p:nvSpPr>
          <p:cNvPr id="27650" name="Rectangle 1026"/>
          <p:cNvSpPr>
            <a:spLocks noChangeArrowheads="1" noTextEdit="1"/>
          </p:cNvSpPr>
          <p:nvPr>
            <p:ph type="sldImg"/>
          </p:nvPr>
        </p:nvSpPr>
        <p:spPr>
          <a:xfrm>
            <a:off x="358775" y="857250"/>
            <a:ext cx="5943600" cy="4457700"/>
          </a:xfrm>
          <a:ln cap="flat"/>
        </p:spPr>
      </p:sp>
      <p:sp>
        <p:nvSpPr>
          <p:cNvPr id="27651" name="Rectangle 1027"/>
          <p:cNvSpPr>
            <a:spLocks noChangeArrowheads="1"/>
          </p:cNvSpPr>
          <p:nvPr/>
        </p:nvSpPr>
        <p:spPr bwMode="auto">
          <a:xfrm>
            <a:off x="358775" y="5526088"/>
            <a:ext cx="5867400" cy="35814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algn="l" defTabSz="762000">
              <a:spcBef>
                <a:spcPct val="0"/>
              </a:spcBef>
              <a:defRPr sz="2400">
                <a:solidFill>
                  <a:schemeClr val="tx1"/>
                </a:solidFill>
                <a:latin typeface="Times New Roman" charset="0"/>
              </a:defRPr>
            </a:lvl1pPr>
            <a:lvl2pPr algn="l" defTabSz="762000">
              <a:spcBef>
                <a:spcPct val="0"/>
              </a:spcBef>
              <a:defRPr sz="2400">
                <a:solidFill>
                  <a:schemeClr val="tx1"/>
                </a:solidFill>
                <a:latin typeface="Times New Roman" charset="0"/>
              </a:defRPr>
            </a:lvl2pPr>
            <a:lvl3pPr algn="l" defTabSz="762000">
              <a:spcBef>
                <a:spcPct val="0"/>
              </a:spcBef>
              <a:defRPr sz="2400">
                <a:solidFill>
                  <a:schemeClr val="tx1"/>
                </a:solidFill>
                <a:latin typeface="Times New Roman" charset="0"/>
              </a:defRPr>
            </a:lvl3pPr>
            <a:lvl4pPr algn="l" defTabSz="762000">
              <a:spcBef>
                <a:spcPct val="0"/>
              </a:spcBef>
              <a:defRPr sz="2400">
                <a:solidFill>
                  <a:schemeClr val="tx1"/>
                </a:solidFill>
                <a:latin typeface="Times New Roman" charset="0"/>
              </a:defRPr>
            </a:lvl4pPr>
            <a:lvl5pPr algn="l" defTabSz="762000">
              <a:spcBef>
                <a:spcPct val="0"/>
              </a:spcBef>
              <a:defRPr sz="2400">
                <a:solidFill>
                  <a:schemeClr val="tx1"/>
                </a:solidFill>
                <a:latin typeface="Times New Roman" charset="0"/>
              </a:defRPr>
            </a:lvl5pPr>
            <a:lvl6pPr defTabSz="762000" eaLnBrk="0" fontAlgn="base" hangingPunct="0">
              <a:spcBef>
                <a:spcPct val="0"/>
              </a:spcBef>
              <a:spcAft>
                <a:spcPct val="0"/>
              </a:spcAft>
              <a:defRPr sz="2400">
                <a:solidFill>
                  <a:schemeClr val="tx1"/>
                </a:solidFill>
                <a:latin typeface="Times New Roman" charset="0"/>
              </a:defRPr>
            </a:lvl6pPr>
            <a:lvl7pPr defTabSz="762000" eaLnBrk="0" fontAlgn="base" hangingPunct="0">
              <a:spcBef>
                <a:spcPct val="0"/>
              </a:spcBef>
              <a:spcAft>
                <a:spcPct val="0"/>
              </a:spcAft>
              <a:defRPr sz="2400">
                <a:solidFill>
                  <a:schemeClr val="tx1"/>
                </a:solidFill>
                <a:latin typeface="Times New Roman" charset="0"/>
              </a:defRPr>
            </a:lvl7pPr>
            <a:lvl8pPr defTabSz="762000" eaLnBrk="0" fontAlgn="base" hangingPunct="0">
              <a:spcBef>
                <a:spcPct val="0"/>
              </a:spcBef>
              <a:spcAft>
                <a:spcPct val="0"/>
              </a:spcAft>
              <a:defRPr sz="2400">
                <a:solidFill>
                  <a:schemeClr val="tx1"/>
                </a:solidFill>
                <a:latin typeface="Times New Roman" charset="0"/>
              </a:defRPr>
            </a:lvl8pPr>
            <a:lvl9pPr defTabSz="762000" eaLnBrk="0" fontAlgn="base" hangingPunct="0">
              <a:spcBef>
                <a:spcPct val="0"/>
              </a:spcBef>
              <a:spcAft>
                <a:spcPct val="0"/>
              </a:spcAft>
              <a:defRPr sz="2400">
                <a:solidFill>
                  <a:schemeClr val="tx1"/>
                </a:solidFill>
                <a:latin typeface="Times New Roman" charset="0"/>
              </a:defRPr>
            </a:lvl9pPr>
          </a:lstStyle>
          <a:p>
            <a:pPr algn="just">
              <a:spcBef>
                <a:spcPct val="30000"/>
              </a:spcBef>
            </a:pPr>
            <a:r>
              <a:rPr lang="fr-FR" altLang="fr-FR" sz="1100" b="0"/>
              <a:t>Indépendemment de SAP, au cours du flux ventes, tout client revêt vis à vis de la société différentes «casquettes» : le client prend la commande, il va recevoir la marchandise commandée, sera facturé, etc.</a:t>
            </a:r>
          </a:p>
          <a:p>
            <a:pPr algn="just">
              <a:spcBef>
                <a:spcPct val="30000"/>
              </a:spcBef>
            </a:pPr>
            <a:endParaRPr lang="fr-FR" altLang="fr-FR" sz="1100" b="0"/>
          </a:p>
          <a:p>
            <a:pPr algn="just">
              <a:spcBef>
                <a:spcPct val="30000"/>
              </a:spcBef>
            </a:pPr>
            <a:r>
              <a:rPr lang="fr-FR" altLang="fr-FR" sz="1100" b="0"/>
              <a:t>La traduction SAP réside dans la notion de fonction partenaire : à un client est affecté un certain nombre de fonctions partenaire. Il y a quatre fonctions partenaires de départ, correspondant au flux de ventes standard.</a:t>
            </a:r>
          </a:p>
          <a:p>
            <a:pPr algn="just">
              <a:spcBef>
                <a:spcPct val="30000"/>
              </a:spcBef>
            </a:pPr>
            <a:endParaRPr lang="fr-FR" altLang="fr-FR" sz="1100" b="0"/>
          </a:p>
          <a:p>
            <a:pPr algn="just">
              <a:spcBef>
                <a:spcPct val="30000"/>
              </a:spcBef>
            </a:pPr>
            <a:r>
              <a:rPr lang="fr-FR" altLang="fr-FR" sz="1100" b="0"/>
              <a:t>On peut associer des fonctions supplémentaires au client, de type client (partenaire rattaché au client), ou autre :</a:t>
            </a:r>
          </a:p>
          <a:p>
            <a:pPr algn="just">
              <a:spcBef>
                <a:spcPct val="30000"/>
              </a:spcBef>
            </a:pPr>
            <a:r>
              <a:rPr lang="fr-FR" altLang="fr-FR" sz="1100" b="0"/>
              <a:t>	- </a:t>
            </a:r>
            <a:r>
              <a:rPr lang="fr-FR" altLang="fr-FR" sz="1100">
                <a:solidFill>
                  <a:schemeClr val="hlink"/>
                </a:solidFill>
              </a:rPr>
              <a:t>type de partenaire</a:t>
            </a:r>
            <a:r>
              <a:rPr lang="fr-FR" altLang="fr-FR" sz="1100" b="0"/>
              <a:t> interne (rattaché à la société; par ex. le responsable ADV)</a:t>
            </a:r>
          </a:p>
          <a:p>
            <a:pPr algn="just">
              <a:spcBef>
                <a:spcPct val="30000"/>
              </a:spcBef>
            </a:pPr>
            <a:r>
              <a:rPr lang="fr-FR" altLang="fr-FR" sz="1100" b="0"/>
              <a:t>	- type de partenaire fournisseur (rattaché à un fournisseur), etc.</a:t>
            </a:r>
          </a:p>
          <a:p>
            <a:pPr algn="just">
              <a:spcBef>
                <a:spcPct val="30000"/>
              </a:spcBef>
            </a:pPr>
            <a:endParaRPr lang="fr-FR" altLang="fr-FR" sz="1100" b="0"/>
          </a:p>
          <a:p>
            <a:pPr algn="just">
              <a:spcBef>
                <a:spcPct val="30000"/>
              </a:spcBef>
            </a:pPr>
            <a:r>
              <a:rPr lang="fr-FR" altLang="fr-FR" sz="1100" b="0"/>
              <a:t>Chaque fonction partenaire rattaché à un client est dotée de propriétés :</a:t>
            </a:r>
          </a:p>
          <a:p>
            <a:pPr algn="just">
              <a:spcBef>
                <a:spcPct val="30000"/>
              </a:spcBef>
            </a:pPr>
            <a:r>
              <a:rPr lang="fr-FR" altLang="fr-FR" sz="1100" b="0"/>
              <a:t>	- utilisation obligatoire / facultative,</a:t>
            </a:r>
          </a:p>
          <a:p>
            <a:pPr algn="just">
              <a:spcBef>
                <a:spcPct val="30000"/>
              </a:spcBef>
            </a:pPr>
            <a:r>
              <a:rPr lang="fr-FR" altLang="fr-FR" sz="1100" b="0"/>
              <a:t>	- à afficher ou pas dans les documents, etc.</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62ED66B5-656C-4BB4-B239-07C12E99A8E2}" type="slidenum">
              <a:rPr lang="fr-FR" altLang="fr-FR"/>
              <a:pPr/>
              <a:t>8</a:t>
            </a:fld>
            <a:endParaRPr lang="fr-FR" altLang="fr-FR"/>
          </a:p>
        </p:txBody>
      </p:sp>
      <p:sp>
        <p:nvSpPr>
          <p:cNvPr id="31746" name="Rectangle 1026"/>
          <p:cNvSpPr>
            <a:spLocks noChangeArrowheads="1" noTextEdit="1"/>
          </p:cNvSpPr>
          <p:nvPr>
            <p:ph type="sldImg"/>
          </p:nvPr>
        </p:nvSpPr>
        <p:spPr>
          <a:xfrm>
            <a:off x="285750" y="752475"/>
            <a:ext cx="5946775" cy="4459288"/>
          </a:xfrm>
          <a:ln cap="flat"/>
        </p:spPr>
      </p:sp>
      <p:sp>
        <p:nvSpPr>
          <p:cNvPr id="31747" name="Rectangle 1027"/>
          <p:cNvSpPr>
            <a:spLocks noChangeArrowheads="1"/>
          </p:cNvSpPr>
          <p:nvPr/>
        </p:nvSpPr>
        <p:spPr bwMode="auto">
          <a:xfrm>
            <a:off x="358775" y="5526088"/>
            <a:ext cx="5867400" cy="35814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algn="l" defTabSz="762000">
              <a:spcBef>
                <a:spcPct val="0"/>
              </a:spcBef>
              <a:defRPr sz="2400">
                <a:solidFill>
                  <a:schemeClr val="tx1"/>
                </a:solidFill>
                <a:latin typeface="Times New Roman" charset="0"/>
              </a:defRPr>
            </a:lvl1pPr>
            <a:lvl2pPr algn="l" defTabSz="762000">
              <a:spcBef>
                <a:spcPct val="0"/>
              </a:spcBef>
              <a:defRPr sz="2400">
                <a:solidFill>
                  <a:schemeClr val="tx1"/>
                </a:solidFill>
                <a:latin typeface="Times New Roman" charset="0"/>
              </a:defRPr>
            </a:lvl2pPr>
            <a:lvl3pPr algn="l" defTabSz="762000">
              <a:spcBef>
                <a:spcPct val="0"/>
              </a:spcBef>
              <a:defRPr sz="2400">
                <a:solidFill>
                  <a:schemeClr val="tx1"/>
                </a:solidFill>
                <a:latin typeface="Times New Roman" charset="0"/>
              </a:defRPr>
            </a:lvl3pPr>
            <a:lvl4pPr algn="l" defTabSz="762000">
              <a:spcBef>
                <a:spcPct val="0"/>
              </a:spcBef>
              <a:defRPr sz="2400">
                <a:solidFill>
                  <a:schemeClr val="tx1"/>
                </a:solidFill>
                <a:latin typeface="Times New Roman" charset="0"/>
              </a:defRPr>
            </a:lvl4pPr>
            <a:lvl5pPr algn="l" defTabSz="762000">
              <a:spcBef>
                <a:spcPct val="0"/>
              </a:spcBef>
              <a:defRPr sz="2400">
                <a:solidFill>
                  <a:schemeClr val="tx1"/>
                </a:solidFill>
                <a:latin typeface="Times New Roman" charset="0"/>
              </a:defRPr>
            </a:lvl5pPr>
            <a:lvl6pPr defTabSz="762000" eaLnBrk="0" fontAlgn="base" hangingPunct="0">
              <a:spcBef>
                <a:spcPct val="0"/>
              </a:spcBef>
              <a:spcAft>
                <a:spcPct val="0"/>
              </a:spcAft>
              <a:defRPr sz="2400">
                <a:solidFill>
                  <a:schemeClr val="tx1"/>
                </a:solidFill>
                <a:latin typeface="Times New Roman" charset="0"/>
              </a:defRPr>
            </a:lvl6pPr>
            <a:lvl7pPr defTabSz="762000" eaLnBrk="0" fontAlgn="base" hangingPunct="0">
              <a:spcBef>
                <a:spcPct val="0"/>
              </a:spcBef>
              <a:spcAft>
                <a:spcPct val="0"/>
              </a:spcAft>
              <a:defRPr sz="2400">
                <a:solidFill>
                  <a:schemeClr val="tx1"/>
                </a:solidFill>
                <a:latin typeface="Times New Roman" charset="0"/>
              </a:defRPr>
            </a:lvl7pPr>
            <a:lvl8pPr defTabSz="762000" eaLnBrk="0" fontAlgn="base" hangingPunct="0">
              <a:spcBef>
                <a:spcPct val="0"/>
              </a:spcBef>
              <a:spcAft>
                <a:spcPct val="0"/>
              </a:spcAft>
              <a:defRPr sz="2400">
                <a:solidFill>
                  <a:schemeClr val="tx1"/>
                </a:solidFill>
                <a:latin typeface="Times New Roman" charset="0"/>
              </a:defRPr>
            </a:lvl8pPr>
            <a:lvl9pPr defTabSz="762000" eaLnBrk="0" fontAlgn="base" hangingPunct="0">
              <a:spcBef>
                <a:spcPct val="0"/>
              </a:spcBef>
              <a:spcAft>
                <a:spcPct val="0"/>
              </a:spcAft>
              <a:defRPr sz="2400">
                <a:solidFill>
                  <a:schemeClr val="tx1"/>
                </a:solidFill>
                <a:latin typeface="Times New Roman" charset="0"/>
              </a:defRPr>
            </a:lvl9pPr>
          </a:lstStyle>
          <a:p>
            <a:pPr algn="just">
              <a:spcBef>
                <a:spcPct val="30000"/>
              </a:spcBef>
            </a:pPr>
            <a:r>
              <a:rPr lang="fr-FR" altLang="fr-FR" sz="1100" b="0"/>
              <a:t>Le fichier clients contient les données nécessaires du flux ventes, y compris des zones classification, de détermination du prix, de Mise A Jour (MAJ) dans le système d’informations, etc. Toutes ces données sont susceptibles d’être utilisées par différents flux, tels l’A.D.V., la comptabilité clients, etc.</a:t>
            </a:r>
          </a:p>
          <a:p>
            <a:pPr algn="just">
              <a:spcBef>
                <a:spcPct val="30000"/>
              </a:spcBef>
            </a:pPr>
            <a:r>
              <a:rPr lang="fr-FR" altLang="fr-FR" sz="1100" b="0"/>
              <a:t>(Aux zones de classification prévues par SAP peuvent être rajoutées des zones supplémentaires à usage spécifique du client, pour des statistiques par exemple).</a:t>
            </a:r>
          </a:p>
          <a:p>
            <a:pPr algn="just">
              <a:spcBef>
                <a:spcPct val="30000"/>
              </a:spcBef>
            </a:pPr>
            <a:r>
              <a:rPr lang="fr-FR" altLang="fr-FR" sz="1100" b="0"/>
              <a:t>Le fichier est donc réparti en trois catégories, elles-même divisées en </a:t>
            </a:r>
            <a:r>
              <a:rPr lang="fr-FR" altLang="fr-FR" sz="1100">
                <a:solidFill>
                  <a:schemeClr val="hlink"/>
                </a:solidFill>
              </a:rPr>
              <a:t>vue</a:t>
            </a:r>
            <a:r>
              <a:rPr lang="fr-FR" altLang="fr-FR" sz="1100" b="0"/>
              <a:t> (écran).</a:t>
            </a:r>
          </a:p>
          <a:p>
            <a:pPr algn="just">
              <a:spcBef>
                <a:spcPct val="30000"/>
              </a:spcBef>
            </a:pPr>
            <a:endParaRPr lang="fr-FR" altLang="fr-FR" sz="1100" b="0"/>
          </a:p>
          <a:p>
            <a:pPr algn="just">
              <a:spcBef>
                <a:spcPct val="30000"/>
              </a:spcBef>
            </a:pPr>
            <a:r>
              <a:rPr lang="fr-FR" altLang="fr-FR" sz="1100" b="0"/>
              <a:t>Données générales		=&gt; comptabilité &amp; ventes</a:t>
            </a:r>
          </a:p>
          <a:p>
            <a:pPr algn="just">
              <a:spcBef>
                <a:spcPct val="30000"/>
              </a:spcBef>
            </a:pPr>
            <a:r>
              <a:rPr lang="fr-FR" altLang="fr-FR" sz="1100" b="0"/>
              <a:t>Données sociétés 		=&gt; comptabilité (appelées par visu / </a:t>
            </a:r>
            <a:r>
              <a:rPr lang="fr-FR" altLang="fr-FR" sz="1100">
                <a:solidFill>
                  <a:schemeClr val="hlink"/>
                </a:solidFill>
              </a:rPr>
              <a:t>création centrale</a:t>
            </a:r>
            <a:r>
              <a:rPr lang="fr-FR" altLang="fr-FR" sz="1100" b="0"/>
              <a:t>)</a:t>
            </a:r>
          </a:p>
          <a:p>
            <a:pPr algn="just">
              <a:spcBef>
                <a:spcPct val="30000"/>
              </a:spcBef>
            </a:pPr>
            <a:r>
              <a:rPr lang="fr-FR" altLang="fr-FR" sz="1100" b="0"/>
              <a:t>Données gestion commerciale 	=&gt; données dépendantes de l’organisation commerciale,</a:t>
            </a:r>
          </a:p>
          <a:p>
            <a:pPr algn="just">
              <a:spcBef>
                <a:spcPct val="30000"/>
              </a:spcBef>
            </a:pPr>
            <a:r>
              <a:rPr lang="fr-FR" altLang="fr-FR" sz="1100" b="0"/>
              <a:t>			     du canal de distribution et du secteur d’activité.</a:t>
            </a:r>
          </a:p>
          <a:p>
            <a:pPr algn="just">
              <a:spcBef>
                <a:spcPct val="30000"/>
              </a:spcBef>
            </a:pPr>
            <a:endParaRPr lang="fr-FR" altLang="fr-FR" sz="1100" b="0"/>
          </a:p>
          <a:p>
            <a:pPr algn="just">
              <a:spcBef>
                <a:spcPct val="30000"/>
              </a:spcBef>
            </a:pPr>
            <a:r>
              <a:rPr lang="fr-FR" altLang="fr-FR" sz="1100" b="0"/>
              <a:t>Attention, </a:t>
            </a:r>
            <a:r>
              <a:rPr lang="fr-FR" altLang="fr-FR" sz="1100" b="0" u="sng"/>
              <a:t>création et modification de fiche client</a:t>
            </a:r>
            <a:r>
              <a:rPr lang="fr-FR" altLang="fr-FR" sz="1100" b="0"/>
              <a:t> (valable également pour fiche article) :</a:t>
            </a:r>
          </a:p>
          <a:p>
            <a:pPr algn="just">
              <a:spcBef>
                <a:spcPct val="30000"/>
              </a:spcBef>
            </a:pPr>
            <a:r>
              <a:rPr lang="fr-FR" altLang="fr-FR" sz="1100" b="0"/>
              <a:t>Il est possible, en fonction des besoins de la société, ne pas créer toutes les vues quand on crée un client. Si l’on souhaite ajouter une vue à une fiche client, on ne modifie pas la fiche, mais on crée une vue supplémentaire =&gt; option Créer. L’opération de modification porte sur une vue déjà créée d’une fiche client.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88B30776-00BA-44A5-B738-BCEA34D68E90}" type="slidenum">
              <a:rPr lang="fr-FR" altLang="fr-FR"/>
              <a:pPr/>
              <a:t>10</a:t>
            </a:fld>
            <a:endParaRPr lang="fr-FR" altLang="fr-FR"/>
          </a:p>
        </p:txBody>
      </p:sp>
      <p:sp>
        <p:nvSpPr>
          <p:cNvPr id="33794" name="Rectangle 2"/>
          <p:cNvSpPr>
            <a:spLocks noChangeArrowheads="1" noTextEdit="1"/>
          </p:cNvSpPr>
          <p:nvPr>
            <p:ph type="sldImg"/>
          </p:nvPr>
        </p:nvSpPr>
        <p:spPr>
          <a:xfrm>
            <a:off x="361950" y="752475"/>
            <a:ext cx="5946775" cy="4459288"/>
          </a:xfrm>
          <a:ln cap="flat"/>
        </p:spPr>
      </p:sp>
      <p:sp>
        <p:nvSpPr>
          <p:cNvPr id="33795" name="Rectangle 3"/>
          <p:cNvSpPr>
            <a:spLocks noChangeArrowheads="1"/>
          </p:cNvSpPr>
          <p:nvPr/>
        </p:nvSpPr>
        <p:spPr bwMode="auto">
          <a:xfrm>
            <a:off x="358775" y="5526088"/>
            <a:ext cx="5867400" cy="35814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algn="l" defTabSz="762000">
              <a:spcBef>
                <a:spcPct val="0"/>
              </a:spcBef>
              <a:defRPr sz="2400">
                <a:solidFill>
                  <a:schemeClr val="tx1"/>
                </a:solidFill>
                <a:latin typeface="Times New Roman" charset="0"/>
              </a:defRPr>
            </a:lvl1pPr>
            <a:lvl2pPr algn="l" defTabSz="762000">
              <a:spcBef>
                <a:spcPct val="0"/>
              </a:spcBef>
              <a:defRPr sz="2400">
                <a:solidFill>
                  <a:schemeClr val="tx1"/>
                </a:solidFill>
                <a:latin typeface="Times New Roman" charset="0"/>
              </a:defRPr>
            </a:lvl2pPr>
            <a:lvl3pPr algn="l" defTabSz="762000">
              <a:spcBef>
                <a:spcPct val="0"/>
              </a:spcBef>
              <a:defRPr sz="2400">
                <a:solidFill>
                  <a:schemeClr val="tx1"/>
                </a:solidFill>
                <a:latin typeface="Times New Roman" charset="0"/>
              </a:defRPr>
            </a:lvl3pPr>
            <a:lvl4pPr algn="l" defTabSz="762000">
              <a:spcBef>
                <a:spcPct val="0"/>
              </a:spcBef>
              <a:defRPr sz="2400">
                <a:solidFill>
                  <a:schemeClr val="tx1"/>
                </a:solidFill>
                <a:latin typeface="Times New Roman" charset="0"/>
              </a:defRPr>
            </a:lvl4pPr>
            <a:lvl5pPr algn="l" defTabSz="762000">
              <a:spcBef>
                <a:spcPct val="0"/>
              </a:spcBef>
              <a:defRPr sz="2400">
                <a:solidFill>
                  <a:schemeClr val="tx1"/>
                </a:solidFill>
                <a:latin typeface="Times New Roman" charset="0"/>
              </a:defRPr>
            </a:lvl5pPr>
            <a:lvl6pPr defTabSz="762000" eaLnBrk="0" fontAlgn="base" hangingPunct="0">
              <a:spcBef>
                <a:spcPct val="0"/>
              </a:spcBef>
              <a:spcAft>
                <a:spcPct val="0"/>
              </a:spcAft>
              <a:defRPr sz="2400">
                <a:solidFill>
                  <a:schemeClr val="tx1"/>
                </a:solidFill>
                <a:latin typeface="Times New Roman" charset="0"/>
              </a:defRPr>
            </a:lvl6pPr>
            <a:lvl7pPr defTabSz="762000" eaLnBrk="0" fontAlgn="base" hangingPunct="0">
              <a:spcBef>
                <a:spcPct val="0"/>
              </a:spcBef>
              <a:spcAft>
                <a:spcPct val="0"/>
              </a:spcAft>
              <a:defRPr sz="2400">
                <a:solidFill>
                  <a:schemeClr val="tx1"/>
                </a:solidFill>
                <a:latin typeface="Times New Roman" charset="0"/>
              </a:defRPr>
            </a:lvl7pPr>
            <a:lvl8pPr defTabSz="762000" eaLnBrk="0" fontAlgn="base" hangingPunct="0">
              <a:spcBef>
                <a:spcPct val="0"/>
              </a:spcBef>
              <a:spcAft>
                <a:spcPct val="0"/>
              </a:spcAft>
              <a:defRPr sz="2400">
                <a:solidFill>
                  <a:schemeClr val="tx1"/>
                </a:solidFill>
                <a:latin typeface="Times New Roman" charset="0"/>
              </a:defRPr>
            </a:lvl8pPr>
            <a:lvl9pPr defTabSz="762000" eaLnBrk="0" fontAlgn="base" hangingPunct="0">
              <a:spcBef>
                <a:spcPct val="0"/>
              </a:spcBef>
              <a:spcAft>
                <a:spcPct val="0"/>
              </a:spcAft>
              <a:defRPr sz="2400">
                <a:solidFill>
                  <a:schemeClr val="tx1"/>
                </a:solidFill>
                <a:latin typeface="Times New Roman" charset="0"/>
              </a:defRPr>
            </a:lvl9pPr>
          </a:lstStyle>
          <a:p>
            <a:pPr algn="just">
              <a:spcBef>
                <a:spcPct val="30000"/>
              </a:spcBef>
            </a:pPr>
            <a:r>
              <a:rPr lang="fr-FR" altLang="fr-FR" sz="1100" b="0"/>
              <a:t>Les données nécessaires à la gestion du client varient en fonction du client partenaire, en fonction du rôle qu’il aura dans le flux de gestion : le donneur d’ordre, qui est la fonction partenaire clé de la fiche client, demande plus d’informations que le client facturé par exemple, dont on n’a besoin que d’informations sur la correspondance qu’on lui envoie.</a:t>
            </a:r>
          </a:p>
          <a:p>
            <a:pPr algn="just">
              <a:spcBef>
                <a:spcPct val="30000"/>
              </a:spcBef>
            </a:pPr>
            <a:r>
              <a:rPr lang="fr-FR" altLang="fr-FR" sz="1100" b="0"/>
              <a:t>Ce qui signifie :</a:t>
            </a:r>
          </a:p>
          <a:p>
            <a:pPr algn="just">
              <a:spcBef>
                <a:spcPct val="30000"/>
              </a:spcBef>
            </a:pPr>
            <a:r>
              <a:rPr lang="fr-FR" altLang="fr-FR" sz="1100" b="0"/>
              <a:t>1) L’affichage et la saisie des zones contenues dans les vues à la consultation et à la création d’une fiche client sont paramétrables.</a:t>
            </a:r>
          </a:p>
          <a:p>
            <a:pPr algn="just">
              <a:spcBef>
                <a:spcPct val="30000"/>
              </a:spcBef>
            </a:pPr>
            <a:r>
              <a:rPr lang="fr-FR" altLang="fr-FR" sz="1100" b="0"/>
              <a:t>2) La différenciation des fonctions partenaires d’un client, en terme de gestion (écrans différents pour un client livrable et un client facturable par exemple), est gérée par SAP par la notion de groupe de compte.</a:t>
            </a:r>
          </a:p>
          <a:p>
            <a:pPr algn="just">
              <a:spcBef>
                <a:spcPct val="30000"/>
              </a:spcBef>
            </a:pPr>
            <a:endParaRPr lang="fr-FR" altLang="fr-FR" sz="1100" b="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963EF5B4-F98F-45F4-8A08-BFA09B81F134}" type="slidenum">
              <a:rPr lang="fr-FR" altLang="fr-FR"/>
              <a:pPr/>
              <a:t>21</a:t>
            </a:fld>
            <a:endParaRPr lang="fr-FR" altLang="fr-FR"/>
          </a:p>
        </p:txBody>
      </p:sp>
      <p:sp>
        <p:nvSpPr>
          <p:cNvPr id="76802" name="Rectangle 2"/>
          <p:cNvSpPr>
            <a:spLocks noChangeArrowheads="1" noTextEdit="1"/>
          </p:cNvSpPr>
          <p:nvPr>
            <p:ph type="sldImg"/>
          </p:nvPr>
        </p:nvSpPr>
        <p:spPr>
          <a:xfrm>
            <a:off x="358775" y="857250"/>
            <a:ext cx="5943600" cy="4457700"/>
          </a:xfrm>
          <a:ln cap="flat"/>
        </p:spPr>
      </p:sp>
      <p:sp>
        <p:nvSpPr>
          <p:cNvPr id="76803" name="Rectangle 3"/>
          <p:cNvSpPr>
            <a:spLocks noChangeArrowheads="1"/>
          </p:cNvSpPr>
          <p:nvPr/>
        </p:nvSpPr>
        <p:spPr bwMode="auto">
          <a:xfrm>
            <a:off x="358775" y="5678488"/>
            <a:ext cx="5867400" cy="35814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just">
              <a:spcBef>
                <a:spcPct val="50000"/>
              </a:spcBef>
            </a:pPr>
            <a:r>
              <a:rPr lang="fr-FR" altLang="fr-FR" sz="1100">
                <a:solidFill>
                  <a:schemeClr val="hlink"/>
                </a:solidFill>
              </a:rPr>
              <a:t>Type de condition</a:t>
            </a:r>
            <a:r>
              <a:rPr lang="fr-FR" altLang="fr-FR" sz="1100" b="0"/>
              <a:t> : c’est un élément qui est susceptible d’intervenir dans le calcul d’un prix (intervenir dans le calcul du prix / en affichage simple) : illustration avec les éléments recensés dans le slide précédent : prix de base / remise client / remise article / remise groupe de client / TVA / etc.</a:t>
            </a:r>
          </a:p>
          <a:p>
            <a:pPr algn="just">
              <a:spcBef>
                <a:spcPct val="50000"/>
              </a:spcBef>
            </a:pPr>
            <a:r>
              <a:rPr lang="fr-FR" altLang="fr-FR" sz="1100" b="0"/>
              <a:t>On peut contrôler la gestion des types de condition par paramétrage; par exemple :</a:t>
            </a:r>
          </a:p>
          <a:p>
            <a:pPr algn="just">
              <a:spcBef>
                <a:spcPct val="50000"/>
              </a:spcBef>
            </a:pPr>
            <a:r>
              <a:rPr lang="fr-FR" altLang="fr-FR" sz="1100" b="0"/>
              <a:t>- quelle unité de prix utilise-t-on pour calculer le prix ? pour définir des seuils de barème ?</a:t>
            </a:r>
          </a:p>
          <a:p>
            <a:pPr algn="just">
              <a:spcBef>
                <a:spcPct val="50000"/>
              </a:spcBef>
            </a:pPr>
            <a:r>
              <a:rPr lang="fr-FR" altLang="fr-FR" sz="1100" b="0"/>
              <a:t>- l’utilisateur a-t-il le droit de modifier un type de condition que le système a calculé ?</a:t>
            </a:r>
          </a:p>
          <a:p>
            <a:pPr algn="just">
              <a:spcBef>
                <a:spcPct val="50000"/>
              </a:spcBef>
            </a:pPr>
            <a:r>
              <a:rPr lang="fr-FR" altLang="fr-FR" sz="1100" b="0"/>
              <a:t>- le type de condition s’applique-t-il au prix du poste ou à l’entête (total de la commande) ?</a:t>
            </a:r>
          </a:p>
          <a:p>
            <a:pPr algn="just">
              <a:spcBef>
                <a:spcPct val="50000"/>
              </a:spcBef>
            </a:pPr>
            <a:r>
              <a:rPr lang="fr-FR" altLang="fr-FR" sz="1100">
                <a:solidFill>
                  <a:schemeClr val="hlink"/>
                </a:solidFill>
              </a:rPr>
              <a:t>Schéma de calcul</a:t>
            </a:r>
            <a:r>
              <a:rPr lang="fr-FR" altLang="fr-FR" sz="1100"/>
              <a:t> : c’est un ensemble de types de condition que l’on veut combiner ensemble pour calculer un prix. Des contrôles sont également possibles au niveau du schéma de calcul. Par exemple: est-ce que le type de condition présent est obligatoire ? en saisie manuelle par l’utilisateur ? en affichage seulement ?</a:t>
            </a:r>
            <a:endParaRPr lang="fr-FR" altLang="fr-FR" sz="1100" b="0"/>
          </a:p>
          <a:p>
            <a:pPr algn="just">
              <a:spcBef>
                <a:spcPct val="50000"/>
              </a:spcBef>
            </a:pPr>
            <a:r>
              <a:rPr lang="fr-FR" altLang="fr-FR" sz="1100">
                <a:solidFill>
                  <a:schemeClr val="hlink"/>
                </a:solidFill>
              </a:rPr>
              <a:t>Enregistrement condition</a:t>
            </a:r>
            <a:r>
              <a:rPr lang="fr-FR" altLang="fr-FR" sz="1100" b="0"/>
              <a:t> : c’est le résultat de l’enregistrement par un utilisateur de la valeur d’un prix, d’un remise, d’un taux de taxe, etc. A chaque type de condition (que l’on souhaite obtenir automatiquement dans le calcul d’un prix), il faut un enregistrement condition.</a:t>
            </a:r>
          </a:p>
          <a:p>
            <a:pPr algn="just">
              <a:spcBef>
                <a:spcPct val="50000"/>
              </a:spcBef>
            </a:pPr>
            <a:r>
              <a:rPr lang="fr-FR" altLang="fr-FR" sz="1100" b="0"/>
              <a:t>A moins que le type de condition soit spécifié ‘uniquement manuel’, lors de la saisie d’une commande, le système SAP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E35E581E-95D3-4CE6-ACCD-A3629DE33788}" type="slidenum">
              <a:rPr lang="fr-FR" altLang="fr-FR"/>
              <a:pPr/>
              <a:t>28</a:t>
            </a:fld>
            <a:endParaRPr lang="fr-FR" altLang="fr-FR"/>
          </a:p>
        </p:txBody>
      </p:sp>
      <p:sp>
        <p:nvSpPr>
          <p:cNvPr id="157698" name="Rectangle 2"/>
          <p:cNvSpPr>
            <a:spLocks noChangeArrowheads="1" noTextEdit="1"/>
          </p:cNvSpPr>
          <p:nvPr>
            <p:ph type="sldImg"/>
          </p:nvPr>
        </p:nvSpPr>
        <p:spPr>
          <a:xfrm>
            <a:off x="358775" y="857250"/>
            <a:ext cx="5943600" cy="4457700"/>
          </a:xfrm>
          <a:ln/>
        </p:spPr>
      </p:sp>
      <p:sp>
        <p:nvSpPr>
          <p:cNvPr id="157699" name="Rectangle 3"/>
          <p:cNvSpPr>
            <a:spLocks noGrp="1" noChangeArrowheads="1"/>
          </p:cNvSpPr>
          <p:nvPr>
            <p:ph type="body" idx="1"/>
          </p:nvPr>
        </p:nvSpPr>
        <p:spPr bwMode="auto">
          <a:xfrm>
            <a:off x="914400" y="4648200"/>
            <a:ext cx="4876800" cy="274638"/>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endParaRPr lang="fr-FR" altLang="fr-F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www.sharesap,com/"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pic>
        <p:nvPicPr>
          <p:cNvPr id="8" name="Picture 7" descr="sphere1.png"/>
          <p:cNvPicPr>
            <a:picLocks noChangeAspect="1"/>
          </p:cNvPicPr>
          <p:nvPr/>
        </p:nvPicPr>
        <p:blipFill>
          <a:blip r:embed="rId2" cstate="print"/>
          <a:stretch>
            <a:fillRect/>
          </a:stretch>
        </p:blipFill>
        <p:spPr>
          <a:xfrm>
            <a:off x="6850374" y="0"/>
            <a:ext cx="2293626" cy="6858000"/>
          </a:xfrm>
          <a:prstGeom prst="rect">
            <a:avLst/>
          </a:prstGeom>
        </p:spPr>
      </p:pic>
      <p:sp>
        <p:nvSpPr>
          <p:cNvPr id="3" name="Subtitle 2"/>
          <p:cNvSpPr>
            <a:spLocks noGrp="1"/>
          </p:cNvSpPr>
          <p:nvPr>
            <p:ph type="subTitle" idx="1"/>
          </p:nvPr>
        </p:nvSpPr>
        <p:spPr>
          <a:xfrm>
            <a:off x="2438400" y="3581400"/>
            <a:ext cx="3962400" cy="2133600"/>
          </a:xfrm>
        </p:spPr>
        <p:txBody>
          <a:bodyPr anchor="t">
            <a:normAutofit/>
          </a:bodyPr>
          <a:lstStyle>
            <a:lvl1pPr marL="0" indent="0" algn="r">
              <a:buNone/>
              <a:defRPr sz="14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en-US" dirty="0"/>
          </a:p>
        </p:txBody>
      </p:sp>
      <p:sp>
        <p:nvSpPr>
          <p:cNvPr id="16" name="Title 15"/>
          <p:cNvSpPr>
            <a:spLocks noGrp="1"/>
          </p:cNvSpPr>
          <p:nvPr>
            <p:ph type="title"/>
          </p:nvPr>
        </p:nvSpPr>
        <p:spPr>
          <a:xfrm>
            <a:off x="2438400" y="1447800"/>
            <a:ext cx="3962400" cy="2133600"/>
          </a:xfrm>
        </p:spPr>
        <p:txBody>
          <a:bodyPr anchor="b"/>
          <a:lstStyle/>
          <a:p>
            <a:r>
              <a:rPr lang="fr-FR" smtClean="0"/>
              <a:t>Modifiez le style du titre</a:t>
            </a:r>
            <a:endParaRPr lang="en-US" dirty="0"/>
          </a:p>
        </p:txBody>
      </p:sp>
      <p:sp>
        <p:nvSpPr>
          <p:cNvPr id="13" name="Date Placeholder 12"/>
          <p:cNvSpPr>
            <a:spLocks noGrp="1"/>
          </p:cNvSpPr>
          <p:nvPr>
            <p:ph type="dt" sz="half" idx="10"/>
          </p:nvPr>
        </p:nvSpPr>
        <p:spPr>
          <a:xfrm>
            <a:off x="3582988" y="6426201"/>
            <a:ext cx="2819399" cy="126999"/>
          </a:xfrm>
        </p:spPr>
        <p:txBody>
          <a:bodyPr/>
          <a:lstStyle/>
          <a:p>
            <a:r>
              <a:rPr lang="fr-FR" smtClean="0"/>
              <a:t>11/12/2013</a:t>
            </a:r>
            <a:endParaRPr lang="en-US" dirty="0"/>
          </a:p>
        </p:txBody>
      </p:sp>
      <p:sp>
        <p:nvSpPr>
          <p:cNvPr id="14" name="Slide Number Placeholder 13"/>
          <p:cNvSpPr>
            <a:spLocks noGrp="1"/>
          </p:cNvSpPr>
          <p:nvPr>
            <p:ph type="sldNum" sz="quarter" idx="11"/>
          </p:nvPr>
        </p:nvSpPr>
        <p:spPr>
          <a:xfrm>
            <a:off x="6414976" y="6400800"/>
            <a:ext cx="457200" cy="152400"/>
          </a:xfrm>
        </p:spPr>
        <p:txBody>
          <a:bodyPr/>
          <a:lstStyle>
            <a:lvl1pPr algn="r">
              <a:defRPr/>
            </a:lvl1pPr>
          </a:lstStyle>
          <a:p>
            <a:fld id="{2B19053D-4B37-4D7B-8ABF-990319F02EEF}" type="slidenum">
              <a:rPr lang="en-US" smtClean="0"/>
              <a:pPr/>
              <a:t>‹N°›</a:t>
            </a:fld>
            <a:endParaRPr lang="en-US" dirty="0"/>
          </a:p>
        </p:txBody>
      </p:sp>
      <p:sp>
        <p:nvSpPr>
          <p:cNvPr id="15" name="Footer Placeholder 14"/>
          <p:cNvSpPr>
            <a:spLocks noGrp="1"/>
          </p:cNvSpPr>
          <p:nvPr>
            <p:ph type="ftr" sz="quarter" idx="12"/>
          </p:nvPr>
        </p:nvSpPr>
        <p:spPr>
          <a:xfrm>
            <a:off x="3581400" y="6296248"/>
            <a:ext cx="2820987" cy="152400"/>
          </a:xfrm>
        </p:spPr>
        <p:txBody>
          <a:bodyPr/>
          <a:lstStyle/>
          <a:p>
            <a:r>
              <a:rPr lang="fr-FR" smtClean="0"/>
              <a:t>Sharesap.com®. Copyright©. Tous droits réservés. Par Mickael QUESNOT</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a:p>
        </p:txBody>
      </p:sp>
      <p:sp>
        <p:nvSpPr>
          <p:cNvPr id="3" name="Vertical Text Placeholder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13" name="Date Placeholder 12"/>
          <p:cNvSpPr>
            <a:spLocks noGrp="1"/>
          </p:cNvSpPr>
          <p:nvPr>
            <p:ph type="dt" sz="half" idx="10"/>
          </p:nvPr>
        </p:nvSpPr>
        <p:spPr/>
        <p:txBody>
          <a:bodyPr/>
          <a:lstStyle/>
          <a:p>
            <a:r>
              <a:rPr lang="fr-FR" smtClean="0"/>
              <a:t>11/12/2013</a:t>
            </a:r>
            <a:endParaRPr lang="en-US" dirty="0"/>
          </a:p>
        </p:txBody>
      </p:sp>
      <p:sp>
        <p:nvSpPr>
          <p:cNvPr id="14" name="Slide Number Placeholder 13"/>
          <p:cNvSpPr>
            <a:spLocks noGrp="1"/>
          </p:cNvSpPr>
          <p:nvPr>
            <p:ph type="sldNum" sz="quarter" idx="11"/>
          </p:nvPr>
        </p:nvSpPr>
        <p:spPr/>
        <p:txBody>
          <a:bodyPr/>
          <a:lstStyle/>
          <a:p>
            <a:fld id="{2B19053D-4B37-4D7B-8ABF-990319F02EEF}" type="slidenum">
              <a:rPr lang="en-US" smtClean="0"/>
              <a:pPr/>
              <a:t>‹N°›</a:t>
            </a:fld>
            <a:endParaRPr lang="en-US" dirty="0"/>
          </a:p>
        </p:txBody>
      </p:sp>
      <p:sp>
        <p:nvSpPr>
          <p:cNvPr id="15" name="Footer Placeholder 14"/>
          <p:cNvSpPr>
            <a:spLocks noGrp="1"/>
          </p:cNvSpPr>
          <p:nvPr>
            <p:ph type="ftr" sz="quarter" idx="12"/>
          </p:nvPr>
        </p:nvSpPr>
        <p:spPr/>
        <p:txBody>
          <a:bodyPr/>
          <a:lstStyle/>
          <a:p>
            <a:r>
              <a:rPr lang="fr-FR" smtClean="0"/>
              <a:t>Sharesap.com®. Copyright©. Tous droits réservés. Par Mickael QUESNOT</a:t>
            </a:r>
            <a:endParaRPr lang="en-US" dirty="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fr-FR" smtClean="0"/>
              <a:t>Modifiez le style du titre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13" name="Date Placeholder 12"/>
          <p:cNvSpPr>
            <a:spLocks noGrp="1"/>
          </p:cNvSpPr>
          <p:nvPr>
            <p:ph type="dt" sz="half" idx="10"/>
          </p:nvPr>
        </p:nvSpPr>
        <p:spPr/>
        <p:txBody>
          <a:bodyPr/>
          <a:lstStyle/>
          <a:p>
            <a:r>
              <a:rPr lang="fr-FR" smtClean="0"/>
              <a:t>11/12/2013</a:t>
            </a:r>
            <a:endParaRPr lang="en-US" dirty="0"/>
          </a:p>
        </p:txBody>
      </p:sp>
      <p:sp>
        <p:nvSpPr>
          <p:cNvPr id="14" name="Slide Number Placeholder 13"/>
          <p:cNvSpPr>
            <a:spLocks noGrp="1"/>
          </p:cNvSpPr>
          <p:nvPr>
            <p:ph type="sldNum" sz="quarter" idx="11"/>
          </p:nvPr>
        </p:nvSpPr>
        <p:spPr/>
        <p:txBody>
          <a:bodyPr/>
          <a:lstStyle/>
          <a:p>
            <a:fld id="{2B19053D-4B37-4D7B-8ABF-990319F02EEF}" type="slidenum">
              <a:rPr lang="en-US" smtClean="0"/>
              <a:pPr/>
              <a:t>‹N°›</a:t>
            </a:fld>
            <a:endParaRPr lang="en-US" dirty="0"/>
          </a:p>
        </p:txBody>
      </p:sp>
      <p:sp>
        <p:nvSpPr>
          <p:cNvPr id="15" name="Footer Placeholder 14"/>
          <p:cNvSpPr>
            <a:spLocks noGrp="1"/>
          </p:cNvSpPr>
          <p:nvPr>
            <p:ph type="ftr" sz="quarter" idx="12"/>
          </p:nvPr>
        </p:nvSpPr>
        <p:spPr/>
        <p:txBody>
          <a:bodyPr/>
          <a:lstStyle/>
          <a:p>
            <a:r>
              <a:rPr lang="fr-FR" smtClean="0"/>
              <a:t>Sharesap.com®. Copyright©. Tous droits réservés. Par Mickael QUESNOT</a:t>
            </a:r>
            <a:endParaRPr lang="en-US" dirty="0"/>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pyright">
    <p:spTree>
      <p:nvGrpSpPr>
        <p:cNvPr id="1" name=""/>
        <p:cNvGrpSpPr/>
        <p:nvPr/>
      </p:nvGrpSpPr>
      <p:grpSpPr>
        <a:xfrm>
          <a:off x="0" y="0"/>
          <a:ext cx="0" cy="0"/>
          <a:chOff x="0" y="0"/>
          <a:chExt cx="0" cy="0"/>
        </a:xfrm>
      </p:grpSpPr>
      <p:sp>
        <p:nvSpPr>
          <p:cNvPr id="2" name="TextBox 8"/>
          <p:cNvSpPr txBox="1">
            <a:spLocks noChangeArrowheads="1"/>
          </p:cNvSpPr>
          <p:nvPr userDrawn="1"/>
        </p:nvSpPr>
        <p:spPr bwMode="gray">
          <a:xfrm>
            <a:off x="323850" y="323850"/>
            <a:ext cx="8404225"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altLang="fr-FR" sz="2400" b="1" dirty="0">
                <a:solidFill>
                  <a:schemeClr val="accent2"/>
                </a:solidFill>
              </a:rPr>
              <a:t>© </a:t>
            </a:r>
            <a:r>
              <a:rPr lang="de-DE" altLang="fr-FR" sz="2400" b="1" dirty="0" smtClean="0">
                <a:solidFill>
                  <a:schemeClr val="accent2"/>
                </a:solidFill>
              </a:rPr>
              <a:t>SHARESAP. </a:t>
            </a:r>
            <a:r>
              <a:rPr lang="de-DE" altLang="fr-FR" sz="2400" b="1" dirty="0">
                <a:solidFill>
                  <a:schemeClr val="accent2"/>
                </a:solidFill>
              </a:rPr>
              <a:t>All </a:t>
            </a:r>
            <a:r>
              <a:rPr lang="de-DE" altLang="fr-FR" sz="2400" b="1" dirty="0" err="1">
                <a:solidFill>
                  <a:schemeClr val="accent2"/>
                </a:solidFill>
              </a:rPr>
              <a:t>rights</a:t>
            </a:r>
            <a:r>
              <a:rPr lang="de-DE" altLang="fr-FR" sz="2400" b="1" dirty="0">
                <a:solidFill>
                  <a:schemeClr val="accent2"/>
                </a:solidFill>
              </a:rPr>
              <a:t> </a:t>
            </a:r>
            <a:r>
              <a:rPr lang="de-DE" altLang="fr-FR" sz="2400" b="1" dirty="0" err="1">
                <a:solidFill>
                  <a:schemeClr val="accent2"/>
                </a:solidFill>
              </a:rPr>
              <a:t>reserved</a:t>
            </a:r>
            <a:r>
              <a:rPr lang="de-DE" altLang="fr-FR" sz="2400" b="1" dirty="0">
                <a:solidFill>
                  <a:schemeClr val="accent2"/>
                </a:solidFill>
              </a:rPr>
              <a:t>.</a:t>
            </a:r>
          </a:p>
        </p:txBody>
      </p:sp>
      <p:sp>
        <p:nvSpPr>
          <p:cNvPr id="3" name="TextBox 9"/>
          <p:cNvSpPr txBox="1">
            <a:spLocks noChangeArrowheads="1"/>
          </p:cNvSpPr>
          <p:nvPr userDrawn="1"/>
        </p:nvSpPr>
        <p:spPr bwMode="gray">
          <a:xfrm>
            <a:off x="323850" y="1692275"/>
            <a:ext cx="840422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ts val="1200"/>
              </a:spcBef>
            </a:pPr>
            <a:r>
              <a:rPr lang="fr-FR" altLang="fr-FR" sz="1000" noProof="1">
                <a:ea typeface="MS PGothic" pitchFamily="34" charset="-128"/>
              </a:rPr>
              <a:t>No part of this publication may be reproduced or transmitted in any form or for any purpose without the express permission of </a:t>
            </a:r>
            <a:r>
              <a:rPr lang="fr-FR" altLang="fr-FR" sz="1000" noProof="1" smtClean="0">
                <a:ea typeface="MS PGothic" pitchFamily="34" charset="-128"/>
              </a:rPr>
              <a:t>SHARESAP. </a:t>
            </a:r>
            <a:r>
              <a:rPr lang="fr-FR" altLang="fr-FR" sz="1000" noProof="1">
                <a:ea typeface="MS PGothic" pitchFamily="34" charset="-128"/>
              </a:rPr>
              <a:t/>
            </a:r>
            <a:br>
              <a:rPr lang="fr-FR" altLang="fr-FR" sz="1000" noProof="1">
                <a:ea typeface="MS PGothic" pitchFamily="34" charset="-128"/>
              </a:rPr>
            </a:br>
            <a:r>
              <a:rPr lang="fr-FR" altLang="fr-FR" sz="1000" noProof="1">
                <a:ea typeface="MS PGothic" pitchFamily="34" charset="-128"/>
              </a:rPr>
              <a:t>The information contained herein may be changed without prior notice.</a:t>
            </a:r>
          </a:p>
          <a:p>
            <a:pPr eaLnBrk="1" hangingPunct="1">
              <a:spcBef>
                <a:spcPts val="1200"/>
              </a:spcBef>
            </a:pPr>
            <a:r>
              <a:rPr lang="fr-FR" altLang="fr-FR" sz="1000" noProof="1">
                <a:ea typeface="MS PGothic" pitchFamily="34" charset="-128"/>
              </a:rPr>
              <a:t>Some software products marketed by </a:t>
            </a:r>
            <a:r>
              <a:rPr lang="fr-FR" altLang="fr-FR" sz="1000" noProof="1" smtClean="0">
                <a:ea typeface="MS PGothic" pitchFamily="34" charset="-128"/>
              </a:rPr>
              <a:t>SHARESAP </a:t>
            </a:r>
            <a:r>
              <a:rPr lang="fr-FR" altLang="fr-FR" sz="1000" noProof="1">
                <a:ea typeface="MS PGothic" pitchFamily="34" charset="-128"/>
              </a:rPr>
              <a:t>and its distributors contain proprietary software components of other software vendors.</a:t>
            </a:r>
          </a:p>
          <a:p>
            <a:pPr eaLnBrk="1" hangingPunct="1">
              <a:spcBef>
                <a:spcPts val="1200"/>
              </a:spcBef>
            </a:pPr>
            <a:r>
              <a:rPr lang="fr-FR" altLang="fr-FR" sz="1000" noProof="1">
                <a:ea typeface="MS PGothic" pitchFamily="34" charset="-128"/>
              </a:rPr>
              <a:t>National product specifications may vary.</a:t>
            </a:r>
          </a:p>
          <a:p>
            <a:pPr eaLnBrk="1" hangingPunct="1">
              <a:spcBef>
                <a:spcPts val="1200"/>
              </a:spcBef>
            </a:pPr>
            <a:r>
              <a:rPr lang="fr-FR" altLang="fr-FR" sz="1000" noProof="1">
                <a:ea typeface="MS PGothic" pitchFamily="34" charset="-128"/>
              </a:rPr>
              <a:t>These materials are provided by </a:t>
            </a:r>
            <a:r>
              <a:rPr lang="fr-FR" altLang="fr-FR" sz="1000" noProof="1" smtClean="0">
                <a:ea typeface="MS PGothic" pitchFamily="34" charset="-128"/>
              </a:rPr>
              <a:t>SHARESAP for </a:t>
            </a:r>
            <a:r>
              <a:rPr lang="fr-FR" altLang="fr-FR" sz="1000" noProof="1">
                <a:ea typeface="MS PGothic" pitchFamily="34" charset="-128"/>
              </a:rPr>
              <a:t>informational purposes only, without representation or warranty of any kind, and </a:t>
            </a:r>
            <a:r>
              <a:rPr lang="fr-FR" altLang="fr-FR" sz="1000" noProof="1" smtClean="0">
                <a:ea typeface="MS PGothic" pitchFamily="34" charset="-128"/>
              </a:rPr>
              <a:t>SHARESAP shall </a:t>
            </a:r>
            <a:r>
              <a:rPr lang="fr-FR" altLang="fr-FR" sz="1000" noProof="1">
                <a:ea typeface="MS PGothic" pitchFamily="34" charset="-128"/>
              </a:rPr>
              <a:t>not be liable for errors or omissions with respect to the materials. The only warranties for </a:t>
            </a:r>
            <a:r>
              <a:rPr lang="fr-FR" altLang="fr-FR" sz="1000" noProof="1" smtClean="0">
                <a:ea typeface="MS PGothic" pitchFamily="34" charset="-128"/>
              </a:rPr>
              <a:t>SHARESAP products </a:t>
            </a:r>
            <a:r>
              <a:rPr lang="fr-FR" altLang="fr-FR" sz="1000" noProof="1">
                <a:ea typeface="MS PGothic" pitchFamily="34" charset="-128"/>
              </a:rPr>
              <a:t>and services are those that are set forth in the express warranty statements accompanying such products and services, if any. Nothing herein should be construed as constituting an additional warranty. </a:t>
            </a:r>
          </a:p>
          <a:p>
            <a:pPr eaLnBrk="1" hangingPunct="1">
              <a:spcBef>
                <a:spcPts val="1200"/>
              </a:spcBef>
            </a:pPr>
            <a:r>
              <a:rPr lang="fr-FR" altLang="fr-FR" sz="1000" noProof="1" smtClean="0">
                <a:ea typeface="MS PGothic" pitchFamily="34" charset="-128"/>
              </a:rPr>
              <a:t>SHARESAP </a:t>
            </a:r>
            <a:r>
              <a:rPr lang="fr-FR" altLang="fr-FR" sz="1000" noProof="1">
                <a:ea typeface="MS PGothic" pitchFamily="34" charset="-128"/>
              </a:rPr>
              <a:t>and other </a:t>
            </a:r>
            <a:r>
              <a:rPr lang="fr-FR" altLang="fr-FR" sz="1000" noProof="1" smtClean="0">
                <a:ea typeface="MS PGothic" pitchFamily="34" charset="-128"/>
              </a:rPr>
              <a:t>SHARESAP </a:t>
            </a:r>
            <a:r>
              <a:rPr lang="fr-FR" altLang="fr-FR" sz="1000" noProof="1">
                <a:ea typeface="MS PGothic" pitchFamily="34" charset="-128"/>
              </a:rPr>
              <a:t>products and services mentioned herein as well as their respective logos are trademarks or registered trademarks of </a:t>
            </a:r>
            <a:r>
              <a:rPr lang="fr-FR" altLang="fr-FR" sz="1000" noProof="1" smtClean="0">
                <a:ea typeface="MS PGothic" pitchFamily="34" charset="-128"/>
              </a:rPr>
              <a:t>SHARESAP </a:t>
            </a:r>
            <a:r>
              <a:rPr lang="fr-FR" altLang="fr-FR" sz="1000" noProof="1">
                <a:ea typeface="MS PGothic" pitchFamily="34" charset="-128"/>
              </a:rPr>
              <a:t>in </a:t>
            </a:r>
            <a:r>
              <a:rPr lang="fr-FR" altLang="fr-FR" sz="1000" noProof="1" smtClean="0">
                <a:ea typeface="MS PGothic" pitchFamily="34" charset="-128"/>
              </a:rPr>
              <a:t>France and </a:t>
            </a:r>
            <a:r>
              <a:rPr lang="fr-FR" altLang="fr-FR" sz="1000" noProof="1">
                <a:ea typeface="MS PGothic" pitchFamily="34" charset="-128"/>
              </a:rPr>
              <a:t>other countries.  </a:t>
            </a:r>
            <a:br>
              <a:rPr lang="fr-FR" altLang="fr-FR" sz="1000" noProof="1">
                <a:ea typeface="MS PGothic" pitchFamily="34" charset="-128"/>
              </a:rPr>
            </a:br>
            <a:r>
              <a:rPr lang="fr-FR" altLang="fr-FR" sz="1000" noProof="1">
                <a:ea typeface="MS PGothic" pitchFamily="34" charset="-128"/>
              </a:rPr>
              <a:t>Please see </a:t>
            </a:r>
            <a:r>
              <a:rPr lang="fr-FR" altLang="fr-FR" sz="1000" noProof="1">
                <a:ea typeface="MS PGothic" pitchFamily="34" charset="-128"/>
                <a:hlinkClick r:id="rId2"/>
              </a:rPr>
              <a:t>http://</a:t>
            </a:r>
            <a:r>
              <a:rPr lang="fr-FR" altLang="fr-FR" sz="1000" noProof="1" smtClean="0">
                <a:ea typeface="MS PGothic" pitchFamily="34" charset="-128"/>
                <a:hlinkClick r:id="rId2"/>
              </a:rPr>
              <a:t>www.sharesap,com</a:t>
            </a:r>
            <a:r>
              <a:rPr lang="fr-FR" altLang="fr-FR" sz="1000" noProof="1" smtClean="0">
                <a:ea typeface="MS PGothic" pitchFamily="34" charset="-128"/>
              </a:rPr>
              <a:t> for </a:t>
            </a:r>
            <a:r>
              <a:rPr lang="fr-FR" altLang="fr-FR" sz="1000" noProof="1">
                <a:ea typeface="MS PGothic" pitchFamily="34" charset="-128"/>
              </a:rPr>
              <a:t>additional trademark information and notices.</a:t>
            </a:r>
          </a:p>
        </p:txBody>
      </p:sp>
    </p:spTree>
    <p:extLst>
      <p:ext uri="{BB962C8B-B14F-4D97-AF65-F5344CB8AC3E}">
        <p14:creationId xmlns:p14="http://schemas.microsoft.com/office/powerpoint/2010/main" val="25182699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3657600" cy="5714999"/>
          </a:xfrm>
        </p:spPr>
        <p:txBody>
          <a:bodyPr/>
          <a:lstStyle>
            <a:lvl5pPr>
              <a:defRPr/>
            </a:lvl5pPr>
            <a:lvl6pPr>
              <a:defRPr/>
            </a:lvl6pPr>
            <a:lvl7pPr>
              <a:defRPr/>
            </a:lvl7pPr>
            <a:lvl8pPr>
              <a:defRPr/>
            </a:lvl8pPr>
            <a:lvl9pPr>
              <a:defRPr/>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16" name="Title 15"/>
          <p:cNvSpPr>
            <a:spLocks noGrp="1"/>
          </p:cNvSpPr>
          <p:nvPr>
            <p:ph type="title"/>
          </p:nvPr>
        </p:nvSpPr>
        <p:spPr/>
        <p:txBody>
          <a:bodyPr/>
          <a:lstStyle/>
          <a:p>
            <a:r>
              <a:rPr lang="fr-FR" smtClean="0"/>
              <a:t>Modifiez le style du titre</a:t>
            </a:r>
            <a:endParaRPr lang="en-US"/>
          </a:p>
        </p:txBody>
      </p:sp>
      <p:sp>
        <p:nvSpPr>
          <p:cNvPr id="10" name="Date Placeholder 9"/>
          <p:cNvSpPr>
            <a:spLocks noGrp="1"/>
          </p:cNvSpPr>
          <p:nvPr>
            <p:ph type="dt" sz="half" idx="10"/>
          </p:nvPr>
        </p:nvSpPr>
        <p:spPr/>
        <p:txBody>
          <a:bodyPr/>
          <a:lstStyle/>
          <a:p>
            <a:r>
              <a:rPr lang="fr-FR" smtClean="0"/>
              <a:t>11/12/2013</a:t>
            </a:r>
            <a:endParaRPr lang="en-US" dirty="0"/>
          </a:p>
        </p:txBody>
      </p:sp>
      <p:sp>
        <p:nvSpPr>
          <p:cNvPr id="11" name="Slide Number Placeholder 10"/>
          <p:cNvSpPr>
            <a:spLocks noGrp="1"/>
          </p:cNvSpPr>
          <p:nvPr>
            <p:ph type="sldNum" sz="quarter" idx="11"/>
          </p:nvPr>
        </p:nvSpPr>
        <p:spPr/>
        <p:txBody>
          <a:bodyPr/>
          <a:lstStyle/>
          <a:p>
            <a:fld id="{2B19053D-4B37-4D7B-8ABF-990319F02EEF}" type="slidenum">
              <a:rPr lang="en-US" smtClean="0"/>
              <a:pPr/>
              <a:t>‹N°›</a:t>
            </a:fld>
            <a:endParaRPr lang="en-US" dirty="0"/>
          </a:p>
        </p:txBody>
      </p:sp>
      <p:sp>
        <p:nvSpPr>
          <p:cNvPr id="12" name="Footer Placeholder 11"/>
          <p:cNvSpPr>
            <a:spLocks noGrp="1"/>
          </p:cNvSpPr>
          <p:nvPr>
            <p:ph type="ftr" sz="quarter" idx="12"/>
          </p:nvPr>
        </p:nvSpPr>
        <p:spPr/>
        <p:txBody>
          <a:bodyPr/>
          <a:lstStyle/>
          <a:p>
            <a:r>
              <a:rPr lang="fr-FR" smtClean="0"/>
              <a:t>Sharesap.com®. Copyright©. Tous droits réservés. Par Mickael QUESNOT</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spTree>
      <p:nvGrpSpPr>
        <p:cNvPr id="1" name=""/>
        <p:cNvGrpSpPr/>
        <p:nvPr/>
      </p:nvGrpSpPr>
      <p:grpSpPr>
        <a:xfrm>
          <a:off x="0" y="0"/>
          <a:ext cx="0" cy="0"/>
          <a:chOff x="0" y="0"/>
          <a:chExt cx="0" cy="0"/>
        </a:xfrm>
      </p:grpSpPr>
      <p:pic>
        <p:nvPicPr>
          <p:cNvPr id="7" name="Picture 6" descr="sphere1.png"/>
          <p:cNvPicPr>
            <a:picLocks noChangeAspect="1"/>
          </p:cNvPicPr>
          <p:nvPr/>
        </p:nvPicPr>
        <p:blipFill>
          <a:blip r:embed="rId2" cstate="print"/>
          <a:stretch>
            <a:fillRect/>
          </a:stretch>
        </p:blipFill>
        <p:spPr>
          <a:xfrm>
            <a:off x="6858000" y="0"/>
            <a:ext cx="2293626" cy="6858000"/>
          </a:xfrm>
          <a:prstGeom prst="rect">
            <a:avLst/>
          </a:prstGeom>
        </p:spPr>
      </p:pic>
      <p:sp>
        <p:nvSpPr>
          <p:cNvPr id="12" name="Date Placeholder 11"/>
          <p:cNvSpPr>
            <a:spLocks noGrp="1"/>
          </p:cNvSpPr>
          <p:nvPr>
            <p:ph type="dt" sz="half" idx="10"/>
          </p:nvPr>
        </p:nvSpPr>
        <p:spPr>
          <a:xfrm>
            <a:off x="839788" y="6426201"/>
            <a:ext cx="2819399" cy="126999"/>
          </a:xfrm>
        </p:spPr>
        <p:txBody>
          <a:bodyPr/>
          <a:lstStyle/>
          <a:p>
            <a:r>
              <a:rPr lang="fr-FR" smtClean="0"/>
              <a:t>11/12/2013</a:t>
            </a:r>
            <a:endParaRPr lang="en-US" dirty="0"/>
          </a:p>
        </p:txBody>
      </p:sp>
      <p:sp>
        <p:nvSpPr>
          <p:cNvPr id="13" name="Slide Number Placeholder 12"/>
          <p:cNvSpPr>
            <a:spLocks noGrp="1"/>
          </p:cNvSpPr>
          <p:nvPr>
            <p:ph type="sldNum" sz="quarter" idx="11"/>
          </p:nvPr>
        </p:nvSpPr>
        <p:spPr>
          <a:xfrm>
            <a:off x="4116388" y="6400800"/>
            <a:ext cx="533400" cy="152400"/>
          </a:xfrm>
        </p:spPr>
        <p:txBody>
          <a:bodyPr/>
          <a:lstStyle/>
          <a:p>
            <a:fld id="{2B19053D-4B37-4D7B-8ABF-990319F02EEF}" type="slidenum">
              <a:rPr lang="en-US" smtClean="0"/>
              <a:pPr/>
              <a:t>‹N°›</a:t>
            </a:fld>
            <a:endParaRPr lang="en-US"/>
          </a:p>
        </p:txBody>
      </p:sp>
      <p:sp>
        <p:nvSpPr>
          <p:cNvPr id="14" name="Footer Placeholder 13"/>
          <p:cNvSpPr>
            <a:spLocks noGrp="1"/>
          </p:cNvSpPr>
          <p:nvPr>
            <p:ph type="ftr" sz="quarter" idx="12"/>
          </p:nvPr>
        </p:nvSpPr>
        <p:spPr>
          <a:xfrm>
            <a:off x="838200" y="6296248"/>
            <a:ext cx="2820987" cy="152400"/>
          </a:xfrm>
        </p:spPr>
        <p:txBody>
          <a:bodyPr/>
          <a:lstStyle/>
          <a:p>
            <a:r>
              <a:rPr lang="fr-FR" smtClean="0"/>
              <a:t>Sharesap.com®. Copyright©. Tous droits réservés. Par Mickael QUESNOT</a:t>
            </a:r>
            <a:endParaRPr lang="en-US" dirty="0"/>
          </a:p>
        </p:txBody>
      </p:sp>
      <p:sp>
        <p:nvSpPr>
          <p:cNvPr id="15" name="Title 14"/>
          <p:cNvSpPr>
            <a:spLocks noGrp="1"/>
          </p:cNvSpPr>
          <p:nvPr>
            <p:ph type="title"/>
          </p:nvPr>
        </p:nvSpPr>
        <p:spPr>
          <a:xfrm>
            <a:off x="457200" y="1828800"/>
            <a:ext cx="3200400" cy="1752600"/>
          </a:xfrm>
        </p:spPr>
        <p:txBody>
          <a:bodyPr anchor="b"/>
          <a:lstStyle/>
          <a:p>
            <a:r>
              <a:rPr lang="fr-FR" smtClean="0"/>
              <a:t>Modifiez le style du titre</a:t>
            </a:r>
            <a:endParaRPr lang="en-US"/>
          </a:p>
        </p:txBody>
      </p:sp>
      <p:sp>
        <p:nvSpPr>
          <p:cNvPr id="3" name="Text Placeholder 2"/>
          <p:cNvSpPr>
            <a:spLocks noGrp="1"/>
          </p:cNvSpPr>
          <p:nvPr>
            <p:ph type="body" sz="quarter" idx="13"/>
          </p:nvPr>
        </p:nvSpPr>
        <p:spPr>
          <a:xfrm>
            <a:off x="457200" y="3578224"/>
            <a:ext cx="3200645" cy="1459767"/>
          </a:xfrm>
        </p:spPr>
        <p:txBody>
          <a:bodyPr anchor="t">
            <a:normAutofit/>
          </a:bodyPr>
          <a:lstStyle>
            <a:lvl1pPr marL="0" indent="0" algn="r" defTabSz="914400" rtl="0" eaLnBrk="1" latinLnBrk="0" hangingPunct="1">
              <a:spcBef>
                <a:spcPct val="20000"/>
              </a:spcBef>
              <a:buClr>
                <a:schemeClr val="tx1">
                  <a:lumMod val="50000"/>
                  <a:lumOff val="50000"/>
                </a:schemeClr>
              </a:buClr>
              <a:buFont typeface="Wingdings" pitchFamily="2" charset="2"/>
              <a:buNone/>
              <a:defRPr lang="en-US" sz="1400" kern="1200" dirty="0" smtClean="0">
                <a:solidFill>
                  <a:schemeClr val="tx2"/>
                </a:solidFill>
                <a:latin typeface="+mn-lt"/>
                <a:ea typeface="+mn-ea"/>
                <a:cs typeface="+mn-cs"/>
              </a:defRPr>
            </a:lvl1pPr>
          </a:lstStyle>
          <a:p>
            <a:pPr lvl="0"/>
            <a:r>
              <a:rPr lang="fr-FR" smtClean="0"/>
              <a:t>Modifiez les styles du texte du masque</a:t>
            </a: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3429000"/>
            <a:ext cx="3124200" cy="2667000"/>
          </a:xfrm>
        </p:spPr>
        <p:txBody>
          <a:bodyPr>
            <a:normAutofit/>
          </a:bodyPr>
          <a:lstStyle>
            <a:lvl1pPr marL="228600" indent="-182880">
              <a:defRPr sz="1400"/>
            </a:lvl1pPr>
            <a:lvl2pPr>
              <a:defRPr sz="1400"/>
            </a:lvl2pPr>
            <a:lvl3pPr>
              <a:defRPr sz="1400"/>
            </a:lvl3pPr>
            <a:lvl4pPr>
              <a:defRPr sz="1400"/>
            </a:lvl4pPr>
            <a:lvl5pPr>
              <a:defRPr sz="1400"/>
            </a:lvl5pPr>
            <a:lvl6pPr>
              <a:defRPr sz="1400"/>
            </a:lvl6pPr>
            <a:lvl7pPr>
              <a:defRPr sz="1400"/>
            </a:lvl7pPr>
            <a:lvl8pPr>
              <a:defRPr sz="1400"/>
            </a:lvl8pPr>
            <a:lvl9pPr>
              <a:defRPr sz="14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Content Placeholder 3"/>
          <p:cNvSpPr>
            <a:spLocks noGrp="1"/>
          </p:cNvSpPr>
          <p:nvPr>
            <p:ph sz="half" idx="2"/>
          </p:nvPr>
        </p:nvSpPr>
        <p:spPr>
          <a:xfrm>
            <a:off x="457200" y="457200"/>
            <a:ext cx="3124200" cy="2667000"/>
          </a:xfrm>
        </p:spPr>
        <p:txBody>
          <a:bodyPr>
            <a:normAutofit/>
          </a:bodyPr>
          <a:lstStyle>
            <a:lvl1pPr marL="228600" indent="-182880">
              <a:defRPr sz="1400"/>
            </a:lvl1pPr>
            <a:lvl2pPr>
              <a:defRPr sz="1400"/>
            </a:lvl2pPr>
            <a:lvl3pPr>
              <a:defRPr sz="1400"/>
            </a:lvl3pPr>
            <a:lvl4pPr>
              <a:defRPr sz="1400"/>
            </a:lvl4pPr>
            <a:lvl5pPr>
              <a:defRPr sz="1400"/>
            </a:lvl5pPr>
            <a:lvl6pPr>
              <a:defRPr sz="1400"/>
            </a:lvl6pPr>
            <a:lvl7pPr>
              <a:defRPr sz="1400"/>
            </a:lvl7pPr>
            <a:lvl8pPr>
              <a:defRPr sz="1400"/>
            </a:lvl8pPr>
            <a:lvl9pPr>
              <a:defRPr sz="14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11" name="Title 1"/>
          <p:cNvSpPr>
            <a:spLocks noGrp="1"/>
          </p:cNvSpPr>
          <p:nvPr>
            <p:ph type="title"/>
          </p:nvPr>
        </p:nvSpPr>
        <p:spPr>
          <a:xfrm>
            <a:off x="4876800" y="457200"/>
            <a:ext cx="2819400" cy="5714999"/>
          </a:xfrm>
        </p:spPr>
        <p:txBody>
          <a:bodyPr/>
          <a:lstStyle/>
          <a:p>
            <a:r>
              <a:rPr lang="fr-FR" smtClean="0"/>
              <a:t>Modifiez le style du titre</a:t>
            </a:r>
            <a:endParaRPr lang="en-US"/>
          </a:p>
        </p:txBody>
      </p:sp>
      <p:sp>
        <p:nvSpPr>
          <p:cNvPr id="9" name="Date Placeholder 8"/>
          <p:cNvSpPr>
            <a:spLocks noGrp="1"/>
          </p:cNvSpPr>
          <p:nvPr>
            <p:ph type="dt" sz="half" idx="10"/>
          </p:nvPr>
        </p:nvSpPr>
        <p:spPr/>
        <p:txBody>
          <a:bodyPr/>
          <a:lstStyle/>
          <a:p>
            <a:r>
              <a:rPr lang="fr-FR" smtClean="0"/>
              <a:t>11/12/2013</a:t>
            </a:r>
            <a:endParaRPr lang="en-US" dirty="0"/>
          </a:p>
        </p:txBody>
      </p:sp>
      <p:sp>
        <p:nvSpPr>
          <p:cNvPr id="13" name="Slide Number Placeholder 12"/>
          <p:cNvSpPr>
            <a:spLocks noGrp="1"/>
          </p:cNvSpPr>
          <p:nvPr>
            <p:ph type="sldNum" sz="quarter" idx="11"/>
          </p:nvPr>
        </p:nvSpPr>
        <p:spPr/>
        <p:txBody>
          <a:bodyPr/>
          <a:lstStyle/>
          <a:p>
            <a:fld id="{2B19053D-4B37-4D7B-8ABF-990319F02EEF}" type="slidenum">
              <a:rPr lang="en-US" smtClean="0"/>
              <a:pPr/>
              <a:t>‹N°›</a:t>
            </a:fld>
            <a:endParaRPr lang="en-US"/>
          </a:p>
        </p:txBody>
      </p:sp>
      <p:sp>
        <p:nvSpPr>
          <p:cNvPr id="14" name="Footer Placeholder 13"/>
          <p:cNvSpPr>
            <a:spLocks noGrp="1"/>
          </p:cNvSpPr>
          <p:nvPr>
            <p:ph type="ftr" sz="quarter" idx="12"/>
          </p:nvPr>
        </p:nvSpPr>
        <p:spPr/>
        <p:txBody>
          <a:bodyPr/>
          <a:lstStyle/>
          <a:p>
            <a:r>
              <a:rPr lang="fr-FR" smtClean="0"/>
              <a:t>Sharesap.com®. Copyright©. Tous droits réservés. Par Mickael QUESNOT</a:t>
            </a:r>
            <a:endParaRPr lang="en-US"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275238"/>
            <a:ext cx="3581400" cy="411162"/>
          </a:xfrm>
        </p:spPr>
        <p:txBody>
          <a:bodyPr anchor="b">
            <a:noAutofit/>
          </a:bodyPr>
          <a:lstStyle>
            <a:lvl1pPr marL="0" indent="0" algn="ctr">
              <a:buNone/>
              <a:defRPr sz="1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Content Placeholder 3"/>
          <p:cNvSpPr>
            <a:spLocks noGrp="1"/>
          </p:cNvSpPr>
          <p:nvPr>
            <p:ph sz="half" idx="2"/>
          </p:nvPr>
        </p:nvSpPr>
        <p:spPr>
          <a:xfrm>
            <a:off x="457200" y="675288"/>
            <a:ext cx="3581400" cy="2525112"/>
          </a:xfrm>
        </p:spPr>
        <p:txBody>
          <a:bodyPr anchor="t">
            <a:normAutofit/>
          </a:bodyPr>
          <a:lstStyle>
            <a:lvl1pPr marL="228600" indent="-182880">
              <a:defRPr sz="1400"/>
            </a:lvl1pPr>
            <a:lvl2pPr>
              <a:defRPr sz="1400"/>
            </a:lvl2pPr>
            <a:lvl3pPr>
              <a:defRPr sz="1400"/>
            </a:lvl3pPr>
            <a:lvl4pPr>
              <a:defRPr sz="1400" baseline="0"/>
            </a:lvl4pPr>
            <a:lvl5pPr>
              <a:buFont typeface="Wingdings" pitchFamily="2" charset="2"/>
              <a:buChar char="§"/>
              <a:defRPr sz="1400"/>
            </a:lvl5pPr>
            <a:lvl6pPr>
              <a:buFont typeface="Wingdings" pitchFamily="2" charset="2"/>
              <a:buChar char="§"/>
              <a:defRPr sz="1400"/>
            </a:lvl6pPr>
            <a:lvl7pPr>
              <a:defRPr sz="1400"/>
            </a:lvl7pPr>
            <a:lvl8pPr>
              <a:defRPr sz="1400"/>
            </a:lvl8pPr>
            <a:lvl9pPr>
              <a:defRPr sz="14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smtClean="0"/>
          </a:p>
        </p:txBody>
      </p:sp>
      <p:sp>
        <p:nvSpPr>
          <p:cNvPr id="5" name="Text Placeholder 4"/>
          <p:cNvSpPr>
            <a:spLocks noGrp="1"/>
          </p:cNvSpPr>
          <p:nvPr>
            <p:ph type="body" sz="quarter" idx="3"/>
          </p:nvPr>
        </p:nvSpPr>
        <p:spPr>
          <a:xfrm>
            <a:off x="457199" y="3429000"/>
            <a:ext cx="3581400" cy="411162"/>
          </a:xfrm>
        </p:spPr>
        <p:txBody>
          <a:bodyPr anchor="b">
            <a:noAutofit/>
          </a:bodyPr>
          <a:lstStyle>
            <a:lvl1pPr marL="0" indent="0" algn="ctr">
              <a:buNone/>
              <a:defRPr sz="1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Content Placeholder 5"/>
          <p:cNvSpPr>
            <a:spLocks noGrp="1"/>
          </p:cNvSpPr>
          <p:nvPr>
            <p:ph sz="quarter" idx="4"/>
          </p:nvPr>
        </p:nvSpPr>
        <p:spPr>
          <a:xfrm>
            <a:off x="457199" y="3840162"/>
            <a:ext cx="3581400" cy="2515198"/>
          </a:xfrm>
        </p:spPr>
        <p:txBody>
          <a:bodyPr anchor="t">
            <a:normAutofit/>
          </a:bodyPr>
          <a:lstStyle>
            <a:lvl1pPr marL="228600" indent="-182880">
              <a:defRPr sz="1400"/>
            </a:lvl1pPr>
            <a:lvl2pPr>
              <a:defRPr sz="1400"/>
            </a:lvl2pPr>
            <a:lvl3pPr>
              <a:defRPr sz="1400"/>
            </a:lvl3pPr>
            <a:lvl4pPr>
              <a:defRPr sz="1400"/>
            </a:lvl4pPr>
            <a:lvl5pPr>
              <a:defRPr sz="1400"/>
            </a:lvl5pPr>
            <a:lvl6pPr>
              <a:defRPr sz="1400"/>
            </a:lvl6pPr>
            <a:lvl7pPr>
              <a:defRPr sz="1400"/>
            </a:lvl7pPr>
            <a:lvl8pPr>
              <a:defRPr sz="1400"/>
            </a:lvl8pPr>
            <a:lvl9pPr>
              <a:defRPr sz="14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smtClean="0"/>
          </a:p>
        </p:txBody>
      </p:sp>
      <p:sp>
        <p:nvSpPr>
          <p:cNvPr id="11" name="Title 1"/>
          <p:cNvSpPr>
            <a:spLocks noGrp="1"/>
          </p:cNvSpPr>
          <p:nvPr>
            <p:ph type="title"/>
          </p:nvPr>
        </p:nvSpPr>
        <p:spPr>
          <a:xfrm>
            <a:off x="4876800" y="457200"/>
            <a:ext cx="2819400" cy="5714999"/>
          </a:xfrm>
        </p:spPr>
        <p:txBody>
          <a:bodyPr/>
          <a:lstStyle/>
          <a:p>
            <a:r>
              <a:rPr lang="fr-FR" smtClean="0"/>
              <a:t>Modifiez le style du titre</a:t>
            </a:r>
            <a:endParaRPr lang="en-US"/>
          </a:p>
        </p:txBody>
      </p:sp>
      <p:sp>
        <p:nvSpPr>
          <p:cNvPr id="12" name="Date Placeholder 11"/>
          <p:cNvSpPr>
            <a:spLocks noGrp="1"/>
          </p:cNvSpPr>
          <p:nvPr>
            <p:ph type="dt" sz="half" idx="10"/>
          </p:nvPr>
        </p:nvSpPr>
        <p:spPr/>
        <p:txBody>
          <a:bodyPr/>
          <a:lstStyle/>
          <a:p>
            <a:r>
              <a:rPr lang="fr-FR" smtClean="0"/>
              <a:t>11/12/2013</a:t>
            </a:r>
            <a:endParaRPr lang="en-US" dirty="0"/>
          </a:p>
        </p:txBody>
      </p:sp>
      <p:sp>
        <p:nvSpPr>
          <p:cNvPr id="14" name="Slide Number Placeholder 13"/>
          <p:cNvSpPr>
            <a:spLocks noGrp="1"/>
          </p:cNvSpPr>
          <p:nvPr>
            <p:ph type="sldNum" sz="quarter" idx="11"/>
          </p:nvPr>
        </p:nvSpPr>
        <p:spPr/>
        <p:txBody>
          <a:bodyPr/>
          <a:lstStyle/>
          <a:p>
            <a:fld id="{2B19053D-4B37-4D7B-8ABF-990319F02EEF}" type="slidenum">
              <a:rPr lang="en-US" smtClean="0"/>
              <a:pPr/>
              <a:t>‹N°›</a:t>
            </a:fld>
            <a:endParaRPr lang="en-US"/>
          </a:p>
        </p:txBody>
      </p:sp>
      <p:sp>
        <p:nvSpPr>
          <p:cNvPr id="16" name="Footer Placeholder 15"/>
          <p:cNvSpPr>
            <a:spLocks noGrp="1"/>
          </p:cNvSpPr>
          <p:nvPr>
            <p:ph type="ftr" sz="quarter" idx="12"/>
          </p:nvPr>
        </p:nvSpPr>
        <p:spPr/>
        <p:txBody>
          <a:bodyPr/>
          <a:lstStyle/>
          <a:p>
            <a:r>
              <a:rPr lang="fr-FR" smtClean="0"/>
              <a:t>Sharesap.com®. Copyright©. Tous droits réservés. Par Mickael QUESNOT</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a:xfrm>
            <a:off x="3733800" y="457200"/>
            <a:ext cx="3962400" cy="5715000"/>
          </a:xfrm>
        </p:spPr>
        <p:txBody>
          <a:bodyPr/>
          <a:lstStyle/>
          <a:p>
            <a:r>
              <a:rPr lang="fr-FR" smtClean="0"/>
              <a:t>Modifiez le style du titre</a:t>
            </a:r>
            <a:endParaRPr lang="en-US" dirty="0"/>
          </a:p>
        </p:txBody>
      </p:sp>
      <p:sp>
        <p:nvSpPr>
          <p:cNvPr id="9" name="Date Placeholder 8"/>
          <p:cNvSpPr>
            <a:spLocks noGrp="1"/>
          </p:cNvSpPr>
          <p:nvPr>
            <p:ph type="dt" sz="half" idx="10"/>
          </p:nvPr>
        </p:nvSpPr>
        <p:spPr/>
        <p:txBody>
          <a:bodyPr/>
          <a:lstStyle/>
          <a:p>
            <a:r>
              <a:rPr lang="fr-FR" smtClean="0"/>
              <a:t>11/12/2013</a:t>
            </a:r>
            <a:endParaRPr lang="en-US" dirty="0"/>
          </a:p>
        </p:txBody>
      </p:sp>
      <p:sp>
        <p:nvSpPr>
          <p:cNvPr id="10" name="Slide Number Placeholder 9"/>
          <p:cNvSpPr>
            <a:spLocks noGrp="1"/>
          </p:cNvSpPr>
          <p:nvPr>
            <p:ph type="sldNum" sz="quarter" idx="11"/>
          </p:nvPr>
        </p:nvSpPr>
        <p:spPr/>
        <p:txBody>
          <a:bodyPr/>
          <a:lstStyle/>
          <a:p>
            <a:fld id="{2B19053D-4B37-4D7B-8ABF-990319F02EEF}" type="slidenum">
              <a:rPr lang="en-US" smtClean="0"/>
              <a:pPr/>
              <a:t>‹N°›</a:t>
            </a:fld>
            <a:endParaRPr lang="en-US"/>
          </a:p>
        </p:txBody>
      </p:sp>
      <p:sp>
        <p:nvSpPr>
          <p:cNvPr id="11" name="Footer Placeholder 10"/>
          <p:cNvSpPr>
            <a:spLocks noGrp="1"/>
          </p:cNvSpPr>
          <p:nvPr>
            <p:ph type="ftr" sz="quarter" idx="12"/>
          </p:nvPr>
        </p:nvSpPr>
        <p:spPr/>
        <p:txBody>
          <a:bodyPr/>
          <a:lstStyle/>
          <a:p>
            <a:r>
              <a:rPr lang="fr-FR" smtClean="0"/>
              <a:t>Sharesap.com®. Copyright©. Tous droits réservés. Par Mickael QUESNOT</a:t>
            </a:r>
            <a:endParaRPr lang="en-US"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8" name="Date Placeholder 7"/>
          <p:cNvSpPr>
            <a:spLocks noGrp="1"/>
          </p:cNvSpPr>
          <p:nvPr>
            <p:ph type="dt" sz="half" idx="10"/>
          </p:nvPr>
        </p:nvSpPr>
        <p:spPr/>
        <p:txBody>
          <a:bodyPr/>
          <a:lstStyle/>
          <a:p>
            <a:r>
              <a:rPr lang="fr-FR" smtClean="0"/>
              <a:t>11/12/2013</a:t>
            </a:r>
            <a:endParaRPr lang="en-US" dirty="0"/>
          </a:p>
        </p:txBody>
      </p:sp>
      <p:sp>
        <p:nvSpPr>
          <p:cNvPr id="9" name="Slide Number Placeholder 8"/>
          <p:cNvSpPr>
            <a:spLocks noGrp="1"/>
          </p:cNvSpPr>
          <p:nvPr>
            <p:ph type="sldNum" sz="quarter" idx="11"/>
          </p:nvPr>
        </p:nvSpPr>
        <p:spPr/>
        <p:txBody>
          <a:bodyPr/>
          <a:lstStyle/>
          <a:p>
            <a:fld id="{2B19053D-4B37-4D7B-8ABF-990319F02EEF}" type="slidenum">
              <a:rPr lang="en-US" smtClean="0"/>
              <a:pPr/>
              <a:t>‹N°›</a:t>
            </a:fld>
            <a:endParaRPr lang="en-US"/>
          </a:p>
        </p:txBody>
      </p:sp>
      <p:sp>
        <p:nvSpPr>
          <p:cNvPr id="10" name="Footer Placeholder 9"/>
          <p:cNvSpPr>
            <a:spLocks noGrp="1"/>
          </p:cNvSpPr>
          <p:nvPr>
            <p:ph type="ftr" sz="quarter" idx="12"/>
          </p:nvPr>
        </p:nvSpPr>
        <p:spPr/>
        <p:txBody>
          <a:bodyPr/>
          <a:lstStyle/>
          <a:p>
            <a:r>
              <a:rPr lang="fr-FR" smtClean="0"/>
              <a:t>Sharesap.com®. Copyright©. Tous droits réservés. Par Mickael QUESNOT</a:t>
            </a:r>
            <a:endParaRPr lang="en-US"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5181600" y="1676400"/>
            <a:ext cx="2514600" cy="1874837"/>
          </a:xfrm>
        </p:spPr>
        <p:txBody>
          <a:bodyPr anchor="b">
            <a:normAutofit/>
          </a:bodyPr>
          <a:lstStyle>
            <a:lvl1pPr algn="r">
              <a:defRPr sz="2000" b="0">
                <a:effectLst/>
              </a:defRPr>
            </a:lvl1pPr>
          </a:lstStyle>
          <a:p>
            <a:r>
              <a:rPr lang="fr-FR" smtClean="0"/>
              <a:t>Modifiez le style du titre</a:t>
            </a:r>
            <a:endParaRPr lang="en-US" dirty="0"/>
          </a:p>
        </p:txBody>
      </p:sp>
      <p:sp>
        <p:nvSpPr>
          <p:cNvPr id="3" name="Content Placeholder 2"/>
          <p:cNvSpPr>
            <a:spLocks noGrp="1"/>
          </p:cNvSpPr>
          <p:nvPr>
            <p:ph idx="1"/>
          </p:nvPr>
        </p:nvSpPr>
        <p:spPr>
          <a:xfrm>
            <a:off x="304800" y="1676400"/>
            <a:ext cx="4700016" cy="3505200"/>
          </a:xfrm>
        </p:spPr>
        <p:txBody>
          <a:bodyPr>
            <a:normAutofit/>
          </a:bodyPr>
          <a:lstStyle>
            <a:lvl1pPr marL="228600" indent="-182880">
              <a:defRPr sz="1200"/>
            </a:lvl1pPr>
            <a:lvl2pPr>
              <a:defRPr sz="1200"/>
            </a:lvl2pPr>
            <a:lvl3pPr>
              <a:defRPr sz="1200"/>
            </a:lvl3pPr>
            <a:lvl4pPr>
              <a:defRPr sz="1200"/>
            </a:lvl4pPr>
            <a:lvl5pPr>
              <a:defRPr sz="1200"/>
            </a:lvl5pPr>
            <a:lvl6pPr>
              <a:defRPr sz="1200"/>
            </a:lvl6pPr>
            <a:lvl7pPr>
              <a:defRPr sz="1200"/>
            </a:lvl7pPr>
            <a:lvl8pPr>
              <a:defRPr sz="1200"/>
            </a:lvl8pPr>
            <a:lvl9pPr>
              <a:defRPr sz="12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smtClean="0"/>
          </a:p>
        </p:txBody>
      </p:sp>
      <p:sp>
        <p:nvSpPr>
          <p:cNvPr id="14" name="Text Placeholder 3"/>
          <p:cNvSpPr>
            <a:spLocks noGrp="1"/>
          </p:cNvSpPr>
          <p:nvPr>
            <p:ph type="body" sz="half" idx="2"/>
          </p:nvPr>
        </p:nvSpPr>
        <p:spPr>
          <a:xfrm>
            <a:off x="5486400" y="3552372"/>
            <a:ext cx="2209800" cy="1629228"/>
          </a:xfrm>
        </p:spPr>
        <p:txBody>
          <a:bodyPr anchor="t">
            <a:normAutofit/>
          </a:bodyPr>
          <a:lstStyle>
            <a:lvl1pPr marL="0" indent="0" algn="r">
              <a:buNone/>
              <a:defRPr sz="12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15" name="Date Placeholder 14"/>
          <p:cNvSpPr>
            <a:spLocks noGrp="1"/>
          </p:cNvSpPr>
          <p:nvPr>
            <p:ph type="dt" sz="half" idx="10"/>
          </p:nvPr>
        </p:nvSpPr>
        <p:spPr/>
        <p:txBody>
          <a:bodyPr/>
          <a:lstStyle/>
          <a:p>
            <a:r>
              <a:rPr lang="fr-FR" smtClean="0"/>
              <a:t>11/12/2013</a:t>
            </a:r>
            <a:endParaRPr lang="en-US" dirty="0"/>
          </a:p>
        </p:txBody>
      </p:sp>
      <p:sp>
        <p:nvSpPr>
          <p:cNvPr id="16" name="Slide Number Placeholder 15"/>
          <p:cNvSpPr>
            <a:spLocks noGrp="1"/>
          </p:cNvSpPr>
          <p:nvPr>
            <p:ph type="sldNum" sz="quarter" idx="11"/>
          </p:nvPr>
        </p:nvSpPr>
        <p:spPr/>
        <p:txBody>
          <a:bodyPr/>
          <a:lstStyle/>
          <a:p>
            <a:fld id="{2B19053D-4B37-4D7B-8ABF-990319F02EEF}" type="slidenum">
              <a:rPr lang="en-US" smtClean="0"/>
              <a:pPr/>
              <a:t>‹N°›</a:t>
            </a:fld>
            <a:endParaRPr lang="en-US" dirty="0"/>
          </a:p>
        </p:txBody>
      </p:sp>
      <p:sp>
        <p:nvSpPr>
          <p:cNvPr id="17" name="Footer Placeholder 16"/>
          <p:cNvSpPr>
            <a:spLocks noGrp="1"/>
          </p:cNvSpPr>
          <p:nvPr>
            <p:ph type="ftr" sz="quarter" idx="12"/>
          </p:nvPr>
        </p:nvSpPr>
        <p:spPr/>
        <p:txBody>
          <a:bodyPr/>
          <a:lstStyle/>
          <a:p>
            <a:r>
              <a:rPr lang="fr-FR" smtClean="0"/>
              <a:t>Sharesap.com®. Copyright©. Tous droits réservés. Par Mickael QUESNOT</a:t>
            </a:r>
            <a:endParaRPr lang="en-US"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04800" y="1676400"/>
            <a:ext cx="4696967" cy="35052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smtClean="0"/>
              <a:t>Cliquez sur l'icône pour ajouter une image</a:t>
            </a:r>
            <a:endParaRPr lang="en-US"/>
          </a:p>
        </p:txBody>
      </p:sp>
      <p:sp>
        <p:nvSpPr>
          <p:cNvPr id="11" name="Title 1"/>
          <p:cNvSpPr>
            <a:spLocks noGrp="1"/>
          </p:cNvSpPr>
          <p:nvPr>
            <p:ph type="title"/>
          </p:nvPr>
        </p:nvSpPr>
        <p:spPr>
          <a:xfrm>
            <a:off x="5181600" y="1676400"/>
            <a:ext cx="2514600" cy="1875972"/>
          </a:xfrm>
        </p:spPr>
        <p:txBody>
          <a:bodyPr anchor="b">
            <a:normAutofit/>
          </a:bodyPr>
          <a:lstStyle>
            <a:lvl1pPr algn="r">
              <a:defRPr sz="2000" b="0">
                <a:effectLst/>
              </a:defRPr>
            </a:lvl1pPr>
          </a:lstStyle>
          <a:p>
            <a:r>
              <a:rPr lang="fr-FR" smtClean="0"/>
              <a:t>Modifiez le style du titre</a:t>
            </a:r>
            <a:endParaRPr lang="en-US" dirty="0"/>
          </a:p>
        </p:txBody>
      </p:sp>
      <p:sp>
        <p:nvSpPr>
          <p:cNvPr id="12" name="Text Placeholder 3"/>
          <p:cNvSpPr>
            <a:spLocks noGrp="1"/>
          </p:cNvSpPr>
          <p:nvPr>
            <p:ph type="body" sz="half" idx="2"/>
          </p:nvPr>
        </p:nvSpPr>
        <p:spPr>
          <a:xfrm>
            <a:off x="5486400" y="3552372"/>
            <a:ext cx="2209800" cy="1629228"/>
          </a:xfrm>
        </p:spPr>
        <p:txBody>
          <a:bodyPr anchor="t">
            <a:normAutofit/>
          </a:bodyPr>
          <a:lstStyle>
            <a:lvl1pPr marL="0" indent="0" algn="r">
              <a:buNone/>
              <a:defRPr sz="12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16" name="Date Placeholder 15"/>
          <p:cNvSpPr>
            <a:spLocks noGrp="1"/>
          </p:cNvSpPr>
          <p:nvPr>
            <p:ph type="dt" sz="half" idx="10"/>
          </p:nvPr>
        </p:nvSpPr>
        <p:spPr/>
        <p:txBody>
          <a:bodyPr/>
          <a:lstStyle/>
          <a:p>
            <a:r>
              <a:rPr lang="fr-FR" smtClean="0"/>
              <a:t>11/12/2013</a:t>
            </a:r>
            <a:endParaRPr lang="en-US" dirty="0"/>
          </a:p>
        </p:txBody>
      </p:sp>
      <p:sp>
        <p:nvSpPr>
          <p:cNvPr id="17" name="Slide Number Placeholder 16"/>
          <p:cNvSpPr>
            <a:spLocks noGrp="1"/>
          </p:cNvSpPr>
          <p:nvPr>
            <p:ph type="sldNum" sz="quarter" idx="11"/>
          </p:nvPr>
        </p:nvSpPr>
        <p:spPr/>
        <p:txBody>
          <a:bodyPr/>
          <a:lstStyle/>
          <a:p>
            <a:fld id="{2B19053D-4B37-4D7B-8ABF-990319F02EEF}" type="slidenum">
              <a:rPr lang="en-US" smtClean="0"/>
              <a:pPr/>
              <a:t>‹N°›</a:t>
            </a:fld>
            <a:endParaRPr lang="en-US" dirty="0"/>
          </a:p>
        </p:txBody>
      </p:sp>
      <p:sp>
        <p:nvSpPr>
          <p:cNvPr id="18" name="Footer Placeholder 17"/>
          <p:cNvSpPr>
            <a:spLocks noGrp="1"/>
          </p:cNvSpPr>
          <p:nvPr>
            <p:ph type="ftr" sz="quarter" idx="12"/>
          </p:nvPr>
        </p:nvSpPr>
        <p:spPr/>
        <p:txBody>
          <a:bodyPr/>
          <a:lstStyle/>
          <a:p>
            <a:r>
              <a:rPr lang="fr-FR" smtClean="0"/>
              <a:t>Sharesap.com®. Copyright©. Tous droits réservés. Par Mickael QUESNOT</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Picture 11" descr="sphere2.png"/>
          <p:cNvPicPr>
            <a:picLocks noChangeAspect="1"/>
          </p:cNvPicPr>
          <p:nvPr/>
        </p:nvPicPr>
        <p:blipFill>
          <a:blip r:embed="rId14" cstate="print"/>
          <a:stretch>
            <a:fillRect/>
          </a:stretch>
        </p:blipFill>
        <p:spPr>
          <a:xfrm>
            <a:off x="8823693" y="0"/>
            <a:ext cx="320307" cy="6858000"/>
          </a:xfrm>
          <a:prstGeom prst="rect">
            <a:avLst/>
          </a:prstGeom>
        </p:spPr>
      </p:pic>
      <p:sp>
        <p:nvSpPr>
          <p:cNvPr id="2" name="Title Placeholder 1"/>
          <p:cNvSpPr>
            <a:spLocks noGrp="1"/>
          </p:cNvSpPr>
          <p:nvPr>
            <p:ph type="title"/>
          </p:nvPr>
        </p:nvSpPr>
        <p:spPr>
          <a:xfrm>
            <a:off x="4876800" y="457200"/>
            <a:ext cx="2819400" cy="5715000"/>
          </a:xfrm>
          <a:prstGeom prst="rect">
            <a:avLst/>
          </a:prstGeom>
        </p:spPr>
        <p:txBody>
          <a:bodyPr vert="horz" lIns="91440" tIns="45720" rIns="91440" bIns="45720" rtlCol="0" anchor="ctr">
            <a:normAutofit/>
          </a:bodyPr>
          <a:lstStyle/>
          <a:p>
            <a:r>
              <a:rPr lang="fr-FR" smtClean="0"/>
              <a:t>Modifiez le style du titre</a:t>
            </a:r>
            <a:endParaRPr lang="en-US" dirty="0"/>
          </a:p>
        </p:txBody>
      </p:sp>
      <p:sp>
        <p:nvSpPr>
          <p:cNvPr id="3" name="Text Placeholder 2"/>
          <p:cNvSpPr>
            <a:spLocks noGrp="1"/>
          </p:cNvSpPr>
          <p:nvPr>
            <p:ph type="body" idx="1"/>
          </p:nvPr>
        </p:nvSpPr>
        <p:spPr>
          <a:xfrm>
            <a:off x="457200" y="457200"/>
            <a:ext cx="3657600" cy="5714999"/>
          </a:xfrm>
          <a:prstGeom prst="rect">
            <a:avLst/>
          </a:prstGeom>
        </p:spPr>
        <p:txBody>
          <a:bodyPr vert="horz" lIns="91440" tIns="45720" rIns="91440" bIns="45720" rtlCol="0" anchor="ctr">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8" name="Slide Number Placeholder 7"/>
          <p:cNvSpPr>
            <a:spLocks noGrp="1"/>
          </p:cNvSpPr>
          <p:nvPr>
            <p:ph type="sldNum" sz="quarter" idx="4"/>
          </p:nvPr>
        </p:nvSpPr>
        <p:spPr>
          <a:xfrm>
            <a:off x="7772400" y="6400800"/>
            <a:ext cx="533400" cy="152400"/>
          </a:xfrm>
          <a:prstGeom prst="rect">
            <a:avLst/>
          </a:prstGeom>
        </p:spPr>
        <p:txBody>
          <a:bodyPr vert="horz" lIns="91440" tIns="45720" rIns="91440" bIns="45720" rtlCol="0" anchor="ctr"/>
          <a:lstStyle>
            <a:lvl1pPr algn="ctr">
              <a:defRPr sz="1050">
                <a:solidFill>
                  <a:schemeClr val="tx1">
                    <a:lumMod val="50000"/>
                    <a:lumOff val="50000"/>
                  </a:schemeClr>
                </a:solidFill>
              </a:defRPr>
            </a:lvl1pPr>
          </a:lstStyle>
          <a:p>
            <a:fld id="{2B19053D-4B37-4D7B-8ABF-990319F02EEF}" type="slidenum">
              <a:rPr lang="en-US" smtClean="0"/>
              <a:pPr/>
              <a:t>‹N°›</a:t>
            </a:fld>
            <a:endParaRPr lang="en-US" dirty="0"/>
          </a:p>
        </p:txBody>
      </p:sp>
      <p:sp>
        <p:nvSpPr>
          <p:cNvPr id="9" name="Date Placeholder 8"/>
          <p:cNvSpPr>
            <a:spLocks noGrp="1"/>
          </p:cNvSpPr>
          <p:nvPr>
            <p:ph type="dt" sz="half" idx="2"/>
          </p:nvPr>
        </p:nvSpPr>
        <p:spPr>
          <a:xfrm>
            <a:off x="4876801" y="6426201"/>
            <a:ext cx="2819399" cy="126999"/>
          </a:xfrm>
          <a:prstGeom prst="rect">
            <a:avLst/>
          </a:prstGeom>
        </p:spPr>
        <p:txBody>
          <a:bodyPr vert="horz" lIns="91440" tIns="45720" rIns="91440" bIns="45720" rtlCol="0" anchor="ctr"/>
          <a:lstStyle>
            <a:lvl1pPr algn="r">
              <a:defRPr sz="1050">
                <a:solidFill>
                  <a:schemeClr val="tx1">
                    <a:lumMod val="50000"/>
                    <a:lumOff val="50000"/>
                  </a:schemeClr>
                </a:solidFill>
              </a:defRPr>
            </a:lvl1pPr>
          </a:lstStyle>
          <a:p>
            <a:r>
              <a:rPr lang="fr-FR" smtClean="0"/>
              <a:t>11/12/2013</a:t>
            </a:r>
            <a:endParaRPr lang="en-US" dirty="0"/>
          </a:p>
        </p:txBody>
      </p:sp>
      <p:sp>
        <p:nvSpPr>
          <p:cNvPr id="10" name="Footer Placeholder 9"/>
          <p:cNvSpPr>
            <a:spLocks noGrp="1"/>
          </p:cNvSpPr>
          <p:nvPr>
            <p:ph type="ftr" sz="quarter" idx="3"/>
          </p:nvPr>
        </p:nvSpPr>
        <p:spPr>
          <a:xfrm>
            <a:off x="4875213" y="6296248"/>
            <a:ext cx="2820987" cy="152400"/>
          </a:xfrm>
          <a:prstGeom prst="rect">
            <a:avLst/>
          </a:prstGeom>
        </p:spPr>
        <p:txBody>
          <a:bodyPr vert="horz" lIns="91440" tIns="45720" rIns="91440" bIns="45720" rtlCol="0" anchor="b"/>
          <a:lstStyle>
            <a:lvl1pPr algn="r">
              <a:defRPr sz="1050">
                <a:solidFill>
                  <a:schemeClr val="tx1"/>
                </a:solidFill>
              </a:defRPr>
            </a:lvl1pPr>
          </a:lstStyle>
          <a:p>
            <a:r>
              <a:rPr lang="fr-FR" smtClean="0"/>
              <a:t>Sharesap.com®. Copyright©. Tous droits réservés. Par Mickael QUESNOT</a:t>
            </a:r>
            <a:endParaRPr lang="en-US" dirty="0"/>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iming>
    <p:tnLst>
      <p:par>
        <p:cTn id="1" dur="indefinite" restart="never" nodeType="tmRoot"/>
      </p:par>
    </p:tnLst>
  </p:timing>
  <p:hf sldNum="0" hdr="0" dt="0"/>
  <p:txStyles>
    <p:titleStyle>
      <a:lvl1pPr algn="r" defTabSz="914400" rtl="0" eaLnBrk="1" latinLnBrk="0" hangingPunct="1">
        <a:spcBef>
          <a:spcPct val="0"/>
        </a:spcBef>
        <a:buNone/>
        <a:defRPr sz="2800" kern="1200">
          <a:gradFill>
            <a:gsLst>
              <a:gs pos="0">
                <a:schemeClr val="tx1">
                  <a:lumMod val="50000"/>
                </a:schemeClr>
              </a:gs>
              <a:gs pos="61000">
                <a:schemeClr val="tx1"/>
              </a:gs>
            </a:gsLst>
            <a:lin ang="5400000" scaled="0"/>
          </a:gradFill>
          <a:effectLst/>
          <a:latin typeface="+mj-lt"/>
          <a:ea typeface="+mj-ea"/>
          <a:cs typeface="+mj-cs"/>
        </a:defRPr>
      </a:lvl1pPr>
    </p:titleStyle>
    <p:bodyStyle>
      <a:lvl1pPr marL="182880" indent="-182880" algn="l" defTabSz="914400" rtl="0" eaLnBrk="1" latinLnBrk="0" hangingPunct="1">
        <a:spcBef>
          <a:spcPct val="20000"/>
        </a:spcBef>
        <a:buClr>
          <a:schemeClr val="tx1">
            <a:lumMod val="50000"/>
            <a:lumOff val="50000"/>
          </a:schemeClr>
        </a:buClr>
        <a:buFont typeface="Wingdings" pitchFamily="2" charset="2"/>
        <a:buChar char="§"/>
        <a:defRPr sz="1800" kern="1200">
          <a:solidFill>
            <a:schemeClr val="tx1">
              <a:lumMod val="85000"/>
            </a:schemeClr>
          </a:solidFill>
          <a:latin typeface="+mn-lt"/>
          <a:ea typeface="+mn-ea"/>
          <a:cs typeface="+mn-cs"/>
        </a:defRPr>
      </a:lvl1pPr>
      <a:lvl2pPr marL="411480" indent="-182880" algn="l" defTabSz="914400" rtl="0"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2pPr>
      <a:lvl3pPr marL="594360" indent="-182880" algn="l" defTabSz="914400" rtl="0"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3pPr>
      <a:lvl4pPr marL="777240" indent="-182880" algn="l" defTabSz="914400" rtl="0"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4pPr>
      <a:lvl5pPr marL="960120" indent="-182880" algn="l" defTabSz="914400" rtl="0"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5pPr>
      <a:lvl6pPr marL="114300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6pPr>
      <a:lvl7pPr marL="132588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7pPr>
      <a:lvl8pPr marL="150876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8pPr>
      <a:lvl9pPr marL="169164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 Id="rId4" Type="http://schemas.openxmlformats.org/officeDocument/2006/relationships/image" Target="../media/image3.emf"/></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6.xml"/><Relationship Id="rId1" Type="http://schemas.openxmlformats.org/officeDocument/2006/relationships/vmlDrawing" Target="../drawings/vmlDrawing2.vml"/><Relationship Id="rId4" Type="http://schemas.openxmlformats.org/officeDocument/2006/relationships/image" Target="../media/image4.e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hyperlink" Target="http://www.sharesap.com/" TargetMode="External"/><Relationship Id="rId2" Type="http://schemas.openxmlformats.org/officeDocument/2006/relationships/hyperlink" Target="mailto:quesnot@sharesap.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ous-titre 4"/>
          <p:cNvSpPr>
            <a:spLocks noGrp="1"/>
          </p:cNvSpPr>
          <p:nvPr>
            <p:ph type="subTitle" idx="1"/>
          </p:nvPr>
        </p:nvSpPr>
        <p:spPr/>
        <p:txBody>
          <a:bodyPr/>
          <a:lstStyle/>
          <a:p>
            <a:r>
              <a:rPr lang="fr-FR" dirty="0" smtClean="0"/>
              <a:t>Par Mickaël QUESNOT,</a:t>
            </a:r>
          </a:p>
          <a:p>
            <a:r>
              <a:rPr lang="fr-FR" smtClean="0"/>
              <a:t>Consultant SAP</a:t>
            </a:r>
            <a:endParaRPr lang="fr-FR" dirty="0"/>
          </a:p>
        </p:txBody>
      </p:sp>
      <p:sp>
        <p:nvSpPr>
          <p:cNvPr id="4" name="Titre 3"/>
          <p:cNvSpPr>
            <a:spLocks noGrp="1"/>
          </p:cNvSpPr>
          <p:nvPr>
            <p:ph type="title"/>
          </p:nvPr>
        </p:nvSpPr>
        <p:spPr/>
        <p:txBody>
          <a:bodyPr/>
          <a:lstStyle/>
          <a:p>
            <a:r>
              <a:rPr lang="fr-FR" dirty="0" smtClean="0"/>
              <a:t>Présentation flux de vente</a:t>
            </a:r>
            <a:br>
              <a:rPr lang="fr-FR" dirty="0" smtClean="0"/>
            </a:br>
            <a:r>
              <a:rPr lang="fr-FR" dirty="0" smtClean="0"/>
              <a:t>les données de base</a:t>
            </a:r>
            <a:endParaRPr lang="fr-FR" dirty="0"/>
          </a:p>
        </p:txBody>
      </p:sp>
      <p:sp>
        <p:nvSpPr>
          <p:cNvPr id="2" name="Espace réservé du pied de page 1"/>
          <p:cNvSpPr>
            <a:spLocks noGrp="1"/>
          </p:cNvSpPr>
          <p:nvPr>
            <p:ph type="ftr" sz="quarter" idx="12"/>
          </p:nvPr>
        </p:nvSpPr>
        <p:spPr/>
        <p:txBody>
          <a:bodyPr/>
          <a:lstStyle/>
          <a:p>
            <a:r>
              <a:rPr lang="fr-FR" smtClean="0"/>
              <a:t>Sharesap.com®. Copyright©. Tous droits réservés. Par Mickael QUESNOT</a:t>
            </a:r>
            <a:endParaRPr lang="en-US" dirty="0"/>
          </a:p>
        </p:txBody>
      </p:sp>
    </p:spTree>
    <p:extLst>
      <p:ext uri="{BB962C8B-B14F-4D97-AF65-F5344CB8AC3E}">
        <p14:creationId xmlns:p14="http://schemas.microsoft.com/office/powerpoint/2010/main" val="38248518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773" name="Group 1029"/>
          <p:cNvGrpSpPr>
            <a:grpSpLocks/>
          </p:cNvGrpSpPr>
          <p:nvPr/>
        </p:nvGrpSpPr>
        <p:grpSpPr bwMode="auto">
          <a:xfrm>
            <a:off x="6553200" y="2667000"/>
            <a:ext cx="2363788" cy="2897188"/>
            <a:chOff x="4128" y="1680"/>
            <a:chExt cx="1489" cy="1825"/>
          </a:xfrm>
        </p:grpSpPr>
        <p:sp>
          <p:nvSpPr>
            <p:cNvPr id="32770" name="Freeform 1026"/>
            <p:cNvSpPr>
              <a:spLocks/>
            </p:cNvSpPr>
            <p:nvPr/>
          </p:nvSpPr>
          <p:spPr bwMode="auto">
            <a:xfrm>
              <a:off x="4128" y="1680"/>
              <a:ext cx="1489" cy="1825"/>
            </a:xfrm>
            <a:custGeom>
              <a:avLst/>
              <a:gdLst>
                <a:gd name="T0" fmla="*/ 0 w 1489"/>
                <a:gd name="T1" fmla="*/ 1824 h 1825"/>
                <a:gd name="T2" fmla="*/ 0 w 1489"/>
                <a:gd name="T3" fmla="*/ 0 h 1825"/>
                <a:gd name="T4" fmla="*/ 1488 w 1489"/>
                <a:gd name="T5" fmla="*/ 0 h 1825"/>
              </a:gdLst>
              <a:ahLst/>
              <a:cxnLst>
                <a:cxn ang="0">
                  <a:pos x="T0" y="T1"/>
                </a:cxn>
                <a:cxn ang="0">
                  <a:pos x="T2" y="T3"/>
                </a:cxn>
                <a:cxn ang="0">
                  <a:pos x="T4" y="T5"/>
                </a:cxn>
              </a:cxnLst>
              <a:rect l="0" t="0" r="r" b="b"/>
              <a:pathLst>
                <a:path w="1489" h="1825">
                  <a:moveTo>
                    <a:pt x="0" y="1824"/>
                  </a:moveTo>
                  <a:lnTo>
                    <a:pt x="0" y="0"/>
                  </a:lnTo>
                  <a:lnTo>
                    <a:pt x="1488" y="0"/>
                  </a:lnTo>
                </a:path>
              </a:pathLst>
            </a:custGeom>
            <a:solidFill>
              <a:srgbClr val="A2C1FE"/>
            </a:solidFill>
            <a:ln w="12699" cap="rnd" cmpd="sng">
              <a:solidFill>
                <a:srgbClr val="C1CEFF"/>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32771" name="Freeform 1027"/>
            <p:cNvSpPr>
              <a:spLocks/>
            </p:cNvSpPr>
            <p:nvPr/>
          </p:nvSpPr>
          <p:spPr bwMode="auto">
            <a:xfrm>
              <a:off x="4128" y="1680"/>
              <a:ext cx="1489" cy="1825"/>
            </a:xfrm>
            <a:custGeom>
              <a:avLst/>
              <a:gdLst>
                <a:gd name="T0" fmla="*/ 1488 w 1489"/>
                <a:gd name="T1" fmla="*/ 0 h 1825"/>
                <a:gd name="T2" fmla="*/ 1488 w 1489"/>
                <a:gd name="T3" fmla="*/ 1824 h 1825"/>
                <a:gd name="T4" fmla="*/ 0 w 1489"/>
                <a:gd name="T5" fmla="*/ 1824 h 1825"/>
              </a:gdLst>
              <a:ahLst/>
              <a:cxnLst>
                <a:cxn ang="0">
                  <a:pos x="T0" y="T1"/>
                </a:cxn>
                <a:cxn ang="0">
                  <a:pos x="T2" y="T3"/>
                </a:cxn>
                <a:cxn ang="0">
                  <a:pos x="T4" y="T5"/>
                </a:cxn>
              </a:cxnLst>
              <a:rect l="0" t="0" r="r" b="b"/>
              <a:pathLst>
                <a:path w="1489" h="1825">
                  <a:moveTo>
                    <a:pt x="1488" y="0"/>
                  </a:moveTo>
                  <a:lnTo>
                    <a:pt x="1488" y="1824"/>
                  </a:lnTo>
                  <a:lnTo>
                    <a:pt x="0" y="1824"/>
                  </a:lnTo>
                </a:path>
              </a:pathLst>
            </a:custGeom>
            <a:solidFill>
              <a:srgbClr val="A2C1FE"/>
            </a:solidFill>
            <a:ln w="12699" cap="rnd" cmpd="sng">
              <a:solidFill>
                <a:srgbClr val="00279F"/>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32772" name="Rectangle 1028"/>
            <p:cNvSpPr>
              <a:spLocks noChangeArrowheads="1"/>
            </p:cNvSpPr>
            <p:nvPr/>
          </p:nvSpPr>
          <p:spPr bwMode="auto">
            <a:xfrm>
              <a:off x="4633" y="1822"/>
              <a:ext cx="498" cy="1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lgn="l">
                <a:spcBef>
                  <a:spcPct val="0"/>
                </a:spcBef>
                <a:defRPr sz="2400">
                  <a:solidFill>
                    <a:schemeClr val="tx1"/>
                  </a:solidFill>
                  <a:latin typeface="Times New Roman" charset="0"/>
                </a:defRPr>
              </a:lvl1pPr>
              <a:lvl2pPr marL="571500" algn="l">
                <a:spcBef>
                  <a:spcPct val="0"/>
                </a:spcBef>
                <a:defRPr sz="2400">
                  <a:solidFill>
                    <a:schemeClr val="tx1"/>
                  </a:solidFill>
                  <a:latin typeface="Times New Roman" charset="0"/>
                </a:defRPr>
              </a:lvl2pPr>
              <a:lvl3pPr marL="1143000" algn="l">
                <a:spcBef>
                  <a:spcPct val="0"/>
                </a:spcBef>
                <a:defRPr sz="2400">
                  <a:solidFill>
                    <a:schemeClr val="tx1"/>
                  </a:solidFill>
                  <a:latin typeface="Times New Roman" charset="0"/>
                </a:defRPr>
              </a:lvl3pPr>
              <a:lvl4pPr marL="1714500" algn="l">
                <a:spcBef>
                  <a:spcPct val="0"/>
                </a:spcBef>
                <a:defRPr sz="2400">
                  <a:solidFill>
                    <a:schemeClr val="tx1"/>
                  </a:solidFill>
                  <a:latin typeface="Times New Roman" charset="0"/>
                </a:defRPr>
              </a:lvl4pPr>
              <a:lvl5pPr marL="2286000" algn="l">
                <a:spcBef>
                  <a:spcPct val="0"/>
                </a:spcBef>
                <a:defRPr sz="2400">
                  <a:solidFill>
                    <a:schemeClr val="tx1"/>
                  </a:solidFill>
                  <a:latin typeface="Times New Roman" charset="0"/>
                </a:defRPr>
              </a:lvl5pPr>
              <a:lvl6pPr marL="2743200" eaLnBrk="0" fontAlgn="base" hangingPunct="0">
                <a:spcBef>
                  <a:spcPct val="0"/>
                </a:spcBef>
                <a:spcAft>
                  <a:spcPct val="0"/>
                </a:spcAft>
                <a:defRPr sz="2400">
                  <a:solidFill>
                    <a:schemeClr val="tx1"/>
                  </a:solidFill>
                  <a:latin typeface="Times New Roman" charset="0"/>
                </a:defRPr>
              </a:lvl6pPr>
              <a:lvl7pPr marL="3200400" eaLnBrk="0" fontAlgn="base" hangingPunct="0">
                <a:spcBef>
                  <a:spcPct val="0"/>
                </a:spcBef>
                <a:spcAft>
                  <a:spcPct val="0"/>
                </a:spcAft>
                <a:defRPr sz="2400">
                  <a:solidFill>
                    <a:schemeClr val="tx1"/>
                  </a:solidFill>
                  <a:latin typeface="Times New Roman" charset="0"/>
                </a:defRPr>
              </a:lvl7pPr>
              <a:lvl8pPr marL="3657600" eaLnBrk="0" fontAlgn="base" hangingPunct="0">
                <a:spcBef>
                  <a:spcPct val="0"/>
                </a:spcBef>
                <a:spcAft>
                  <a:spcPct val="0"/>
                </a:spcAft>
                <a:defRPr sz="2400">
                  <a:solidFill>
                    <a:schemeClr val="tx1"/>
                  </a:solidFill>
                  <a:latin typeface="Times New Roman" charset="0"/>
                </a:defRPr>
              </a:lvl8pPr>
              <a:lvl9pPr marL="4114800" eaLnBrk="0" fontAlgn="base" hangingPunct="0">
                <a:spcBef>
                  <a:spcPct val="0"/>
                </a:spcBef>
                <a:spcAft>
                  <a:spcPct val="0"/>
                </a:spcAft>
                <a:defRPr sz="2400">
                  <a:solidFill>
                    <a:schemeClr val="tx1"/>
                  </a:solidFill>
                  <a:latin typeface="Times New Roman" charset="0"/>
                </a:defRPr>
              </a:lvl9pPr>
            </a:lstStyle>
            <a:p>
              <a:pPr algn="ctr">
                <a:lnSpc>
                  <a:spcPct val="200000"/>
                </a:lnSpc>
              </a:pPr>
              <a:r>
                <a:rPr lang="fr-FR" altLang="fr-FR" sz="1600">
                  <a:latin typeface="Arial" charset="0"/>
                </a:rPr>
                <a:t>______</a:t>
              </a:r>
              <a:br>
                <a:rPr lang="fr-FR" altLang="fr-FR" sz="1600">
                  <a:latin typeface="Arial" charset="0"/>
                </a:rPr>
              </a:br>
              <a:r>
                <a:rPr lang="fr-FR" altLang="fr-FR" sz="1600">
                  <a:latin typeface="Arial" charset="0"/>
                </a:rPr>
                <a:t>______</a:t>
              </a:r>
              <a:br>
                <a:rPr lang="fr-FR" altLang="fr-FR" sz="1600">
                  <a:latin typeface="Arial" charset="0"/>
                </a:rPr>
              </a:br>
              <a:r>
                <a:rPr lang="fr-FR" altLang="fr-FR" sz="1600">
                  <a:latin typeface="Arial" charset="0"/>
                </a:rPr>
                <a:t>______</a:t>
              </a:r>
              <a:br>
                <a:rPr lang="fr-FR" altLang="fr-FR" sz="1600">
                  <a:latin typeface="Arial" charset="0"/>
                </a:rPr>
              </a:br>
              <a:r>
                <a:rPr lang="fr-FR" altLang="fr-FR" sz="1600">
                  <a:latin typeface="Arial" charset="0"/>
                </a:rPr>
                <a:t>______</a:t>
              </a:r>
              <a:br>
                <a:rPr lang="fr-FR" altLang="fr-FR" sz="1600">
                  <a:latin typeface="Arial" charset="0"/>
                </a:rPr>
              </a:br>
              <a:r>
                <a:rPr lang="fr-FR" altLang="fr-FR" sz="1600">
                  <a:latin typeface="Arial" charset="0"/>
                </a:rPr>
                <a:t> ______ </a:t>
              </a:r>
            </a:p>
          </p:txBody>
        </p:sp>
      </p:grpSp>
      <p:grpSp>
        <p:nvGrpSpPr>
          <p:cNvPr id="32777" name="Group 1033"/>
          <p:cNvGrpSpPr>
            <a:grpSpLocks/>
          </p:cNvGrpSpPr>
          <p:nvPr/>
        </p:nvGrpSpPr>
        <p:grpSpPr bwMode="auto">
          <a:xfrm>
            <a:off x="4495800" y="2667000"/>
            <a:ext cx="1982788" cy="2897188"/>
            <a:chOff x="2832" y="1680"/>
            <a:chExt cx="1249" cy="1825"/>
          </a:xfrm>
        </p:grpSpPr>
        <p:sp>
          <p:nvSpPr>
            <p:cNvPr id="32774" name="Freeform 1030"/>
            <p:cNvSpPr>
              <a:spLocks/>
            </p:cNvSpPr>
            <p:nvPr/>
          </p:nvSpPr>
          <p:spPr bwMode="auto">
            <a:xfrm>
              <a:off x="2832" y="1680"/>
              <a:ext cx="1249" cy="1825"/>
            </a:xfrm>
            <a:custGeom>
              <a:avLst/>
              <a:gdLst>
                <a:gd name="T0" fmla="*/ 0 w 1249"/>
                <a:gd name="T1" fmla="*/ 1824 h 1825"/>
                <a:gd name="T2" fmla="*/ 0 w 1249"/>
                <a:gd name="T3" fmla="*/ 0 h 1825"/>
                <a:gd name="T4" fmla="*/ 1248 w 1249"/>
                <a:gd name="T5" fmla="*/ 0 h 1825"/>
              </a:gdLst>
              <a:ahLst/>
              <a:cxnLst>
                <a:cxn ang="0">
                  <a:pos x="T0" y="T1"/>
                </a:cxn>
                <a:cxn ang="0">
                  <a:pos x="T2" y="T3"/>
                </a:cxn>
                <a:cxn ang="0">
                  <a:pos x="T4" y="T5"/>
                </a:cxn>
              </a:cxnLst>
              <a:rect l="0" t="0" r="r" b="b"/>
              <a:pathLst>
                <a:path w="1249" h="1825">
                  <a:moveTo>
                    <a:pt x="0" y="1824"/>
                  </a:moveTo>
                  <a:lnTo>
                    <a:pt x="0" y="0"/>
                  </a:lnTo>
                  <a:lnTo>
                    <a:pt x="1248" y="0"/>
                  </a:lnTo>
                </a:path>
              </a:pathLst>
            </a:custGeom>
            <a:solidFill>
              <a:srgbClr val="A2C1FE"/>
            </a:solidFill>
            <a:ln w="12699" cap="rnd" cmpd="sng">
              <a:solidFill>
                <a:srgbClr val="C1CEFF"/>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32775" name="Freeform 1031"/>
            <p:cNvSpPr>
              <a:spLocks/>
            </p:cNvSpPr>
            <p:nvPr/>
          </p:nvSpPr>
          <p:spPr bwMode="auto">
            <a:xfrm>
              <a:off x="2832" y="1680"/>
              <a:ext cx="1249" cy="1825"/>
            </a:xfrm>
            <a:custGeom>
              <a:avLst/>
              <a:gdLst>
                <a:gd name="T0" fmla="*/ 1248 w 1249"/>
                <a:gd name="T1" fmla="*/ 0 h 1825"/>
                <a:gd name="T2" fmla="*/ 1248 w 1249"/>
                <a:gd name="T3" fmla="*/ 1824 h 1825"/>
                <a:gd name="T4" fmla="*/ 0 w 1249"/>
                <a:gd name="T5" fmla="*/ 1824 h 1825"/>
              </a:gdLst>
              <a:ahLst/>
              <a:cxnLst>
                <a:cxn ang="0">
                  <a:pos x="T0" y="T1"/>
                </a:cxn>
                <a:cxn ang="0">
                  <a:pos x="T2" y="T3"/>
                </a:cxn>
                <a:cxn ang="0">
                  <a:pos x="T4" y="T5"/>
                </a:cxn>
              </a:cxnLst>
              <a:rect l="0" t="0" r="r" b="b"/>
              <a:pathLst>
                <a:path w="1249" h="1825">
                  <a:moveTo>
                    <a:pt x="1248" y="0"/>
                  </a:moveTo>
                  <a:lnTo>
                    <a:pt x="1248" y="1824"/>
                  </a:lnTo>
                  <a:lnTo>
                    <a:pt x="0" y="1824"/>
                  </a:lnTo>
                </a:path>
              </a:pathLst>
            </a:custGeom>
            <a:solidFill>
              <a:srgbClr val="A2C1FE"/>
            </a:solidFill>
            <a:ln w="12699" cap="rnd" cmpd="sng">
              <a:solidFill>
                <a:srgbClr val="00279F"/>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32776" name="Rectangle 1032"/>
            <p:cNvSpPr>
              <a:spLocks noChangeArrowheads="1"/>
            </p:cNvSpPr>
            <p:nvPr/>
          </p:nvSpPr>
          <p:spPr bwMode="auto">
            <a:xfrm>
              <a:off x="3080" y="1822"/>
              <a:ext cx="769" cy="1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lgn="l">
                <a:spcBef>
                  <a:spcPct val="0"/>
                </a:spcBef>
                <a:defRPr sz="2400">
                  <a:solidFill>
                    <a:schemeClr val="tx1"/>
                  </a:solidFill>
                  <a:latin typeface="Times New Roman" charset="0"/>
                </a:defRPr>
              </a:lvl1pPr>
              <a:lvl2pPr marL="571500" algn="l">
                <a:spcBef>
                  <a:spcPct val="0"/>
                </a:spcBef>
                <a:defRPr sz="2400">
                  <a:solidFill>
                    <a:schemeClr val="tx1"/>
                  </a:solidFill>
                  <a:latin typeface="Times New Roman" charset="0"/>
                </a:defRPr>
              </a:lvl2pPr>
              <a:lvl3pPr marL="1143000" algn="l">
                <a:spcBef>
                  <a:spcPct val="0"/>
                </a:spcBef>
                <a:defRPr sz="2400">
                  <a:solidFill>
                    <a:schemeClr val="tx1"/>
                  </a:solidFill>
                  <a:latin typeface="Times New Roman" charset="0"/>
                </a:defRPr>
              </a:lvl3pPr>
              <a:lvl4pPr marL="1714500" algn="l">
                <a:spcBef>
                  <a:spcPct val="0"/>
                </a:spcBef>
                <a:defRPr sz="2400">
                  <a:solidFill>
                    <a:schemeClr val="tx1"/>
                  </a:solidFill>
                  <a:latin typeface="Times New Roman" charset="0"/>
                </a:defRPr>
              </a:lvl4pPr>
              <a:lvl5pPr marL="2286000" algn="l">
                <a:spcBef>
                  <a:spcPct val="0"/>
                </a:spcBef>
                <a:defRPr sz="2400">
                  <a:solidFill>
                    <a:schemeClr val="tx1"/>
                  </a:solidFill>
                  <a:latin typeface="Times New Roman" charset="0"/>
                </a:defRPr>
              </a:lvl5pPr>
              <a:lvl6pPr marL="2743200" eaLnBrk="0" fontAlgn="base" hangingPunct="0">
                <a:spcBef>
                  <a:spcPct val="0"/>
                </a:spcBef>
                <a:spcAft>
                  <a:spcPct val="0"/>
                </a:spcAft>
                <a:defRPr sz="2400">
                  <a:solidFill>
                    <a:schemeClr val="tx1"/>
                  </a:solidFill>
                  <a:latin typeface="Times New Roman" charset="0"/>
                </a:defRPr>
              </a:lvl6pPr>
              <a:lvl7pPr marL="3200400" eaLnBrk="0" fontAlgn="base" hangingPunct="0">
                <a:spcBef>
                  <a:spcPct val="0"/>
                </a:spcBef>
                <a:spcAft>
                  <a:spcPct val="0"/>
                </a:spcAft>
                <a:defRPr sz="2400">
                  <a:solidFill>
                    <a:schemeClr val="tx1"/>
                  </a:solidFill>
                  <a:latin typeface="Times New Roman" charset="0"/>
                </a:defRPr>
              </a:lvl7pPr>
              <a:lvl8pPr marL="3657600" eaLnBrk="0" fontAlgn="base" hangingPunct="0">
                <a:spcBef>
                  <a:spcPct val="0"/>
                </a:spcBef>
                <a:spcAft>
                  <a:spcPct val="0"/>
                </a:spcAft>
                <a:defRPr sz="2400">
                  <a:solidFill>
                    <a:schemeClr val="tx1"/>
                  </a:solidFill>
                  <a:latin typeface="Times New Roman" charset="0"/>
                </a:defRPr>
              </a:lvl8pPr>
              <a:lvl9pPr marL="4114800" eaLnBrk="0" fontAlgn="base" hangingPunct="0">
                <a:spcBef>
                  <a:spcPct val="0"/>
                </a:spcBef>
                <a:spcAft>
                  <a:spcPct val="0"/>
                </a:spcAft>
                <a:defRPr sz="2400">
                  <a:solidFill>
                    <a:schemeClr val="tx1"/>
                  </a:solidFill>
                  <a:latin typeface="Times New Roman" charset="0"/>
                </a:defRPr>
              </a:lvl9pPr>
            </a:lstStyle>
            <a:p>
              <a:pPr algn="ctr">
                <a:lnSpc>
                  <a:spcPct val="200000"/>
                </a:lnSpc>
              </a:pPr>
              <a:r>
                <a:rPr lang="fr-FR" altLang="fr-FR" sz="1600">
                  <a:latin typeface="Arial" charset="0"/>
                </a:rPr>
                <a:t>______</a:t>
              </a:r>
              <a:br>
                <a:rPr lang="fr-FR" altLang="fr-FR" sz="1600">
                  <a:latin typeface="Arial" charset="0"/>
                </a:rPr>
              </a:br>
              <a:r>
                <a:rPr lang="fr-FR" altLang="fr-FR" sz="1600">
                  <a:latin typeface="Arial" charset="0"/>
                </a:rPr>
                <a:t>______</a:t>
              </a:r>
              <a:br>
                <a:rPr lang="fr-FR" altLang="fr-FR" sz="1600">
                  <a:latin typeface="Arial" charset="0"/>
                </a:rPr>
              </a:br>
              <a:r>
                <a:rPr lang="fr-FR" altLang="fr-FR" sz="1600">
                  <a:latin typeface="Arial" charset="0"/>
                </a:rPr>
                <a:t> Facturation </a:t>
              </a:r>
              <a:br>
                <a:rPr lang="fr-FR" altLang="fr-FR" sz="1600">
                  <a:latin typeface="Arial" charset="0"/>
                </a:rPr>
              </a:br>
              <a:r>
                <a:rPr lang="fr-FR" altLang="fr-FR" sz="1600">
                  <a:latin typeface="Arial" charset="0"/>
                </a:rPr>
                <a:t>______</a:t>
              </a:r>
              <a:br>
                <a:rPr lang="fr-FR" altLang="fr-FR" sz="1600">
                  <a:latin typeface="Arial" charset="0"/>
                </a:rPr>
              </a:br>
              <a:r>
                <a:rPr lang="fr-FR" altLang="fr-FR" sz="1600">
                  <a:latin typeface="Arial" charset="0"/>
                </a:rPr>
                <a:t> ______</a:t>
              </a:r>
            </a:p>
          </p:txBody>
        </p:sp>
      </p:grpSp>
      <p:grpSp>
        <p:nvGrpSpPr>
          <p:cNvPr id="32781" name="Group 1037"/>
          <p:cNvGrpSpPr>
            <a:grpSpLocks/>
          </p:cNvGrpSpPr>
          <p:nvPr/>
        </p:nvGrpSpPr>
        <p:grpSpPr bwMode="auto">
          <a:xfrm>
            <a:off x="2438400" y="2667000"/>
            <a:ext cx="1982788" cy="2897188"/>
            <a:chOff x="1536" y="1680"/>
            <a:chExt cx="1249" cy="1825"/>
          </a:xfrm>
        </p:grpSpPr>
        <p:sp>
          <p:nvSpPr>
            <p:cNvPr id="32778" name="Freeform 1034"/>
            <p:cNvSpPr>
              <a:spLocks/>
            </p:cNvSpPr>
            <p:nvPr/>
          </p:nvSpPr>
          <p:spPr bwMode="auto">
            <a:xfrm>
              <a:off x="1536" y="1680"/>
              <a:ext cx="1249" cy="1825"/>
            </a:xfrm>
            <a:custGeom>
              <a:avLst/>
              <a:gdLst>
                <a:gd name="T0" fmla="*/ 0 w 1249"/>
                <a:gd name="T1" fmla="*/ 1824 h 1825"/>
                <a:gd name="T2" fmla="*/ 0 w 1249"/>
                <a:gd name="T3" fmla="*/ 0 h 1825"/>
                <a:gd name="T4" fmla="*/ 1248 w 1249"/>
                <a:gd name="T5" fmla="*/ 0 h 1825"/>
              </a:gdLst>
              <a:ahLst/>
              <a:cxnLst>
                <a:cxn ang="0">
                  <a:pos x="T0" y="T1"/>
                </a:cxn>
                <a:cxn ang="0">
                  <a:pos x="T2" y="T3"/>
                </a:cxn>
                <a:cxn ang="0">
                  <a:pos x="T4" y="T5"/>
                </a:cxn>
              </a:cxnLst>
              <a:rect l="0" t="0" r="r" b="b"/>
              <a:pathLst>
                <a:path w="1249" h="1825">
                  <a:moveTo>
                    <a:pt x="0" y="1824"/>
                  </a:moveTo>
                  <a:lnTo>
                    <a:pt x="0" y="0"/>
                  </a:lnTo>
                  <a:lnTo>
                    <a:pt x="1248" y="0"/>
                  </a:lnTo>
                </a:path>
              </a:pathLst>
            </a:custGeom>
            <a:solidFill>
              <a:srgbClr val="A2C1FE"/>
            </a:solidFill>
            <a:ln w="12699" cap="rnd" cmpd="sng">
              <a:solidFill>
                <a:srgbClr val="C1CEFF"/>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32779" name="Freeform 1035"/>
            <p:cNvSpPr>
              <a:spLocks/>
            </p:cNvSpPr>
            <p:nvPr/>
          </p:nvSpPr>
          <p:spPr bwMode="auto">
            <a:xfrm>
              <a:off x="1536" y="1680"/>
              <a:ext cx="1249" cy="1825"/>
            </a:xfrm>
            <a:custGeom>
              <a:avLst/>
              <a:gdLst>
                <a:gd name="T0" fmla="*/ 1248 w 1249"/>
                <a:gd name="T1" fmla="*/ 0 h 1825"/>
                <a:gd name="T2" fmla="*/ 1248 w 1249"/>
                <a:gd name="T3" fmla="*/ 1824 h 1825"/>
                <a:gd name="T4" fmla="*/ 0 w 1249"/>
                <a:gd name="T5" fmla="*/ 1824 h 1825"/>
              </a:gdLst>
              <a:ahLst/>
              <a:cxnLst>
                <a:cxn ang="0">
                  <a:pos x="T0" y="T1"/>
                </a:cxn>
                <a:cxn ang="0">
                  <a:pos x="T2" y="T3"/>
                </a:cxn>
                <a:cxn ang="0">
                  <a:pos x="T4" y="T5"/>
                </a:cxn>
              </a:cxnLst>
              <a:rect l="0" t="0" r="r" b="b"/>
              <a:pathLst>
                <a:path w="1249" h="1825">
                  <a:moveTo>
                    <a:pt x="1248" y="0"/>
                  </a:moveTo>
                  <a:lnTo>
                    <a:pt x="1248" y="1824"/>
                  </a:lnTo>
                  <a:lnTo>
                    <a:pt x="0" y="1824"/>
                  </a:lnTo>
                </a:path>
              </a:pathLst>
            </a:custGeom>
            <a:solidFill>
              <a:srgbClr val="A2C1FE"/>
            </a:solidFill>
            <a:ln w="12699" cap="rnd" cmpd="sng">
              <a:solidFill>
                <a:srgbClr val="00279F"/>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32780" name="Rectangle 1036"/>
            <p:cNvSpPr>
              <a:spLocks noChangeArrowheads="1"/>
            </p:cNvSpPr>
            <p:nvPr/>
          </p:nvSpPr>
          <p:spPr bwMode="auto">
            <a:xfrm>
              <a:off x="1753" y="1822"/>
              <a:ext cx="833" cy="1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lgn="l">
                <a:spcBef>
                  <a:spcPct val="0"/>
                </a:spcBef>
                <a:defRPr sz="2400">
                  <a:solidFill>
                    <a:schemeClr val="tx1"/>
                  </a:solidFill>
                  <a:latin typeface="Times New Roman" charset="0"/>
                </a:defRPr>
              </a:lvl1pPr>
              <a:lvl2pPr marL="571500" algn="l">
                <a:spcBef>
                  <a:spcPct val="0"/>
                </a:spcBef>
                <a:defRPr sz="2400">
                  <a:solidFill>
                    <a:schemeClr val="tx1"/>
                  </a:solidFill>
                  <a:latin typeface="Times New Roman" charset="0"/>
                </a:defRPr>
              </a:lvl2pPr>
              <a:lvl3pPr marL="1143000" algn="l">
                <a:spcBef>
                  <a:spcPct val="0"/>
                </a:spcBef>
                <a:defRPr sz="2400">
                  <a:solidFill>
                    <a:schemeClr val="tx1"/>
                  </a:solidFill>
                  <a:latin typeface="Times New Roman" charset="0"/>
                </a:defRPr>
              </a:lvl3pPr>
              <a:lvl4pPr marL="1714500" algn="l">
                <a:spcBef>
                  <a:spcPct val="0"/>
                </a:spcBef>
                <a:defRPr sz="2400">
                  <a:solidFill>
                    <a:schemeClr val="tx1"/>
                  </a:solidFill>
                  <a:latin typeface="Times New Roman" charset="0"/>
                </a:defRPr>
              </a:lvl4pPr>
              <a:lvl5pPr marL="2286000" algn="l">
                <a:spcBef>
                  <a:spcPct val="0"/>
                </a:spcBef>
                <a:defRPr sz="2400">
                  <a:solidFill>
                    <a:schemeClr val="tx1"/>
                  </a:solidFill>
                  <a:latin typeface="Times New Roman" charset="0"/>
                </a:defRPr>
              </a:lvl5pPr>
              <a:lvl6pPr marL="2743200" eaLnBrk="0" fontAlgn="base" hangingPunct="0">
                <a:spcBef>
                  <a:spcPct val="0"/>
                </a:spcBef>
                <a:spcAft>
                  <a:spcPct val="0"/>
                </a:spcAft>
                <a:defRPr sz="2400">
                  <a:solidFill>
                    <a:schemeClr val="tx1"/>
                  </a:solidFill>
                  <a:latin typeface="Times New Roman" charset="0"/>
                </a:defRPr>
              </a:lvl6pPr>
              <a:lvl7pPr marL="3200400" eaLnBrk="0" fontAlgn="base" hangingPunct="0">
                <a:spcBef>
                  <a:spcPct val="0"/>
                </a:spcBef>
                <a:spcAft>
                  <a:spcPct val="0"/>
                </a:spcAft>
                <a:defRPr sz="2400">
                  <a:solidFill>
                    <a:schemeClr val="tx1"/>
                  </a:solidFill>
                  <a:latin typeface="Times New Roman" charset="0"/>
                </a:defRPr>
              </a:lvl7pPr>
              <a:lvl8pPr marL="3657600" eaLnBrk="0" fontAlgn="base" hangingPunct="0">
                <a:spcBef>
                  <a:spcPct val="0"/>
                </a:spcBef>
                <a:spcAft>
                  <a:spcPct val="0"/>
                </a:spcAft>
                <a:defRPr sz="2400">
                  <a:solidFill>
                    <a:schemeClr val="tx1"/>
                  </a:solidFill>
                  <a:latin typeface="Times New Roman" charset="0"/>
                </a:defRPr>
              </a:lvl8pPr>
              <a:lvl9pPr marL="4114800" eaLnBrk="0" fontAlgn="base" hangingPunct="0">
                <a:spcBef>
                  <a:spcPct val="0"/>
                </a:spcBef>
                <a:spcAft>
                  <a:spcPct val="0"/>
                </a:spcAft>
                <a:defRPr sz="2400">
                  <a:solidFill>
                    <a:schemeClr val="tx1"/>
                  </a:solidFill>
                  <a:latin typeface="Times New Roman" charset="0"/>
                </a:defRPr>
              </a:lvl9pPr>
            </a:lstStyle>
            <a:p>
              <a:pPr algn="ctr">
                <a:lnSpc>
                  <a:spcPct val="200000"/>
                </a:lnSpc>
              </a:pPr>
              <a:r>
                <a:rPr lang="fr-FR" altLang="fr-FR" sz="1600">
                  <a:latin typeface="Arial" charset="0"/>
                </a:rPr>
                <a:t>______</a:t>
              </a:r>
              <a:br>
                <a:rPr lang="fr-FR" altLang="fr-FR" sz="1600">
                  <a:latin typeface="Arial" charset="0"/>
                </a:rPr>
              </a:br>
              <a:r>
                <a:rPr lang="fr-FR" altLang="fr-FR" sz="1600">
                  <a:latin typeface="Arial" charset="0"/>
                </a:rPr>
                <a:t> Expédition </a:t>
              </a:r>
              <a:br>
                <a:rPr lang="fr-FR" altLang="fr-FR" sz="1600">
                  <a:latin typeface="Arial" charset="0"/>
                </a:rPr>
              </a:br>
              <a:r>
                <a:rPr lang="fr-FR" altLang="fr-FR" sz="1600">
                  <a:latin typeface="Arial" charset="0"/>
                </a:rPr>
                <a:t> Facturation </a:t>
              </a:r>
              <a:r>
                <a:rPr lang="fr-FR" altLang="fr-FR" sz="1400" baseline="30000">
                  <a:latin typeface="Arial" charset="0"/>
                </a:rPr>
                <a:t>1)</a:t>
              </a:r>
              <a:r>
                <a:rPr lang="fr-FR" altLang="fr-FR" sz="1600">
                  <a:latin typeface="Arial" charset="0"/>
                </a:rPr>
                <a:t/>
              </a:r>
              <a:br>
                <a:rPr lang="fr-FR" altLang="fr-FR" sz="1600">
                  <a:latin typeface="Arial" charset="0"/>
                </a:rPr>
              </a:br>
              <a:r>
                <a:rPr lang="fr-FR" altLang="fr-FR" sz="1600">
                  <a:latin typeface="Arial" charset="0"/>
                </a:rPr>
                <a:t>______</a:t>
              </a:r>
              <a:br>
                <a:rPr lang="fr-FR" altLang="fr-FR" sz="1600">
                  <a:latin typeface="Arial" charset="0"/>
                </a:rPr>
              </a:br>
              <a:r>
                <a:rPr lang="fr-FR" altLang="fr-FR" sz="1600">
                  <a:latin typeface="Arial" charset="0"/>
                </a:rPr>
                <a:t> Transporteur</a:t>
              </a:r>
            </a:p>
          </p:txBody>
        </p:sp>
      </p:grpSp>
      <p:sp>
        <p:nvSpPr>
          <p:cNvPr id="32782" name="Freeform 1038"/>
          <p:cNvSpPr>
            <a:spLocks/>
          </p:cNvSpPr>
          <p:nvPr/>
        </p:nvSpPr>
        <p:spPr bwMode="auto">
          <a:xfrm>
            <a:off x="228600" y="2667000"/>
            <a:ext cx="2135188" cy="2897188"/>
          </a:xfrm>
          <a:custGeom>
            <a:avLst/>
            <a:gdLst>
              <a:gd name="T0" fmla="*/ 0 w 1345"/>
              <a:gd name="T1" fmla="*/ 1824 h 1825"/>
              <a:gd name="T2" fmla="*/ 0 w 1345"/>
              <a:gd name="T3" fmla="*/ 0 h 1825"/>
              <a:gd name="T4" fmla="*/ 1344 w 1345"/>
              <a:gd name="T5" fmla="*/ 0 h 1825"/>
            </a:gdLst>
            <a:ahLst/>
            <a:cxnLst>
              <a:cxn ang="0">
                <a:pos x="T0" y="T1"/>
              </a:cxn>
              <a:cxn ang="0">
                <a:pos x="T2" y="T3"/>
              </a:cxn>
              <a:cxn ang="0">
                <a:pos x="T4" y="T5"/>
              </a:cxn>
            </a:cxnLst>
            <a:rect l="0" t="0" r="r" b="b"/>
            <a:pathLst>
              <a:path w="1345" h="1825">
                <a:moveTo>
                  <a:pt x="0" y="1824"/>
                </a:moveTo>
                <a:lnTo>
                  <a:pt x="0" y="0"/>
                </a:lnTo>
                <a:lnTo>
                  <a:pt x="1344" y="0"/>
                </a:lnTo>
              </a:path>
            </a:pathLst>
          </a:custGeom>
          <a:solidFill>
            <a:srgbClr val="A2C1FE"/>
          </a:solidFill>
          <a:ln w="12699" cap="rnd" cmpd="sng">
            <a:solidFill>
              <a:srgbClr val="C1CEFF"/>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32783" name="Freeform 1039"/>
          <p:cNvSpPr>
            <a:spLocks/>
          </p:cNvSpPr>
          <p:nvPr/>
        </p:nvSpPr>
        <p:spPr bwMode="auto">
          <a:xfrm>
            <a:off x="228600" y="2667000"/>
            <a:ext cx="2135188" cy="2897188"/>
          </a:xfrm>
          <a:custGeom>
            <a:avLst/>
            <a:gdLst>
              <a:gd name="T0" fmla="*/ 1344 w 1345"/>
              <a:gd name="T1" fmla="*/ 0 h 1825"/>
              <a:gd name="T2" fmla="*/ 1344 w 1345"/>
              <a:gd name="T3" fmla="*/ 1824 h 1825"/>
              <a:gd name="T4" fmla="*/ 0 w 1345"/>
              <a:gd name="T5" fmla="*/ 1824 h 1825"/>
            </a:gdLst>
            <a:ahLst/>
            <a:cxnLst>
              <a:cxn ang="0">
                <a:pos x="T0" y="T1"/>
              </a:cxn>
              <a:cxn ang="0">
                <a:pos x="T2" y="T3"/>
              </a:cxn>
              <a:cxn ang="0">
                <a:pos x="T4" y="T5"/>
              </a:cxn>
            </a:cxnLst>
            <a:rect l="0" t="0" r="r" b="b"/>
            <a:pathLst>
              <a:path w="1345" h="1825">
                <a:moveTo>
                  <a:pt x="1344" y="0"/>
                </a:moveTo>
                <a:lnTo>
                  <a:pt x="1344" y="1824"/>
                </a:lnTo>
                <a:lnTo>
                  <a:pt x="0" y="1824"/>
                </a:lnTo>
              </a:path>
            </a:pathLst>
          </a:custGeom>
          <a:solidFill>
            <a:srgbClr val="A2C1FE"/>
          </a:solidFill>
          <a:ln w="12699" cap="rnd" cmpd="sng">
            <a:solidFill>
              <a:srgbClr val="00279F"/>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32784" name="Rectangle 1040"/>
          <p:cNvSpPr>
            <a:spLocks noChangeArrowheads="1"/>
          </p:cNvSpPr>
          <p:nvPr/>
        </p:nvSpPr>
        <p:spPr bwMode="auto">
          <a:xfrm>
            <a:off x="423863" y="2892425"/>
            <a:ext cx="1774825" cy="2444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lgn="l">
              <a:spcBef>
                <a:spcPct val="0"/>
              </a:spcBef>
              <a:defRPr sz="2400">
                <a:solidFill>
                  <a:schemeClr val="tx1"/>
                </a:solidFill>
                <a:latin typeface="Times New Roman" charset="0"/>
              </a:defRPr>
            </a:lvl1pPr>
            <a:lvl2pPr marL="571500" algn="l">
              <a:spcBef>
                <a:spcPct val="0"/>
              </a:spcBef>
              <a:defRPr sz="2400">
                <a:solidFill>
                  <a:schemeClr val="tx1"/>
                </a:solidFill>
                <a:latin typeface="Times New Roman" charset="0"/>
              </a:defRPr>
            </a:lvl2pPr>
            <a:lvl3pPr marL="1143000" algn="l">
              <a:spcBef>
                <a:spcPct val="0"/>
              </a:spcBef>
              <a:defRPr sz="2400">
                <a:solidFill>
                  <a:schemeClr val="tx1"/>
                </a:solidFill>
                <a:latin typeface="Times New Roman" charset="0"/>
              </a:defRPr>
            </a:lvl3pPr>
            <a:lvl4pPr marL="1714500" algn="l">
              <a:spcBef>
                <a:spcPct val="0"/>
              </a:spcBef>
              <a:defRPr sz="2400">
                <a:solidFill>
                  <a:schemeClr val="tx1"/>
                </a:solidFill>
                <a:latin typeface="Times New Roman" charset="0"/>
              </a:defRPr>
            </a:lvl4pPr>
            <a:lvl5pPr marL="2286000" algn="l">
              <a:spcBef>
                <a:spcPct val="0"/>
              </a:spcBef>
              <a:defRPr sz="2400">
                <a:solidFill>
                  <a:schemeClr val="tx1"/>
                </a:solidFill>
                <a:latin typeface="Times New Roman" charset="0"/>
              </a:defRPr>
            </a:lvl5pPr>
            <a:lvl6pPr marL="2743200" eaLnBrk="0" fontAlgn="base" hangingPunct="0">
              <a:spcBef>
                <a:spcPct val="0"/>
              </a:spcBef>
              <a:spcAft>
                <a:spcPct val="0"/>
              </a:spcAft>
              <a:defRPr sz="2400">
                <a:solidFill>
                  <a:schemeClr val="tx1"/>
                </a:solidFill>
                <a:latin typeface="Times New Roman" charset="0"/>
              </a:defRPr>
            </a:lvl6pPr>
            <a:lvl7pPr marL="3200400" eaLnBrk="0" fontAlgn="base" hangingPunct="0">
              <a:spcBef>
                <a:spcPct val="0"/>
              </a:spcBef>
              <a:spcAft>
                <a:spcPct val="0"/>
              </a:spcAft>
              <a:defRPr sz="2400">
                <a:solidFill>
                  <a:schemeClr val="tx1"/>
                </a:solidFill>
                <a:latin typeface="Times New Roman" charset="0"/>
              </a:defRPr>
            </a:lvl7pPr>
            <a:lvl8pPr marL="3657600" eaLnBrk="0" fontAlgn="base" hangingPunct="0">
              <a:spcBef>
                <a:spcPct val="0"/>
              </a:spcBef>
              <a:spcAft>
                <a:spcPct val="0"/>
              </a:spcAft>
              <a:defRPr sz="2400">
                <a:solidFill>
                  <a:schemeClr val="tx1"/>
                </a:solidFill>
                <a:latin typeface="Times New Roman" charset="0"/>
              </a:defRPr>
            </a:lvl8pPr>
            <a:lvl9pPr marL="4114800" eaLnBrk="0" fontAlgn="base" hangingPunct="0">
              <a:spcBef>
                <a:spcPct val="0"/>
              </a:spcBef>
              <a:spcAft>
                <a:spcPct val="0"/>
              </a:spcAft>
              <a:defRPr sz="2400">
                <a:solidFill>
                  <a:schemeClr val="tx1"/>
                </a:solidFill>
                <a:latin typeface="Times New Roman" charset="0"/>
              </a:defRPr>
            </a:lvl9pPr>
          </a:lstStyle>
          <a:p>
            <a:pPr algn="ctr">
              <a:lnSpc>
                <a:spcPct val="200000"/>
              </a:lnSpc>
            </a:pPr>
            <a:r>
              <a:rPr lang="fr-FR" altLang="fr-FR" sz="1600">
                <a:latin typeface="Arial" charset="0"/>
              </a:rPr>
              <a:t>Vente</a:t>
            </a:r>
            <a:br>
              <a:rPr lang="fr-FR" altLang="fr-FR" sz="1600">
                <a:latin typeface="Arial" charset="0"/>
              </a:rPr>
            </a:br>
            <a:r>
              <a:rPr lang="fr-FR" altLang="fr-FR" sz="1600">
                <a:latin typeface="Arial" charset="0"/>
              </a:rPr>
              <a:t>Expédition</a:t>
            </a:r>
            <a:br>
              <a:rPr lang="fr-FR" altLang="fr-FR" sz="1600">
                <a:latin typeface="Arial" charset="0"/>
              </a:rPr>
            </a:br>
            <a:r>
              <a:rPr lang="fr-FR" altLang="fr-FR" sz="1600">
                <a:latin typeface="Arial" charset="0"/>
              </a:rPr>
              <a:t> Facturation </a:t>
            </a:r>
            <a:br>
              <a:rPr lang="fr-FR" altLang="fr-FR" sz="1600">
                <a:latin typeface="Arial" charset="0"/>
              </a:rPr>
            </a:br>
            <a:r>
              <a:rPr lang="fr-FR" altLang="fr-FR" sz="1600">
                <a:latin typeface="Arial" charset="0"/>
              </a:rPr>
              <a:t>Gestionnaire com.</a:t>
            </a:r>
            <a:br>
              <a:rPr lang="fr-FR" altLang="fr-FR" sz="1600">
                <a:latin typeface="Arial" charset="0"/>
              </a:rPr>
            </a:br>
            <a:r>
              <a:rPr lang="fr-FR" altLang="fr-FR" sz="1600">
                <a:latin typeface="Arial" charset="0"/>
              </a:rPr>
              <a:t>Transporteur</a:t>
            </a:r>
          </a:p>
        </p:txBody>
      </p:sp>
      <p:grpSp>
        <p:nvGrpSpPr>
          <p:cNvPr id="32789" name="Group 1045"/>
          <p:cNvGrpSpPr>
            <a:grpSpLocks/>
          </p:cNvGrpSpPr>
          <p:nvPr/>
        </p:nvGrpSpPr>
        <p:grpSpPr bwMode="auto">
          <a:xfrm>
            <a:off x="2438400" y="1143000"/>
            <a:ext cx="1982788" cy="687388"/>
            <a:chOff x="1536" y="720"/>
            <a:chExt cx="1249" cy="433"/>
          </a:xfrm>
        </p:grpSpPr>
        <p:grpSp>
          <p:nvGrpSpPr>
            <p:cNvPr id="32787" name="Group 1043"/>
            <p:cNvGrpSpPr>
              <a:grpSpLocks/>
            </p:cNvGrpSpPr>
            <p:nvPr/>
          </p:nvGrpSpPr>
          <p:grpSpPr bwMode="auto">
            <a:xfrm>
              <a:off x="1536" y="720"/>
              <a:ext cx="1249" cy="433"/>
              <a:chOff x="1536" y="720"/>
              <a:chExt cx="1249" cy="433"/>
            </a:xfrm>
          </p:grpSpPr>
          <p:sp>
            <p:nvSpPr>
              <p:cNvPr id="32785" name="Freeform 1041"/>
              <p:cNvSpPr>
                <a:spLocks/>
              </p:cNvSpPr>
              <p:nvPr/>
            </p:nvSpPr>
            <p:spPr bwMode="auto">
              <a:xfrm>
                <a:off x="1536" y="720"/>
                <a:ext cx="1249" cy="433"/>
              </a:xfrm>
              <a:custGeom>
                <a:avLst/>
                <a:gdLst>
                  <a:gd name="T0" fmla="*/ 0 w 1249"/>
                  <a:gd name="T1" fmla="*/ 432 h 433"/>
                  <a:gd name="T2" fmla="*/ 0 w 1249"/>
                  <a:gd name="T3" fmla="*/ 0 h 433"/>
                  <a:gd name="T4" fmla="*/ 1248 w 1249"/>
                  <a:gd name="T5" fmla="*/ 0 h 433"/>
                </a:gdLst>
                <a:ahLst/>
                <a:cxnLst>
                  <a:cxn ang="0">
                    <a:pos x="T0" y="T1"/>
                  </a:cxn>
                  <a:cxn ang="0">
                    <a:pos x="T2" y="T3"/>
                  </a:cxn>
                  <a:cxn ang="0">
                    <a:pos x="T4" y="T5"/>
                  </a:cxn>
                </a:cxnLst>
                <a:rect l="0" t="0" r="r" b="b"/>
                <a:pathLst>
                  <a:path w="1249" h="433">
                    <a:moveTo>
                      <a:pt x="0" y="432"/>
                    </a:moveTo>
                    <a:lnTo>
                      <a:pt x="0" y="0"/>
                    </a:lnTo>
                    <a:lnTo>
                      <a:pt x="1248" y="0"/>
                    </a:lnTo>
                  </a:path>
                </a:pathLst>
              </a:custGeom>
              <a:solidFill>
                <a:srgbClr val="114FFB"/>
              </a:solidFill>
              <a:ln w="12699" cap="rnd" cmpd="sng">
                <a:solidFill>
                  <a:srgbClr val="C1CEFF"/>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32786" name="Freeform 1042"/>
              <p:cNvSpPr>
                <a:spLocks/>
              </p:cNvSpPr>
              <p:nvPr/>
            </p:nvSpPr>
            <p:spPr bwMode="auto">
              <a:xfrm>
                <a:off x="1536" y="720"/>
                <a:ext cx="1249" cy="433"/>
              </a:xfrm>
              <a:custGeom>
                <a:avLst/>
                <a:gdLst>
                  <a:gd name="T0" fmla="*/ 1248 w 1249"/>
                  <a:gd name="T1" fmla="*/ 0 h 433"/>
                  <a:gd name="T2" fmla="*/ 1248 w 1249"/>
                  <a:gd name="T3" fmla="*/ 432 h 433"/>
                  <a:gd name="T4" fmla="*/ 0 w 1249"/>
                  <a:gd name="T5" fmla="*/ 432 h 433"/>
                </a:gdLst>
                <a:ahLst/>
                <a:cxnLst>
                  <a:cxn ang="0">
                    <a:pos x="T0" y="T1"/>
                  </a:cxn>
                  <a:cxn ang="0">
                    <a:pos x="T2" y="T3"/>
                  </a:cxn>
                  <a:cxn ang="0">
                    <a:pos x="T4" y="T5"/>
                  </a:cxn>
                </a:cxnLst>
                <a:rect l="0" t="0" r="r" b="b"/>
                <a:pathLst>
                  <a:path w="1249" h="433">
                    <a:moveTo>
                      <a:pt x="1248" y="0"/>
                    </a:moveTo>
                    <a:lnTo>
                      <a:pt x="1248" y="432"/>
                    </a:lnTo>
                    <a:lnTo>
                      <a:pt x="0" y="432"/>
                    </a:lnTo>
                  </a:path>
                </a:pathLst>
              </a:custGeom>
              <a:solidFill>
                <a:srgbClr val="114FFB"/>
              </a:solidFill>
              <a:ln w="12699" cap="rnd" cmpd="sng">
                <a:solidFill>
                  <a:srgbClr val="00279F"/>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sp>
          <p:nvSpPr>
            <p:cNvPr id="32788" name="Rectangle 1044"/>
            <p:cNvSpPr>
              <a:spLocks noChangeArrowheads="1"/>
            </p:cNvSpPr>
            <p:nvPr/>
          </p:nvSpPr>
          <p:spPr bwMode="auto">
            <a:xfrm>
              <a:off x="1581" y="790"/>
              <a:ext cx="1160" cy="2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lgn="l">
                <a:spcBef>
                  <a:spcPct val="0"/>
                </a:spcBef>
                <a:defRPr sz="2400">
                  <a:solidFill>
                    <a:schemeClr val="tx1"/>
                  </a:solidFill>
                  <a:latin typeface="Times New Roman" charset="0"/>
                </a:defRPr>
              </a:lvl1pPr>
              <a:lvl2pPr marL="571500" algn="l">
                <a:spcBef>
                  <a:spcPct val="0"/>
                </a:spcBef>
                <a:defRPr sz="2400">
                  <a:solidFill>
                    <a:schemeClr val="tx1"/>
                  </a:solidFill>
                  <a:latin typeface="Times New Roman" charset="0"/>
                </a:defRPr>
              </a:lvl2pPr>
              <a:lvl3pPr marL="1143000" algn="l">
                <a:spcBef>
                  <a:spcPct val="0"/>
                </a:spcBef>
                <a:defRPr sz="2400">
                  <a:solidFill>
                    <a:schemeClr val="tx1"/>
                  </a:solidFill>
                  <a:latin typeface="Times New Roman" charset="0"/>
                </a:defRPr>
              </a:lvl3pPr>
              <a:lvl4pPr marL="1714500" algn="l">
                <a:spcBef>
                  <a:spcPct val="0"/>
                </a:spcBef>
                <a:defRPr sz="2400">
                  <a:solidFill>
                    <a:schemeClr val="tx1"/>
                  </a:solidFill>
                  <a:latin typeface="Times New Roman" charset="0"/>
                </a:defRPr>
              </a:lvl4pPr>
              <a:lvl5pPr marL="2286000" algn="l">
                <a:spcBef>
                  <a:spcPct val="0"/>
                </a:spcBef>
                <a:defRPr sz="2400">
                  <a:solidFill>
                    <a:schemeClr val="tx1"/>
                  </a:solidFill>
                  <a:latin typeface="Times New Roman" charset="0"/>
                </a:defRPr>
              </a:lvl5pPr>
              <a:lvl6pPr marL="2743200" eaLnBrk="0" fontAlgn="base" hangingPunct="0">
                <a:spcBef>
                  <a:spcPct val="0"/>
                </a:spcBef>
                <a:spcAft>
                  <a:spcPct val="0"/>
                </a:spcAft>
                <a:defRPr sz="2400">
                  <a:solidFill>
                    <a:schemeClr val="tx1"/>
                  </a:solidFill>
                  <a:latin typeface="Times New Roman" charset="0"/>
                </a:defRPr>
              </a:lvl6pPr>
              <a:lvl7pPr marL="3200400" eaLnBrk="0" fontAlgn="base" hangingPunct="0">
                <a:spcBef>
                  <a:spcPct val="0"/>
                </a:spcBef>
                <a:spcAft>
                  <a:spcPct val="0"/>
                </a:spcAft>
                <a:defRPr sz="2400">
                  <a:solidFill>
                    <a:schemeClr val="tx1"/>
                  </a:solidFill>
                  <a:latin typeface="Times New Roman" charset="0"/>
                </a:defRPr>
              </a:lvl7pPr>
              <a:lvl8pPr marL="3657600" eaLnBrk="0" fontAlgn="base" hangingPunct="0">
                <a:spcBef>
                  <a:spcPct val="0"/>
                </a:spcBef>
                <a:spcAft>
                  <a:spcPct val="0"/>
                </a:spcAft>
                <a:defRPr sz="2400">
                  <a:solidFill>
                    <a:schemeClr val="tx1"/>
                  </a:solidFill>
                  <a:latin typeface="Times New Roman" charset="0"/>
                </a:defRPr>
              </a:lvl8pPr>
              <a:lvl9pPr marL="4114800" eaLnBrk="0" fontAlgn="base" hangingPunct="0">
                <a:spcBef>
                  <a:spcPct val="0"/>
                </a:spcBef>
                <a:spcAft>
                  <a:spcPct val="0"/>
                </a:spcAft>
                <a:defRPr sz="2400">
                  <a:solidFill>
                    <a:schemeClr val="tx1"/>
                  </a:solidFill>
                  <a:latin typeface="Times New Roman" charset="0"/>
                </a:defRPr>
              </a:lvl9pPr>
            </a:lstStyle>
            <a:p>
              <a:pPr algn="ctr"/>
              <a:r>
                <a:rPr lang="fr-FR" altLang="fr-FR" sz="1500">
                  <a:solidFill>
                    <a:srgbClr val="FFFFFF"/>
                  </a:solidFill>
                  <a:effectLst>
                    <a:outerShdw blurRad="38100" dist="38100" dir="2700000" algn="tl">
                      <a:srgbClr val="C0C0C0"/>
                    </a:outerShdw>
                  </a:effectLst>
                  <a:latin typeface="Arial" charset="0"/>
                </a:rPr>
                <a:t>Groupe de comptes </a:t>
              </a:r>
              <a:r>
                <a:rPr lang="fr-FR" altLang="fr-FR" sz="1600">
                  <a:solidFill>
                    <a:srgbClr val="FFFFFF"/>
                  </a:solidFill>
                  <a:effectLst>
                    <a:outerShdw blurRad="38100" dist="38100" dir="2700000" algn="tl">
                      <a:srgbClr val="C0C0C0"/>
                    </a:outerShdw>
                  </a:effectLst>
                  <a:latin typeface="Arial" charset="0"/>
                </a:rPr>
                <a:t/>
              </a:r>
              <a:br>
                <a:rPr lang="fr-FR" altLang="fr-FR" sz="1600">
                  <a:solidFill>
                    <a:srgbClr val="FFFFFF"/>
                  </a:solidFill>
                  <a:effectLst>
                    <a:outerShdw blurRad="38100" dist="38100" dir="2700000" algn="tl">
                      <a:srgbClr val="C0C0C0"/>
                    </a:outerShdw>
                  </a:effectLst>
                  <a:latin typeface="Arial" charset="0"/>
                </a:rPr>
              </a:br>
              <a:r>
                <a:rPr lang="fr-FR" altLang="fr-FR" sz="1600">
                  <a:solidFill>
                    <a:srgbClr val="FFFFFF"/>
                  </a:solidFill>
                  <a:effectLst>
                    <a:outerShdw blurRad="38100" dist="38100" dir="2700000" algn="tl">
                      <a:srgbClr val="C0C0C0"/>
                    </a:outerShdw>
                  </a:effectLst>
                  <a:latin typeface="Arial" charset="0"/>
                </a:rPr>
                <a:t>0002</a:t>
              </a:r>
            </a:p>
          </p:txBody>
        </p:sp>
      </p:grpSp>
      <p:grpSp>
        <p:nvGrpSpPr>
          <p:cNvPr id="32794" name="Group 1050"/>
          <p:cNvGrpSpPr>
            <a:grpSpLocks/>
          </p:cNvGrpSpPr>
          <p:nvPr/>
        </p:nvGrpSpPr>
        <p:grpSpPr bwMode="auto">
          <a:xfrm>
            <a:off x="228600" y="1143000"/>
            <a:ext cx="2135188" cy="687388"/>
            <a:chOff x="144" y="720"/>
            <a:chExt cx="1345" cy="433"/>
          </a:xfrm>
        </p:grpSpPr>
        <p:grpSp>
          <p:nvGrpSpPr>
            <p:cNvPr id="32792" name="Group 1048"/>
            <p:cNvGrpSpPr>
              <a:grpSpLocks/>
            </p:cNvGrpSpPr>
            <p:nvPr/>
          </p:nvGrpSpPr>
          <p:grpSpPr bwMode="auto">
            <a:xfrm>
              <a:off x="144" y="720"/>
              <a:ext cx="1345" cy="433"/>
              <a:chOff x="144" y="720"/>
              <a:chExt cx="1345" cy="433"/>
            </a:xfrm>
          </p:grpSpPr>
          <p:sp>
            <p:nvSpPr>
              <p:cNvPr id="32790" name="Freeform 1046"/>
              <p:cNvSpPr>
                <a:spLocks/>
              </p:cNvSpPr>
              <p:nvPr/>
            </p:nvSpPr>
            <p:spPr bwMode="auto">
              <a:xfrm>
                <a:off x="144" y="720"/>
                <a:ext cx="1345" cy="433"/>
              </a:xfrm>
              <a:custGeom>
                <a:avLst/>
                <a:gdLst>
                  <a:gd name="T0" fmla="*/ 0 w 1345"/>
                  <a:gd name="T1" fmla="*/ 432 h 433"/>
                  <a:gd name="T2" fmla="*/ 0 w 1345"/>
                  <a:gd name="T3" fmla="*/ 0 h 433"/>
                  <a:gd name="T4" fmla="*/ 1344 w 1345"/>
                  <a:gd name="T5" fmla="*/ 0 h 433"/>
                </a:gdLst>
                <a:ahLst/>
                <a:cxnLst>
                  <a:cxn ang="0">
                    <a:pos x="T0" y="T1"/>
                  </a:cxn>
                  <a:cxn ang="0">
                    <a:pos x="T2" y="T3"/>
                  </a:cxn>
                  <a:cxn ang="0">
                    <a:pos x="T4" y="T5"/>
                  </a:cxn>
                </a:cxnLst>
                <a:rect l="0" t="0" r="r" b="b"/>
                <a:pathLst>
                  <a:path w="1345" h="433">
                    <a:moveTo>
                      <a:pt x="0" y="432"/>
                    </a:moveTo>
                    <a:lnTo>
                      <a:pt x="0" y="0"/>
                    </a:lnTo>
                    <a:lnTo>
                      <a:pt x="1344" y="0"/>
                    </a:lnTo>
                  </a:path>
                </a:pathLst>
              </a:custGeom>
              <a:solidFill>
                <a:srgbClr val="114FFB"/>
              </a:solidFill>
              <a:ln w="12699" cap="rnd" cmpd="sng">
                <a:solidFill>
                  <a:srgbClr val="C1CEFF"/>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32791" name="Freeform 1047"/>
              <p:cNvSpPr>
                <a:spLocks/>
              </p:cNvSpPr>
              <p:nvPr/>
            </p:nvSpPr>
            <p:spPr bwMode="auto">
              <a:xfrm>
                <a:off x="144" y="720"/>
                <a:ext cx="1345" cy="433"/>
              </a:xfrm>
              <a:custGeom>
                <a:avLst/>
                <a:gdLst>
                  <a:gd name="T0" fmla="*/ 1344 w 1345"/>
                  <a:gd name="T1" fmla="*/ 0 h 433"/>
                  <a:gd name="T2" fmla="*/ 1344 w 1345"/>
                  <a:gd name="T3" fmla="*/ 432 h 433"/>
                  <a:gd name="T4" fmla="*/ 0 w 1345"/>
                  <a:gd name="T5" fmla="*/ 432 h 433"/>
                </a:gdLst>
                <a:ahLst/>
                <a:cxnLst>
                  <a:cxn ang="0">
                    <a:pos x="T0" y="T1"/>
                  </a:cxn>
                  <a:cxn ang="0">
                    <a:pos x="T2" y="T3"/>
                  </a:cxn>
                  <a:cxn ang="0">
                    <a:pos x="T4" y="T5"/>
                  </a:cxn>
                </a:cxnLst>
                <a:rect l="0" t="0" r="r" b="b"/>
                <a:pathLst>
                  <a:path w="1345" h="433">
                    <a:moveTo>
                      <a:pt x="1344" y="0"/>
                    </a:moveTo>
                    <a:lnTo>
                      <a:pt x="1344" y="432"/>
                    </a:lnTo>
                    <a:lnTo>
                      <a:pt x="0" y="432"/>
                    </a:lnTo>
                  </a:path>
                </a:pathLst>
              </a:custGeom>
              <a:solidFill>
                <a:srgbClr val="114FFB"/>
              </a:solidFill>
              <a:ln w="12699" cap="rnd" cmpd="sng">
                <a:solidFill>
                  <a:srgbClr val="00279F"/>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sp>
          <p:nvSpPr>
            <p:cNvPr id="32793" name="Rectangle 1049"/>
            <p:cNvSpPr>
              <a:spLocks noChangeArrowheads="1"/>
            </p:cNvSpPr>
            <p:nvPr/>
          </p:nvSpPr>
          <p:spPr bwMode="auto">
            <a:xfrm>
              <a:off x="253" y="790"/>
              <a:ext cx="1127" cy="2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lgn="l">
                <a:spcBef>
                  <a:spcPct val="0"/>
                </a:spcBef>
                <a:defRPr sz="2400">
                  <a:solidFill>
                    <a:schemeClr val="tx1"/>
                  </a:solidFill>
                  <a:latin typeface="Times New Roman" charset="0"/>
                </a:defRPr>
              </a:lvl1pPr>
              <a:lvl2pPr marL="571500" algn="l">
                <a:spcBef>
                  <a:spcPct val="0"/>
                </a:spcBef>
                <a:defRPr sz="2400">
                  <a:solidFill>
                    <a:schemeClr val="tx1"/>
                  </a:solidFill>
                  <a:latin typeface="Times New Roman" charset="0"/>
                </a:defRPr>
              </a:lvl2pPr>
              <a:lvl3pPr marL="1143000" algn="l">
                <a:spcBef>
                  <a:spcPct val="0"/>
                </a:spcBef>
                <a:defRPr sz="2400">
                  <a:solidFill>
                    <a:schemeClr val="tx1"/>
                  </a:solidFill>
                  <a:latin typeface="Times New Roman" charset="0"/>
                </a:defRPr>
              </a:lvl3pPr>
              <a:lvl4pPr marL="1714500" algn="l">
                <a:spcBef>
                  <a:spcPct val="0"/>
                </a:spcBef>
                <a:defRPr sz="2400">
                  <a:solidFill>
                    <a:schemeClr val="tx1"/>
                  </a:solidFill>
                  <a:latin typeface="Times New Roman" charset="0"/>
                </a:defRPr>
              </a:lvl4pPr>
              <a:lvl5pPr marL="2286000" algn="l">
                <a:spcBef>
                  <a:spcPct val="0"/>
                </a:spcBef>
                <a:defRPr sz="2400">
                  <a:solidFill>
                    <a:schemeClr val="tx1"/>
                  </a:solidFill>
                  <a:latin typeface="Times New Roman" charset="0"/>
                </a:defRPr>
              </a:lvl5pPr>
              <a:lvl6pPr marL="2743200" eaLnBrk="0" fontAlgn="base" hangingPunct="0">
                <a:spcBef>
                  <a:spcPct val="0"/>
                </a:spcBef>
                <a:spcAft>
                  <a:spcPct val="0"/>
                </a:spcAft>
                <a:defRPr sz="2400">
                  <a:solidFill>
                    <a:schemeClr val="tx1"/>
                  </a:solidFill>
                  <a:latin typeface="Times New Roman" charset="0"/>
                </a:defRPr>
              </a:lvl6pPr>
              <a:lvl7pPr marL="3200400" eaLnBrk="0" fontAlgn="base" hangingPunct="0">
                <a:spcBef>
                  <a:spcPct val="0"/>
                </a:spcBef>
                <a:spcAft>
                  <a:spcPct val="0"/>
                </a:spcAft>
                <a:defRPr sz="2400">
                  <a:solidFill>
                    <a:schemeClr val="tx1"/>
                  </a:solidFill>
                  <a:latin typeface="Times New Roman" charset="0"/>
                </a:defRPr>
              </a:lvl7pPr>
              <a:lvl8pPr marL="3657600" eaLnBrk="0" fontAlgn="base" hangingPunct="0">
                <a:spcBef>
                  <a:spcPct val="0"/>
                </a:spcBef>
                <a:spcAft>
                  <a:spcPct val="0"/>
                </a:spcAft>
                <a:defRPr sz="2400">
                  <a:solidFill>
                    <a:schemeClr val="tx1"/>
                  </a:solidFill>
                  <a:latin typeface="Times New Roman" charset="0"/>
                </a:defRPr>
              </a:lvl8pPr>
              <a:lvl9pPr marL="4114800" eaLnBrk="0" fontAlgn="base" hangingPunct="0">
                <a:spcBef>
                  <a:spcPct val="0"/>
                </a:spcBef>
                <a:spcAft>
                  <a:spcPct val="0"/>
                </a:spcAft>
                <a:defRPr sz="2400">
                  <a:solidFill>
                    <a:schemeClr val="tx1"/>
                  </a:solidFill>
                  <a:latin typeface="Times New Roman" charset="0"/>
                </a:defRPr>
              </a:lvl9pPr>
            </a:lstStyle>
            <a:p>
              <a:pPr algn="ctr"/>
              <a:r>
                <a:rPr lang="fr-FR" altLang="fr-FR" sz="1500">
                  <a:solidFill>
                    <a:srgbClr val="FFFFFF"/>
                  </a:solidFill>
                  <a:effectLst>
                    <a:outerShdw blurRad="38100" dist="38100" dir="2700000" algn="tl">
                      <a:srgbClr val="C0C0C0"/>
                    </a:outerShdw>
                  </a:effectLst>
                  <a:latin typeface="Arial" charset="0"/>
                </a:rPr>
                <a:t>Groupe de comptes</a:t>
              </a:r>
              <a:r>
                <a:rPr lang="fr-FR" altLang="fr-FR" sz="1600">
                  <a:solidFill>
                    <a:srgbClr val="FFFFFF"/>
                  </a:solidFill>
                  <a:effectLst>
                    <a:outerShdw blurRad="38100" dist="38100" dir="2700000" algn="tl">
                      <a:srgbClr val="C0C0C0"/>
                    </a:outerShdw>
                  </a:effectLst>
                  <a:latin typeface="Arial" charset="0"/>
                </a:rPr>
                <a:t/>
              </a:r>
              <a:br>
                <a:rPr lang="fr-FR" altLang="fr-FR" sz="1600">
                  <a:solidFill>
                    <a:srgbClr val="FFFFFF"/>
                  </a:solidFill>
                  <a:effectLst>
                    <a:outerShdw blurRad="38100" dist="38100" dir="2700000" algn="tl">
                      <a:srgbClr val="C0C0C0"/>
                    </a:outerShdw>
                  </a:effectLst>
                  <a:latin typeface="Arial" charset="0"/>
                </a:rPr>
              </a:br>
              <a:r>
                <a:rPr lang="fr-FR" altLang="fr-FR" sz="1600">
                  <a:solidFill>
                    <a:srgbClr val="FFFFFF"/>
                  </a:solidFill>
                  <a:effectLst>
                    <a:outerShdw blurRad="38100" dist="38100" dir="2700000" algn="tl">
                      <a:srgbClr val="C0C0C0"/>
                    </a:outerShdw>
                  </a:effectLst>
                  <a:latin typeface="Arial" charset="0"/>
                </a:rPr>
                <a:t>0001</a:t>
              </a:r>
            </a:p>
          </p:txBody>
        </p:sp>
      </p:grpSp>
      <p:grpSp>
        <p:nvGrpSpPr>
          <p:cNvPr id="32799" name="Group 1055"/>
          <p:cNvGrpSpPr>
            <a:grpSpLocks/>
          </p:cNvGrpSpPr>
          <p:nvPr/>
        </p:nvGrpSpPr>
        <p:grpSpPr bwMode="auto">
          <a:xfrm>
            <a:off x="4495800" y="1143000"/>
            <a:ext cx="1968500" cy="687388"/>
            <a:chOff x="2832" y="720"/>
            <a:chExt cx="1240" cy="433"/>
          </a:xfrm>
        </p:grpSpPr>
        <p:grpSp>
          <p:nvGrpSpPr>
            <p:cNvPr id="32797" name="Group 1053"/>
            <p:cNvGrpSpPr>
              <a:grpSpLocks/>
            </p:cNvGrpSpPr>
            <p:nvPr/>
          </p:nvGrpSpPr>
          <p:grpSpPr bwMode="auto">
            <a:xfrm>
              <a:off x="2832" y="720"/>
              <a:ext cx="1240" cy="433"/>
              <a:chOff x="2832" y="720"/>
              <a:chExt cx="1240" cy="433"/>
            </a:xfrm>
          </p:grpSpPr>
          <p:sp>
            <p:nvSpPr>
              <p:cNvPr id="32795" name="Freeform 1051"/>
              <p:cNvSpPr>
                <a:spLocks/>
              </p:cNvSpPr>
              <p:nvPr/>
            </p:nvSpPr>
            <p:spPr bwMode="auto">
              <a:xfrm>
                <a:off x="2832" y="720"/>
                <a:ext cx="1240" cy="433"/>
              </a:xfrm>
              <a:custGeom>
                <a:avLst/>
                <a:gdLst>
                  <a:gd name="T0" fmla="*/ 0 w 1240"/>
                  <a:gd name="T1" fmla="*/ 432 h 433"/>
                  <a:gd name="T2" fmla="*/ 0 w 1240"/>
                  <a:gd name="T3" fmla="*/ 0 h 433"/>
                  <a:gd name="T4" fmla="*/ 1239 w 1240"/>
                  <a:gd name="T5" fmla="*/ 0 h 433"/>
                </a:gdLst>
                <a:ahLst/>
                <a:cxnLst>
                  <a:cxn ang="0">
                    <a:pos x="T0" y="T1"/>
                  </a:cxn>
                  <a:cxn ang="0">
                    <a:pos x="T2" y="T3"/>
                  </a:cxn>
                  <a:cxn ang="0">
                    <a:pos x="T4" y="T5"/>
                  </a:cxn>
                </a:cxnLst>
                <a:rect l="0" t="0" r="r" b="b"/>
                <a:pathLst>
                  <a:path w="1240" h="433">
                    <a:moveTo>
                      <a:pt x="0" y="432"/>
                    </a:moveTo>
                    <a:lnTo>
                      <a:pt x="0" y="0"/>
                    </a:lnTo>
                    <a:lnTo>
                      <a:pt x="1239" y="0"/>
                    </a:lnTo>
                  </a:path>
                </a:pathLst>
              </a:custGeom>
              <a:solidFill>
                <a:srgbClr val="114FFB"/>
              </a:solidFill>
              <a:ln w="12699" cap="rnd" cmpd="sng">
                <a:solidFill>
                  <a:srgbClr val="C1CEFF"/>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32796" name="Freeform 1052"/>
              <p:cNvSpPr>
                <a:spLocks/>
              </p:cNvSpPr>
              <p:nvPr/>
            </p:nvSpPr>
            <p:spPr bwMode="auto">
              <a:xfrm>
                <a:off x="2832" y="720"/>
                <a:ext cx="1240" cy="433"/>
              </a:xfrm>
              <a:custGeom>
                <a:avLst/>
                <a:gdLst>
                  <a:gd name="T0" fmla="*/ 1239 w 1240"/>
                  <a:gd name="T1" fmla="*/ 0 h 433"/>
                  <a:gd name="T2" fmla="*/ 1239 w 1240"/>
                  <a:gd name="T3" fmla="*/ 432 h 433"/>
                  <a:gd name="T4" fmla="*/ 0 w 1240"/>
                  <a:gd name="T5" fmla="*/ 432 h 433"/>
                </a:gdLst>
                <a:ahLst/>
                <a:cxnLst>
                  <a:cxn ang="0">
                    <a:pos x="T0" y="T1"/>
                  </a:cxn>
                  <a:cxn ang="0">
                    <a:pos x="T2" y="T3"/>
                  </a:cxn>
                  <a:cxn ang="0">
                    <a:pos x="T4" y="T5"/>
                  </a:cxn>
                </a:cxnLst>
                <a:rect l="0" t="0" r="r" b="b"/>
                <a:pathLst>
                  <a:path w="1240" h="433">
                    <a:moveTo>
                      <a:pt x="1239" y="0"/>
                    </a:moveTo>
                    <a:lnTo>
                      <a:pt x="1239" y="432"/>
                    </a:lnTo>
                    <a:lnTo>
                      <a:pt x="0" y="432"/>
                    </a:lnTo>
                  </a:path>
                </a:pathLst>
              </a:custGeom>
              <a:solidFill>
                <a:srgbClr val="114FFB"/>
              </a:solidFill>
              <a:ln w="12699" cap="rnd" cmpd="sng">
                <a:solidFill>
                  <a:srgbClr val="00279F"/>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sp>
          <p:nvSpPr>
            <p:cNvPr id="32798" name="Rectangle 1054"/>
            <p:cNvSpPr>
              <a:spLocks noChangeArrowheads="1"/>
            </p:cNvSpPr>
            <p:nvPr/>
          </p:nvSpPr>
          <p:spPr bwMode="auto">
            <a:xfrm>
              <a:off x="2873" y="790"/>
              <a:ext cx="1160" cy="2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lgn="l">
                <a:spcBef>
                  <a:spcPct val="0"/>
                </a:spcBef>
                <a:defRPr sz="2400">
                  <a:solidFill>
                    <a:schemeClr val="tx1"/>
                  </a:solidFill>
                  <a:latin typeface="Times New Roman" charset="0"/>
                </a:defRPr>
              </a:lvl1pPr>
              <a:lvl2pPr marL="571500" algn="l">
                <a:spcBef>
                  <a:spcPct val="0"/>
                </a:spcBef>
                <a:defRPr sz="2400">
                  <a:solidFill>
                    <a:schemeClr val="tx1"/>
                  </a:solidFill>
                  <a:latin typeface="Times New Roman" charset="0"/>
                </a:defRPr>
              </a:lvl2pPr>
              <a:lvl3pPr marL="1143000" algn="l">
                <a:spcBef>
                  <a:spcPct val="0"/>
                </a:spcBef>
                <a:defRPr sz="2400">
                  <a:solidFill>
                    <a:schemeClr val="tx1"/>
                  </a:solidFill>
                  <a:latin typeface="Times New Roman" charset="0"/>
                </a:defRPr>
              </a:lvl3pPr>
              <a:lvl4pPr marL="1714500" algn="l">
                <a:spcBef>
                  <a:spcPct val="0"/>
                </a:spcBef>
                <a:defRPr sz="2400">
                  <a:solidFill>
                    <a:schemeClr val="tx1"/>
                  </a:solidFill>
                  <a:latin typeface="Times New Roman" charset="0"/>
                </a:defRPr>
              </a:lvl4pPr>
              <a:lvl5pPr marL="2286000" algn="l">
                <a:spcBef>
                  <a:spcPct val="0"/>
                </a:spcBef>
                <a:defRPr sz="2400">
                  <a:solidFill>
                    <a:schemeClr val="tx1"/>
                  </a:solidFill>
                  <a:latin typeface="Times New Roman" charset="0"/>
                </a:defRPr>
              </a:lvl5pPr>
              <a:lvl6pPr marL="2743200" eaLnBrk="0" fontAlgn="base" hangingPunct="0">
                <a:spcBef>
                  <a:spcPct val="0"/>
                </a:spcBef>
                <a:spcAft>
                  <a:spcPct val="0"/>
                </a:spcAft>
                <a:defRPr sz="2400">
                  <a:solidFill>
                    <a:schemeClr val="tx1"/>
                  </a:solidFill>
                  <a:latin typeface="Times New Roman" charset="0"/>
                </a:defRPr>
              </a:lvl6pPr>
              <a:lvl7pPr marL="3200400" eaLnBrk="0" fontAlgn="base" hangingPunct="0">
                <a:spcBef>
                  <a:spcPct val="0"/>
                </a:spcBef>
                <a:spcAft>
                  <a:spcPct val="0"/>
                </a:spcAft>
                <a:defRPr sz="2400">
                  <a:solidFill>
                    <a:schemeClr val="tx1"/>
                  </a:solidFill>
                  <a:latin typeface="Times New Roman" charset="0"/>
                </a:defRPr>
              </a:lvl7pPr>
              <a:lvl8pPr marL="3657600" eaLnBrk="0" fontAlgn="base" hangingPunct="0">
                <a:spcBef>
                  <a:spcPct val="0"/>
                </a:spcBef>
                <a:spcAft>
                  <a:spcPct val="0"/>
                </a:spcAft>
                <a:defRPr sz="2400">
                  <a:solidFill>
                    <a:schemeClr val="tx1"/>
                  </a:solidFill>
                  <a:latin typeface="Times New Roman" charset="0"/>
                </a:defRPr>
              </a:lvl8pPr>
              <a:lvl9pPr marL="4114800" eaLnBrk="0" fontAlgn="base" hangingPunct="0">
                <a:spcBef>
                  <a:spcPct val="0"/>
                </a:spcBef>
                <a:spcAft>
                  <a:spcPct val="0"/>
                </a:spcAft>
                <a:defRPr sz="2400">
                  <a:solidFill>
                    <a:schemeClr val="tx1"/>
                  </a:solidFill>
                  <a:latin typeface="Times New Roman" charset="0"/>
                </a:defRPr>
              </a:lvl9pPr>
            </a:lstStyle>
            <a:p>
              <a:pPr algn="ctr"/>
              <a:r>
                <a:rPr lang="fr-FR" altLang="fr-FR" sz="1500">
                  <a:solidFill>
                    <a:srgbClr val="FFFFFF"/>
                  </a:solidFill>
                  <a:effectLst>
                    <a:outerShdw blurRad="38100" dist="38100" dir="2700000" algn="tl">
                      <a:srgbClr val="C0C0C0"/>
                    </a:outerShdw>
                  </a:effectLst>
                  <a:latin typeface="Arial" charset="0"/>
                </a:rPr>
                <a:t>Groupe de comptes </a:t>
              </a:r>
              <a:r>
                <a:rPr lang="fr-FR" altLang="fr-FR" sz="1600">
                  <a:solidFill>
                    <a:srgbClr val="FFFFFF"/>
                  </a:solidFill>
                  <a:effectLst>
                    <a:outerShdw blurRad="38100" dist="38100" dir="2700000" algn="tl">
                      <a:srgbClr val="C0C0C0"/>
                    </a:outerShdw>
                  </a:effectLst>
                  <a:latin typeface="Arial" charset="0"/>
                </a:rPr>
                <a:t/>
              </a:r>
              <a:br>
                <a:rPr lang="fr-FR" altLang="fr-FR" sz="1600">
                  <a:solidFill>
                    <a:srgbClr val="FFFFFF"/>
                  </a:solidFill>
                  <a:effectLst>
                    <a:outerShdw blurRad="38100" dist="38100" dir="2700000" algn="tl">
                      <a:srgbClr val="C0C0C0"/>
                    </a:outerShdw>
                  </a:effectLst>
                  <a:latin typeface="Arial" charset="0"/>
                </a:rPr>
              </a:br>
              <a:r>
                <a:rPr lang="fr-FR" altLang="fr-FR" sz="1600">
                  <a:solidFill>
                    <a:srgbClr val="FFFFFF"/>
                  </a:solidFill>
                  <a:effectLst>
                    <a:outerShdw blurRad="38100" dist="38100" dir="2700000" algn="tl">
                      <a:srgbClr val="C0C0C0"/>
                    </a:outerShdw>
                  </a:effectLst>
                  <a:latin typeface="Arial" charset="0"/>
                </a:rPr>
                <a:t>0003</a:t>
              </a:r>
            </a:p>
          </p:txBody>
        </p:sp>
      </p:grpSp>
      <p:grpSp>
        <p:nvGrpSpPr>
          <p:cNvPr id="32804" name="Group 1060"/>
          <p:cNvGrpSpPr>
            <a:grpSpLocks/>
          </p:cNvGrpSpPr>
          <p:nvPr/>
        </p:nvGrpSpPr>
        <p:grpSpPr bwMode="auto">
          <a:xfrm>
            <a:off x="6553200" y="1143000"/>
            <a:ext cx="2363788" cy="687388"/>
            <a:chOff x="4128" y="720"/>
            <a:chExt cx="1489" cy="433"/>
          </a:xfrm>
        </p:grpSpPr>
        <p:grpSp>
          <p:nvGrpSpPr>
            <p:cNvPr id="32802" name="Group 1058"/>
            <p:cNvGrpSpPr>
              <a:grpSpLocks/>
            </p:cNvGrpSpPr>
            <p:nvPr/>
          </p:nvGrpSpPr>
          <p:grpSpPr bwMode="auto">
            <a:xfrm>
              <a:off x="4128" y="720"/>
              <a:ext cx="1489" cy="433"/>
              <a:chOff x="4128" y="720"/>
              <a:chExt cx="1489" cy="433"/>
            </a:xfrm>
          </p:grpSpPr>
          <p:sp>
            <p:nvSpPr>
              <p:cNvPr id="32800" name="Freeform 1056"/>
              <p:cNvSpPr>
                <a:spLocks/>
              </p:cNvSpPr>
              <p:nvPr/>
            </p:nvSpPr>
            <p:spPr bwMode="auto">
              <a:xfrm>
                <a:off x="4128" y="720"/>
                <a:ext cx="1489" cy="433"/>
              </a:xfrm>
              <a:custGeom>
                <a:avLst/>
                <a:gdLst>
                  <a:gd name="T0" fmla="*/ 0 w 1489"/>
                  <a:gd name="T1" fmla="*/ 432 h 433"/>
                  <a:gd name="T2" fmla="*/ 0 w 1489"/>
                  <a:gd name="T3" fmla="*/ 0 h 433"/>
                  <a:gd name="T4" fmla="*/ 1488 w 1489"/>
                  <a:gd name="T5" fmla="*/ 0 h 433"/>
                </a:gdLst>
                <a:ahLst/>
                <a:cxnLst>
                  <a:cxn ang="0">
                    <a:pos x="T0" y="T1"/>
                  </a:cxn>
                  <a:cxn ang="0">
                    <a:pos x="T2" y="T3"/>
                  </a:cxn>
                  <a:cxn ang="0">
                    <a:pos x="T4" y="T5"/>
                  </a:cxn>
                </a:cxnLst>
                <a:rect l="0" t="0" r="r" b="b"/>
                <a:pathLst>
                  <a:path w="1489" h="433">
                    <a:moveTo>
                      <a:pt x="0" y="432"/>
                    </a:moveTo>
                    <a:lnTo>
                      <a:pt x="0" y="0"/>
                    </a:lnTo>
                    <a:lnTo>
                      <a:pt x="1488" y="0"/>
                    </a:lnTo>
                  </a:path>
                </a:pathLst>
              </a:custGeom>
              <a:solidFill>
                <a:srgbClr val="114FFB"/>
              </a:solidFill>
              <a:ln w="12699" cap="rnd" cmpd="sng">
                <a:solidFill>
                  <a:srgbClr val="C1CEFF"/>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32801" name="Freeform 1057"/>
              <p:cNvSpPr>
                <a:spLocks/>
              </p:cNvSpPr>
              <p:nvPr/>
            </p:nvSpPr>
            <p:spPr bwMode="auto">
              <a:xfrm>
                <a:off x="4128" y="720"/>
                <a:ext cx="1489" cy="433"/>
              </a:xfrm>
              <a:custGeom>
                <a:avLst/>
                <a:gdLst>
                  <a:gd name="T0" fmla="*/ 1488 w 1489"/>
                  <a:gd name="T1" fmla="*/ 0 h 433"/>
                  <a:gd name="T2" fmla="*/ 1488 w 1489"/>
                  <a:gd name="T3" fmla="*/ 432 h 433"/>
                  <a:gd name="T4" fmla="*/ 0 w 1489"/>
                  <a:gd name="T5" fmla="*/ 432 h 433"/>
                </a:gdLst>
                <a:ahLst/>
                <a:cxnLst>
                  <a:cxn ang="0">
                    <a:pos x="T0" y="T1"/>
                  </a:cxn>
                  <a:cxn ang="0">
                    <a:pos x="T2" y="T3"/>
                  </a:cxn>
                  <a:cxn ang="0">
                    <a:pos x="T4" y="T5"/>
                  </a:cxn>
                </a:cxnLst>
                <a:rect l="0" t="0" r="r" b="b"/>
                <a:pathLst>
                  <a:path w="1489" h="433">
                    <a:moveTo>
                      <a:pt x="1488" y="0"/>
                    </a:moveTo>
                    <a:lnTo>
                      <a:pt x="1488" y="432"/>
                    </a:lnTo>
                    <a:lnTo>
                      <a:pt x="0" y="432"/>
                    </a:lnTo>
                  </a:path>
                </a:pathLst>
              </a:custGeom>
              <a:solidFill>
                <a:srgbClr val="114FFB"/>
              </a:solidFill>
              <a:ln w="12699" cap="rnd" cmpd="sng">
                <a:solidFill>
                  <a:srgbClr val="00279F"/>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sp>
          <p:nvSpPr>
            <p:cNvPr id="32803" name="Rectangle 1059"/>
            <p:cNvSpPr>
              <a:spLocks noChangeArrowheads="1"/>
            </p:cNvSpPr>
            <p:nvPr/>
          </p:nvSpPr>
          <p:spPr bwMode="auto">
            <a:xfrm>
              <a:off x="4293" y="790"/>
              <a:ext cx="1160" cy="2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lgn="l">
                <a:spcBef>
                  <a:spcPct val="0"/>
                </a:spcBef>
                <a:defRPr sz="2400">
                  <a:solidFill>
                    <a:schemeClr val="tx1"/>
                  </a:solidFill>
                  <a:latin typeface="Times New Roman" charset="0"/>
                </a:defRPr>
              </a:lvl1pPr>
              <a:lvl2pPr marL="571500" algn="l">
                <a:spcBef>
                  <a:spcPct val="0"/>
                </a:spcBef>
                <a:defRPr sz="2400">
                  <a:solidFill>
                    <a:schemeClr val="tx1"/>
                  </a:solidFill>
                  <a:latin typeface="Times New Roman" charset="0"/>
                </a:defRPr>
              </a:lvl2pPr>
              <a:lvl3pPr marL="1143000" algn="l">
                <a:spcBef>
                  <a:spcPct val="0"/>
                </a:spcBef>
                <a:defRPr sz="2400">
                  <a:solidFill>
                    <a:schemeClr val="tx1"/>
                  </a:solidFill>
                  <a:latin typeface="Times New Roman" charset="0"/>
                </a:defRPr>
              </a:lvl3pPr>
              <a:lvl4pPr marL="1714500" algn="l">
                <a:spcBef>
                  <a:spcPct val="0"/>
                </a:spcBef>
                <a:defRPr sz="2400">
                  <a:solidFill>
                    <a:schemeClr val="tx1"/>
                  </a:solidFill>
                  <a:latin typeface="Times New Roman" charset="0"/>
                </a:defRPr>
              </a:lvl4pPr>
              <a:lvl5pPr marL="2286000" algn="l">
                <a:spcBef>
                  <a:spcPct val="0"/>
                </a:spcBef>
                <a:defRPr sz="2400">
                  <a:solidFill>
                    <a:schemeClr val="tx1"/>
                  </a:solidFill>
                  <a:latin typeface="Times New Roman" charset="0"/>
                </a:defRPr>
              </a:lvl5pPr>
              <a:lvl6pPr marL="2743200" eaLnBrk="0" fontAlgn="base" hangingPunct="0">
                <a:spcBef>
                  <a:spcPct val="0"/>
                </a:spcBef>
                <a:spcAft>
                  <a:spcPct val="0"/>
                </a:spcAft>
                <a:defRPr sz="2400">
                  <a:solidFill>
                    <a:schemeClr val="tx1"/>
                  </a:solidFill>
                  <a:latin typeface="Times New Roman" charset="0"/>
                </a:defRPr>
              </a:lvl6pPr>
              <a:lvl7pPr marL="3200400" eaLnBrk="0" fontAlgn="base" hangingPunct="0">
                <a:spcBef>
                  <a:spcPct val="0"/>
                </a:spcBef>
                <a:spcAft>
                  <a:spcPct val="0"/>
                </a:spcAft>
                <a:defRPr sz="2400">
                  <a:solidFill>
                    <a:schemeClr val="tx1"/>
                  </a:solidFill>
                  <a:latin typeface="Times New Roman" charset="0"/>
                </a:defRPr>
              </a:lvl7pPr>
              <a:lvl8pPr marL="3657600" eaLnBrk="0" fontAlgn="base" hangingPunct="0">
                <a:spcBef>
                  <a:spcPct val="0"/>
                </a:spcBef>
                <a:spcAft>
                  <a:spcPct val="0"/>
                </a:spcAft>
                <a:defRPr sz="2400">
                  <a:solidFill>
                    <a:schemeClr val="tx1"/>
                  </a:solidFill>
                  <a:latin typeface="Times New Roman" charset="0"/>
                </a:defRPr>
              </a:lvl8pPr>
              <a:lvl9pPr marL="4114800" eaLnBrk="0" fontAlgn="base" hangingPunct="0">
                <a:spcBef>
                  <a:spcPct val="0"/>
                </a:spcBef>
                <a:spcAft>
                  <a:spcPct val="0"/>
                </a:spcAft>
                <a:defRPr sz="2400">
                  <a:solidFill>
                    <a:schemeClr val="tx1"/>
                  </a:solidFill>
                  <a:latin typeface="Times New Roman" charset="0"/>
                </a:defRPr>
              </a:lvl9pPr>
            </a:lstStyle>
            <a:p>
              <a:pPr algn="ctr"/>
              <a:r>
                <a:rPr lang="fr-FR" altLang="fr-FR" sz="1500">
                  <a:solidFill>
                    <a:srgbClr val="FFFFFF"/>
                  </a:solidFill>
                  <a:effectLst>
                    <a:outerShdw blurRad="38100" dist="38100" dir="2700000" algn="tl">
                      <a:srgbClr val="C0C0C0"/>
                    </a:outerShdw>
                  </a:effectLst>
                  <a:latin typeface="Arial" charset="0"/>
                </a:rPr>
                <a:t>Groupe de comptes </a:t>
              </a:r>
              <a:r>
                <a:rPr lang="fr-FR" altLang="fr-FR" sz="1600">
                  <a:solidFill>
                    <a:srgbClr val="FFFFFF"/>
                  </a:solidFill>
                  <a:effectLst>
                    <a:outerShdw blurRad="38100" dist="38100" dir="2700000" algn="tl">
                      <a:srgbClr val="C0C0C0"/>
                    </a:outerShdw>
                  </a:effectLst>
                  <a:latin typeface="Arial" charset="0"/>
                </a:rPr>
                <a:t/>
              </a:r>
              <a:br>
                <a:rPr lang="fr-FR" altLang="fr-FR" sz="1600">
                  <a:solidFill>
                    <a:srgbClr val="FFFFFF"/>
                  </a:solidFill>
                  <a:effectLst>
                    <a:outerShdw blurRad="38100" dist="38100" dir="2700000" algn="tl">
                      <a:srgbClr val="C0C0C0"/>
                    </a:outerShdw>
                  </a:effectLst>
                  <a:latin typeface="Arial" charset="0"/>
                </a:rPr>
              </a:br>
              <a:r>
                <a:rPr lang="fr-FR" altLang="fr-FR" sz="1600">
                  <a:solidFill>
                    <a:srgbClr val="FFFFFF"/>
                  </a:solidFill>
                  <a:effectLst>
                    <a:outerShdw blurRad="38100" dist="38100" dir="2700000" algn="tl">
                      <a:srgbClr val="C0C0C0"/>
                    </a:outerShdw>
                  </a:effectLst>
                  <a:latin typeface="Arial" charset="0"/>
                </a:rPr>
                <a:t>0004</a:t>
              </a:r>
            </a:p>
          </p:txBody>
        </p:sp>
      </p:grpSp>
      <p:grpSp>
        <p:nvGrpSpPr>
          <p:cNvPr id="32807" name="Group 1063"/>
          <p:cNvGrpSpPr>
            <a:grpSpLocks/>
          </p:cNvGrpSpPr>
          <p:nvPr/>
        </p:nvGrpSpPr>
        <p:grpSpPr bwMode="auto">
          <a:xfrm>
            <a:off x="6553200" y="1905000"/>
            <a:ext cx="2363788" cy="687388"/>
            <a:chOff x="4128" y="1200"/>
            <a:chExt cx="1489" cy="433"/>
          </a:xfrm>
        </p:grpSpPr>
        <p:sp>
          <p:nvSpPr>
            <p:cNvPr id="32805" name="Freeform 1061"/>
            <p:cNvSpPr>
              <a:spLocks/>
            </p:cNvSpPr>
            <p:nvPr/>
          </p:nvSpPr>
          <p:spPr bwMode="auto">
            <a:xfrm>
              <a:off x="4128" y="1200"/>
              <a:ext cx="1489" cy="433"/>
            </a:xfrm>
            <a:custGeom>
              <a:avLst/>
              <a:gdLst>
                <a:gd name="T0" fmla="*/ 0 w 1489"/>
                <a:gd name="T1" fmla="*/ 432 h 433"/>
                <a:gd name="T2" fmla="*/ 0 w 1489"/>
                <a:gd name="T3" fmla="*/ 0 h 433"/>
                <a:gd name="T4" fmla="*/ 1488 w 1489"/>
                <a:gd name="T5" fmla="*/ 0 h 433"/>
              </a:gdLst>
              <a:ahLst/>
              <a:cxnLst>
                <a:cxn ang="0">
                  <a:pos x="T0" y="T1"/>
                </a:cxn>
                <a:cxn ang="0">
                  <a:pos x="T2" y="T3"/>
                </a:cxn>
                <a:cxn ang="0">
                  <a:pos x="T4" y="T5"/>
                </a:cxn>
              </a:cxnLst>
              <a:rect l="0" t="0" r="r" b="b"/>
              <a:pathLst>
                <a:path w="1489" h="433">
                  <a:moveTo>
                    <a:pt x="0" y="432"/>
                  </a:moveTo>
                  <a:lnTo>
                    <a:pt x="0" y="0"/>
                  </a:lnTo>
                  <a:lnTo>
                    <a:pt x="1488" y="0"/>
                  </a:lnTo>
                </a:path>
              </a:pathLst>
            </a:custGeom>
            <a:solidFill>
              <a:srgbClr val="114FFB"/>
            </a:solidFill>
            <a:ln w="12699" cap="rnd" cmpd="sng">
              <a:solidFill>
                <a:srgbClr val="C1CEFF"/>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32806" name="Freeform 1062"/>
            <p:cNvSpPr>
              <a:spLocks/>
            </p:cNvSpPr>
            <p:nvPr/>
          </p:nvSpPr>
          <p:spPr bwMode="auto">
            <a:xfrm>
              <a:off x="4128" y="1200"/>
              <a:ext cx="1489" cy="433"/>
            </a:xfrm>
            <a:custGeom>
              <a:avLst/>
              <a:gdLst>
                <a:gd name="T0" fmla="*/ 1488 w 1489"/>
                <a:gd name="T1" fmla="*/ 0 h 433"/>
                <a:gd name="T2" fmla="*/ 1488 w 1489"/>
                <a:gd name="T3" fmla="*/ 432 h 433"/>
                <a:gd name="T4" fmla="*/ 0 w 1489"/>
                <a:gd name="T5" fmla="*/ 432 h 433"/>
              </a:gdLst>
              <a:ahLst/>
              <a:cxnLst>
                <a:cxn ang="0">
                  <a:pos x="T0" y="T1"/>
                </a:cxn>
                <a:cxn ang="0">
                  <a:pos x="T2" y="T3"/>
                </a:cxn>
                <a:cxn ang="0">
                  <a:pos x="T4" y="T5"/>
                </a:cxn>
              </a:cxnLst>
              <a:rect l="0" t="0" r="r" b="b"/>
              <a:pathLst>
                <a:path w="1489" h="433">
                  <a:moveTo>
                    <a:pt x="1488" y="0"/>
                  </a:moveTo>
                  <a:lnTo>
                    <a:pt x="1488" y="432"/>
                  </a:lnTo>
                  <a:lnTo>
                    <a:pt x="0" y="432"/>
                  </a:lnTo>
                </a:path>
              </a:pathLst>
            </a:custGeom>
            <a:solidFill>
              <a:srgbClr val="114FFB"/>
            </a:solidFill>
            <a:ln w="12699" cap="rnd" cmpd="sng">
              <a:solidFill>
                <a:srgbClr val="00279F"/>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sp>
        <p:nvSpPr>
          <p:cNvPr id="32808" name="Rectangle 1064"/>
          <p:cNvSpPr>
            <a:spLocks noChangeArrowheads="1"/>
          </p:cNvSpPr>
          <p:nvPr/>
        </p:nvSpPr>
        <p:spPr bwMode="auto">
          <a:xfrm>
            <a:off x="7094538" y="2125663"/>
            <a:ext cx="129857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lgn="l">
              <a:spcBef>
                <a:spcPct val="0"/>
              </a:spcBef>
              <a:defRPr sz="2400">
                <a:solidFill>
                  <a:schemeClr val="tx1"/>
                </a:solidFill>
                <a:latin typeface="Times New Roman" charset="0"/>
              </a:defRPr>
            </a:lvl1pPr>
            <a:lvl2pPr marL="571500" algn="l">
              <a:spcBef>
                <a:spcPct val="0"/>
              </a:spcBef>
              <a:defRPr sz="2400">
                <a:solidFill>
                  <a:schemeClr val="tx1"/>
                </a:solidFill>
                <a:latin typeface="Times New Roman" charset="0"/>
              </a:defRPr>
            </a:lvl2pPr>
            <a:lvl3pPr marL="1143000" algn="l">
              <a:spcBef>
                <a:spcPct val="0"/>
              </a:spcBef>
              <a:defRPr sz="2400">
                <a:solidFill>
                  <a:schemeClr val="tx1"/>
                </a:solidFill>
                <a:latin typeface="Times New Roman" charset="0"/>
              </a:defRPr>
            </a:lvl3pPr>
            <a:lvl4pPr marL="1714500" algn="l">
              <a:spcBef>
                <a:spcPct val="0"/>
              </a:spcBef>
              <a:defRPr sz="2400">
                <a:solidFill>
                  <a:schemeClr val="tx1"/>
                </a:solidFill>
                <a:latin typeface="Times New Roman" charset="0"/>
              </a:defRPr>
            </a:lvl4pPr>
            <a:lvl5pPr marL="2286000" algn="l">
              <a:spcBef>
                <a:spcPct val="0"/>
              </a:spcBef>
              <a:defRPr sz="2400">
                <a:solidFill>
                  <a:schemeClr val="tx1"/>
                </a:solidFill>
                <a:latin typeface="Times New Roman" charset="0"/>
              </a:defRPr>
            </a:lvl5pPr>
            <a:lvl6pPr marL="2743200" eaLnBrk="0" fontAlgn="base" hangingPunct="0">
              <a:spcBef>
                <a:spcPct val="0"/>
              </a:spcBef>
              <a:spcAft>
                <a:spcPct val="0"/>
              </a:spcAft>
              <a:defRPr sz="2400">
                <a:solidFill>
                  <a:schemeClr val="tx1"/>
                </a:solidFill>
                <a:latin typeface="Times New Roman" charset="0"/>
              </a:defRPr>
            </a:lvl6pPr>
            <a:lvl7pPr marL="3200400" eaLnBrk="0" fontAlgn="base" hangingPunct="0">
              <a:spcBef>
                <a:spcPct val="0"/>
              </a:spcBef>
              <a:spcAft>
                <a:spcPct val="0"/>
              </a:spcAft>
              <a:defRPr sz="2400">
                <a:solidFill>
                  <a:schemeClr val="tx1"/>
                </a:solidFill>
                <a:latin typeface="Times New Roman" charset="0"/>
              </a:defRPr>
            </a:lvl7pPr>
            <a:lvl8pPr marL="3657600" eaLnBrk="0" fontAlgn="base" hangingPunct="0">
              <a:spcBef>
                <a:spcPct val="0"/>
              </a:spcBef>
              <a:spcAft>
                <a:spcPct val="0"/>
              </a:spcAft>
              <a:defRPr sz="2400">
                <a:solidFill>
                  <a:schemeClr val="tx1"/>
                </a:solidFill>
                <a:latin typeface="Times New Roman" charset="0"/>
              </a:defRPr>
            </a:lvl8pPr>
            <a:lvl9pPr marL="4114800" eaLnBrk="0" fontAlgn="base" hangingPunct="0">
              <a:spcBef>
                <a:spcPct val="0"/>
              </a:spcBef>
              <a:spcAft>
                <a:spcPct val="0"/>
              </a:spcAft>
              <a:defRPr sz="2400">
                <a:solidFill>
                  <a:schemeClr val="tx1"/>
                </a:solidFill>
                <a:latin typeface="Times New Roman" charset="0"/>
              </a:defRPr>
            </a:lvl9pPr>
          </a:lstStyle>
          <a:p>
            <a:pPr algn="ctr"/>
            <a:r>
              <a:rPr lang="fr-FR" altLang="fr-FR" sz="1600">
                <a:solidFill>
                  <a:srgbClr val="FFFFFF"/>
                </a:solidFill>
                <a:effectLst>
                  <a:outerShdw blurRad="38100" dist="38100" dir="2700000" algn="tl">
                    <a:srgbClr val="C0C0C0"/>
                  </a:outerShdw>
                </a:effectLst>
                <a:latin typeface="Arial" charset="0"/>
              </a:rPr>
              <a:t>Client facturé</a:t>
            </a:r>
          </a:p>
        </p:txBody>
      </p:sp>
      <p:grpSp>
        <p:nvGrpSpPr>
          <p:cNvPr id="32811" name="Group 1067"/>
          <p:cNvGrpSpPr>
            <a:grpSpLocks/>
          </p:cNvGrpSpPr>
          <p:nvPr/>
        </p:nvGrpSpPr>
        <p:grpSpPr bwMode="auto">
          <a:xfrm>
            <a:off x="4495800" y="1905000"/>
            <a:ext cx="1982788" cy="687388"/>
            <a:chOff x="2832" y="1200"/>
            <a:chExt cx="1249" cy="433"/>
          </a:xfrm>
        </p:grpSpPr>
        <p:sp>
          <p:nvSpPr>
            <p:cNvPr id="32809" name="Freeform 1065"/>
            <p:cNvSpPr>
              <a:spLocks/>
            </p:cNvSpPr>
            <p:nvPr/>
          </p:nvSpPr>
          <p:spPr bwMode="auto">
            <a:xfrm>
              <a:off x="2832" y="1200"/>
              <a:ext cx="1249" cy="433"/>
            </a:xfrm>
            <a:custGeom>
              <a:avLst/>
              <a:gdLst>
                <a:gd name="T0" fmla="*/ 0 w 1249"/>
                <a:gd name="T1" fmla="*/ 432 h 433"/>
                <a:gd name="T2" fmla="*/ 0 w 1249"/>
                <a:gd name="T3" fmla="*/ 0 h 433"/>
                <a:gd name="T4" fmla="*/ 1248 w 1249"/>
                <a:gd name="T5" fmla="*/ 0 h 433"/>
              </a:gdLst>
              <a:ahLst/>
              <a:cxnLst>
                <a:cxn ang="0">
                  <a:pos x="T0" y="T1"/>
                </a:cxn>
                <a:cxn ang="0">
                  <a:pos x="T2" y="T3"/>
                </a:cxn>
                <a:cxn ang="0">
                  <a:pos x="T4" y="T5"/>
                </a:cxn>
              </a:cxnLst>
              <a:rect l="0" t="0" r="r" b="b"/>
              <a:pathLst>
                <a:path w="1249" h="433">
                  <a:moveTo>
                    <a:pt x="0" y="432"/>
                  </a:moveTo>
                  <a:lnTo>
                    <a:pt x="0" y="0"/>
                  </a:lnTo>
                  <a:lnTo>
                    <a:pt x="1248" y="0"/>
                  </a:lnTo>
                </a:path>
              </a:pathLst>
            </a:custGeom>
            <a:solidFill>
              <a:srgbClr val="114FFB"/>
            </a:solidFill>
            <a:ln w="12699" cap="rnd" cmpd="sng">
              <a:solidFill>
                <a:srgbClr val="C1CEFF"/>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32810" name="Freeform 1066"/>
            <p:cNvSpPr>
              <a:spLocks/>
            </p:cNvSpPr>
            <p:nvPr/>
          </p:nvSpPr>
          <p:spPr bwMode="auto">
            <a:xfrm>
              <a:off x="2832" y="1200"/>
              <a:ext cx="1249" cy="433"/>
            </a:xfrm>
            <a:custGeom>
              <a:avLst/>
              <a:gdLst>
                <a:gd name="T0" fmla="*/ 1248 w 1249"/>
                <a:gd name="T1" fmla="*/ 0 h 433"/>
                <a:gd name="T2" fmla="*/ 1248 w 1249"/>
                <a:gd name="T3" fmla="*/ 432 h 433"/>
                <a:gd name="T4" fmla="*/ 0 w 1249"/>
                <a:gd name="T5" fmla="*/ 432 h 433"/>
              </a:gdLst>
              <a:ahLst/>
              <a:cxnLst>
                <a:cxn ang="0">
                  <a:pos x="T0" y="T1"/>
                </a:cxn>
                <a:cxn ang="0">
                  <a:pos x="T2" y="T3"/>
                </a:cxn>
                <a:cxn ang="0">
                  <a:pos x="T4" y="T5"/>
                </a:cxn>
              </a:cxnLst>
              <a:rect l="0" t="0" r="r" b="b"/>
              <a:pathLst>
                <a:path w="1249" h="433">
                  <a:moveTo>
                    <a:pt x="1248" y="0"/>
                  </a:moveTo>
                  <a:lnTo>
                    <a:pt x="1248" y="432"/>
                  </a:lnTo>
                  <a:lnTo>
                    <a:pt x="0" y="432"/>
                  </a:lnTo>
                </a:path>
              </a:pathLst>
            </a:custGeom>
            <a:solidFill>
              <a:srgbClr val="114FFB"/>
            </a:solidFill>
            <a:ln w="12699" cap="rnd" cmpd="sng">
              <a:solidFill>
                <a:srgbClr val="00279F"/>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sp>
        <p:nvSpPr>
          <p:cNvPr id="32812" name="Rectangle 1068"/>
          <p:cNvSpPr>
            <a:spLocks noChangeArrowheads="1"/>
          </p:cNvSpPr>
          <p:nvPr/>
        </p:nvSpPr>
        <p:spPr bwMode="auto">
          <a:xfrm>
            <a:off x="5157788" y="2125663"/>
            <a:ext cx="677862"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lgn="l">
              <a:spcBef>
                <a:spcPct val="0"/>
              </a:spcBef>
              <a:defRPr sz="2400">
                <a:solidFill>
                  <a:schemeClr val="tx1"/>
                </a:solidFill>
                <a:latin typeface="Times New Roman" charset="0"/>
              </a:defRPr>
            </a:lvl1pPr>
            <a:lvl2pPr marL="571500" algn="l">
              <a:spcBef>
                <a:spcPct val="0"/>
              </a:spcBef>
              <a:defRPr sz="2400">
                <a:solidFill>
                  <a:schemeClr val="tx1"/>
                </a:solidFill>
                <a:latin typeface="Times New Roman" charset="0"/>
              </a:defRPr>
            </a:lvl2pPr>
            <a:lvl3pPr marL="1143000" algn="l">
              <a:spcBef>
                <a:spcPct val="0"/>
              </a:spcBef>
              <a:defRPr sz="2400">
                <a:solidFill>
                  <a:schemeClr val="tx1"/>
                </a:solidFill>
                <a:latin typeface="Times New Roman" charset="0"/>
              </a:defRPr>
            </a:lvl3pPr>
            <a:lvl4pPr marL="1714500" algn="l">
              <a:spcBef>
                <a:spcPct val="0"/>
              </a:spcBef>
              <a:defRPr sz="2400">
                <a:solidFill>
                  <a:schemeClr val="tx1"/>
                </a:solidFill>
                <a:latin typeface="Times New Roman" charset="0"/>
              </a:defRPr>
            </a:lvl4pPr>
            <a:lvl5pPr marL="2286000" algn="l">
              <a:spcBef>
                <a:spcPct val="0"/>
              </a:spcBef>
              <a:defRPr sz="2400">
                <a:solidFill>
                  <a:schemeClr val="tx1"/>
                </a:solidFill>
                <a:latin typeface="Times New Roman" charset="0"/>
              </a:defRPr>
            </a:lvl5pPr>
            <a:lvl6pPr marL="2743200" eaLnBrk="0" fontAlgn="base" hangingPunct="0">
              <a:spcBef>
                <a:spcPct val="0"/>
              </a:spcBef>
              <a:spcAft>
                <a:spcPct val="0"/>
              </a:spcAft>
              <a:defRPr sz="2400">
                <a:solidFill>
                  <a:schemeClr val="tx1"/>
                </a:solidFill>
                <a:latin typeface="Times New Roman" charset="0"/>
              </a:defRPr>
            </a:lvl6pPr>
            <a:lvl7pPr marL="3200400" eaLnBrk="0" fontAlgn="base" hangingPunct="0">
              <a:spcBef>
                <a:spcPct val="0"/>
              </a:spcBef>
              <a:spcAft>
                <a:spcPct val="0"/>
              </a:spcAft>
              <a:defRPr sz="2400">
                <a:solidFill>
                  <a:schemeClr val="tx1"/>
                </a:solidFill>
                <a:latin typeface="Times New Roman" charset="0"/>
              </a:defRPr>
            </a:lvl7pPr>
            <a:lvl8pPr marL="3657600" eaLnBrk="0" fontAlgn="base" hangingPunct="0">
              <a:spcBef>
                <a:spcPct val="0"/>
              </a:spcBef>
              <a:spcAft>
                <a:spcPct val="0"/>
              </a:spcAft>
              <a:defRPr sz="2400">
                <a:solidFill>
                  <a:schemeClr val="tx1"/>
                </a:solidFill>
                <a:latin typeface="Times New Roman" charset="0"/>
              </a:defRPr>
            </a:lvl8pPr>
            <a:lvl9pPr marL="4114800" eaLnBrk="0" fontAlgn="base" hangingPunct="0">
              <a:spcBef>
                <a:spcPct val="0"/>
              </a:spcBef>
              <a:spcAft>
                <a:spcPct val="0"/>
              </a:spcAft>
              <a:defRPr sz="2400">
                <a:solidFill>
                  <a:schemeClr val="tx1"/>
                </a:solidFill>
                <a:latin typeface="Times New Roman" charset="0"/>
              </a:defRPr>
            </a:lvl9pPr>
          </a:lstStyle>
          <a:p>
            <a:pPr algn="ctr"/>
            <a:r>
              <a:rPr lang="fr-FR" altLang="fr-FR" sz="1600">
                <a:solidFill>
                  <a:srgbClr val="FFFFFF"/>
                </a:solidFill>
                <a:effectLst>
                  <a:outerShdw blurRad="38100" dist="38100" dir="2700000" algn="tl">
                    <a:srgbClr val="C0C0C0"/>
                  </a:outerShdw>
                </a:effectLst>
                <a:latin typeface="Arial" charset="0"/>
              </a:rPr>
              <a:t>Payeur</a:t>
            </a:r>
          </a:p>
        </p:txBody>
      </p:sp>
      <p:grpSp>
        <p:nvGrpSpPr>
          <p:cNvPr id="32815" name="Group 1071"/>
          <p:cNvGrpSpPr>
            <a:grpSpLocks/>
          </p:cNvGrpSpPr>
          <p:nvPr/>
        </p:nvGrpSpPr>
        <p:grpSpPr bwMode="auto">
          <a:xfrm>
            <a:off x="2438400" y="1905000"/>
            <a:ext cx="1982788" cy="687388"/>
            <a:chOff x="1536" y="1200"/>
            <a:chExt cx="1249" cy="433"/>
          </a:xfrm>
        </p:grpSpPr>
        <p:sp>
          <p:nvSpPr>
            <p:cNvPr id="32813" name="Freeform 1069"/>
            <p:cNvSpPr>
              <a:spLocks/>
            </p:cNvSpPr>
            <p:nvPr/>
          </p:nvSpPr>
          <p:spPr bwMode="auto">
            <a:xfrm>
              <a:off x="1536" y="1200"/>
              <a:ext cx="1249" cy="433"/>
            </a:xfrm>
            <a:custGeom>
              <a:avLst/>
              <a:gdLst>
                <a:gd name="T0" fmla="*/ 0 w 1249"/>
                <a:gd name="T1" fmla="*/ 432 h 433"/>
                <a:gd name="T2" fmla="*/ 0 w 1249"/>
                <a:gd name="T3" fmla="*/ 0 h 433"/>
                <a:gd name="T4" fmla="*/ 1248 w 1249"/>
                <a:gd name="T5" fmla="*/ 0 h 433"/>
              </a:gdLst>
              <a:ahLst/>
              <a:cxnLst>
                <a:cxn ang="0">
                  <a:pos x="T0" y="T1"/>
                </a:cxn>
                <a:cxn ang="0">
                  <a:pos x="T2" y="T3"/>
                </a:cxn>
                <a:cxn ang="0">
                  <a:pos x="T4" y="T5"/>
                </a:cxn>
              </a:cxnLst>
              <a:rect l="0" t="0" r="r" b="b"/>
              <a:pathLst>
                <a:path w="1249" h="433">
                  <a:moveTo>
                    <a:pt x="0" y="432"/>
                  </a:moveTo>
                  <a:lnTo>
                    <a:pt x="0" y="0"/>
                  </a:lnTo>
                  <a:lnTo>
                    <a:pt x="1248" y="0"/>
                  </a:lnTo>
                </a:path>
              </a:pathLst>
            </a:custGeom>
            <a:solidFill>
              <a:srgbClr val="114FFB"/>
            </a:solidFill>
            <a:ln w="12699" cap="rnd" cmpd="sng">
              <a:solidFill>
                <a:srgbClr val="C1CEFF"/>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32814" name="Freeform 1070"/>
            <p:cNvSpPr>
              <a:spLocks/>
            </p:cNvSpPr>
            <p:nvPr/>
          </p:nvSpPr>
          <p:spPr bwMode="auto">
            <a:xfrm>
              <a:off x="1536" y="1200"/>
              <a:ext cx="1249" cy="433"/>
            </a:xfrm>
            <a:custGeom>
              <a:avLst/>
              <a:gdLst>
                <a:gd name="T0" fmla="*/ 1248 w 1249"/>
                <a:gd name="T1" fmla="*/ 0 h 433"/>
                <a:gd name="T2" fmla="*/ 1248 w 1249"/>
                <a:gd name="T3" fmla="*/ 432 h 433"/>
                <a:gd name="T4" fmla="*/ 0 w 1249"/>
                <a:gd name="T5" fmla="*/ 432 h 433"/>
              </a:gdLst>
              <a:ahLst/>
              <a:cxnLst>
                <a:cxn ang="0">
                  <a:pos x="T0" y="T1"/>
                </a:cxn>
                <a:cxn ang="0">
                  <a:pos x="T2" y="T3"/>
                </a:cxn>
                <a:cxn ang="0">
                  <a:pos x="T4" y="T5"/>
                </a:cxn>
              </a:cxnLst>
              <a:rect l="0" t="0" r="r" b="b"/>
              <a:pathLst>
                <a:path w="1249" h="433">
                  <a:moveTo>
                    <a:pt x="1248" y="0"/>
                  </a:moveTo>
                  <a:lnTo>
                    <a:pt x="1248" y="432"/>
                  </a:lnTo>
                  <a:lnTo>
                    <a:pt x="0" y="432"/>
                  </a:lnTo>
                </a:path>
              </a:pathLst>
            </a:custGeom>
            <a:solidFill>
              <a:srgbClr val="114FFB"/>
            </a:solidFill>
            <a:ln w="12699" cap="rnd" cmpd="sng">
              <a:solidFill>
                <a:srgbClr val="00279F"/>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sp>
        <p:nvSpPr>
          <p:cNvPr id="32816" name="Rectangle 1072"/>
          <p:cNvSpPr>
            <a:spLocks noChangeArrowheads="1"/>
          </p:cNvSpPr>
          <p:nvPr/>
        </p:nvSpPr>
        <p:spPr bwMode="auto">
          <a:xfrm>
            <a:off x="2919413" y="2125663"/>
            <a:ext cx="103822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lgn="l">
              <a:spcBef>
                <a:spcPct val="0"/>
              </a:spcBef>
              <a:defRPr sz="2400">
                <a:solidFill>
                  <a:schemeClr val="tx1"/>
                </a:solidFill>
                <a:latin typeface="Times New Roman" charset="0"/>
              </a:defRPr>
            </a:lvl1pPr>
            <a:lvl2pPr marL="571500" algn="l">
              <a:spcBef>
                <a:spcPct val="0"/>
              </a:spcBef>
              <a:defRPr sz="2400">
                <a:solidFill>
                  <a:schemeClr val="tx1"/>
                </a:solidFill>
                <a:latin typeface="Times New Roman" charset="0"/>
              </a:defRPr>
            </a:lvl2pPr>
            <a:lvl3pPr marL="1143000" algn="l">
              <a:spcBef>
                <a:spcPct val="0"/>
              </a:spcBef>
              <a:defRPr sz="2400">
                <a:solidFill>
                  <a:schemeClr val="tx1"/>
                </a:solidFill>
                <a:latin typeface="Times New Roman" charset="0"/>
              </a:defRPr>
            </a:lvl3pPr>
            <a:lvl4pPr marL="1714500" algn="l">
              <a:spcBef>
                <a:spcPct val="0"/>
              </a:spcBef>
              <a:defRPr sz="2400">
                <a:solidFill>
                  <a:schemeClr val="tx1"/>
                </a:solidFill>
                <a:latin typeface="Times New Roman" charset="0"/>
              </a:defRPr>
            </a:lvl4pPr>
            <a:lvl5pPr marL="2286000" algn="l">
              <a:spcBef>
                <a:spcPct val="0"/>
              </a:spcBef>
              <a:defRPr sz="2400">
                <a:solidFill>
                  <a:schemeClr val="tx1"/>
                </a:solidFill>
                <a:latin typeface="Times New Roman" charset="0"/>
              </a:defRPr>
            </a:lvl5pPr>
            <a:lvl6pPr marL="2743200" eaLnBrk="0" fontAlgn="base" hangingPunct="0">
              <a:spcBef>
                <a:spcPct val="0"/>
              </a:spcBef>
              <a:spcAft>
                <a:spcPct val="0"/>
              </a:spcAft>
              <a:defRPr sz="2400">
                <a:solidFill>
                  <a:schemeClr val="tx1"/>
                </a:solidFill>
                <a:latin typeface="Times New Roman" charset="0"/>
              </a:defRPr>
            </a:lvl6pPr>
            <a:lvl7pPr marL="3200400" eaLnBrk="0" fontAlgn="base" hangingPunct="0">
              <a:spcBef>
                <a:spcPct val="0"/>
              </a:spcBef>
              <a:spcAft>
                <a:spcPct val="0"/>
              </a:spcAft>
              <a:defRPr sz="2400">
                <a:solidFill>
                  <a:schemeClr val="tx1"/>
                </a:solidFill>
                <a:latin typeface="Times New Roman" charset="0"/>
              </a:defRPr>
            </a:lvl7pPr>
            <a:lvl8pPr marL="3657600" eaLnBrk="0" fontAlgn="base" hangingPunct="0">
              <a:spcBef>
                <a:spcPct val="0"/>
              </a:spcBef>
              <a:spcAft>
                <a:spcPct val="0"/>
              </a:spcAft>
              <a:defRPr sz="2400">
                <a:solidFill>
                  <a:schemeClr val="tx1"/>
                </a:solidFill>
                <a:latin typeface="Times New Roman" charset="0"/>
              </a:defRPr>
            </a:lvl8pPr>
            <a:lvl9pPr marL="4114800" eaLnBrk="0" fontAlgn="base" hangingPunct="0">
              <a:spcBef>
                <a:spcPct val="0"/>
              </a:spcBef>
              <a:spcAft>
                <a:spcPct val="0"/>
              </a:spcAft>
              <a:defRPr sz="2400">
                <a:solidFill>
                  <a:schemeClr val="tx1"/>
                </a:solidFill>
                <a:latin typeface="Times New Roman" charset="0"/>
              </a:defRPr>
            </a:lvl9pPr>
          </a:lstStyle>
          <a:p>
            <a:pPr algn="ctr"/>
            <a:r>
              <a:rPr lang="fr-FR" altLang="fr-FR" sz="1600">
                <a:solidFill>
                  <a:srgbClr val="FFFFFF"/>
                </a:solidFill>
                <a:effectLst>
                  <a:outerShdw blurRad="38100" dist="38100" dir="2700000" algn="tl">
                    <a:srgbClr val="C0C0C0"/>
                  </a:outerShdw>
                </a:effectLst>
                <a:latin typeface="Arial" charset="0"/>
              </a:rPr>
              <a:t>Client livré</a:t>
            </a:r>
          </a:p>
        </p:txBody>
      </p:sp>
      <p:grpSp>
        <p:nvGrpSpPr>
          <p:cNvPr id="32821" name="Group 1077"/>
          <p:cNvGrpSpPr>
            <a:grpSpLocks/>
          </p:cNvGrpSpPr>
          <p:nvPr/>
        </p:nvGrpSpPr>
        <p:grpSpPr bwMode="auto">
          <a:xfrm>
            <a:off x="228600" y="1905000"/>
            <a:ext cx="2135188" cy="687388"/>
            <a:chOff x="144" y="1200"/>
            <a:chExt cx="1345" cy="433"/>
          </a:xfrm>
        </p:grpSpPr>
        <p:grpSp>
          <p:nvGrpSpPr>
            <p:cNvPr id="32819" name="Group 1075"/>
            <p:cNvGrpSpPr>
              <a:grpSpLocks/>
            </p:cNvGrpSpPr>
            <p:nvPr/>
          </p:nvGrpSpPr>
          <p:grpSpPr bwMode="auto">
            <a:xfrm>
              <a:off x="144" y="1200"/>
              <a:ext cx="1345" cy="433"/>
              <a:chOff x="144" y="1200"/>
              <a:chExt cx="1345" cy="433"/>
            </a:xfrm>
          </p:grpSpPr>
          <p:sp>
            <p:nvSpPr>
              <p:cNvPr id="32817" name="Freeform 1073"/>
              <p:cNvSpPr>
                <a:spLocks/>
              </p:cNvSpPr>
              <p:nvPr/>
            </p:nvSpPr>
            <p:spPr bwMode="auto">
              <a:xfrm>
                <a:off x="144" y="1200"/>
                <a:ext cx="1345" cy="433"/>
              </a:xfrm>
              <a:custGeom>
                <a:avLst/>
                <a:gdLst>
                  <a:gd name="T0" fmla="*/ 0 w 1345"/>
                  <a:gd name="T1" fmla="*/ 432 h 433"/>
                  <a:gd name="T2" fmla="*/ 0 w 1345"/>
                  <a:gd name="T3" fmla="*/ 0 h 433"/>
                  <a:gd name="T4" fmla="*/ 1344 w 1345"/>
                  <a:gd name="T5" fmla="*/ 0 h 433"/>
                </a:gdLst>
                <a:ahLst/>
                <a:cxnLst>
                  <a:cxn ang="0">
                    <a:pos x="T0" y="T1"/>
                  </a:cxn>
                  <a:cxn ang="0">
                    <a:pos x="T2" y="T3"/>
                  </a:cxn>
                  <a:cxn ang="0">
                    <a:pos x="T4" y="T5"/>
                  </a:cxn>
                </a:cxnLst>
                <a:rect l="0" t="0" r="r" b="b"/>
                <a:pathLst>
                  <a:path w="1345" h="433">
                    <a:moveTo>
                      <a:pt x="0" y="432"/>
                    </a:moveTo>
                    <a:lnTo>
                      <a:pt x="0" y="0"/>
                    </a:lnTo>
                    <a:lnTo>
                      <a:pt x="1344" y="0"/>
                    </a:lnTo>
                  </a:path>
                </a:pathLst>
              </a:custGeom>
              <a:solidFill>
                <a:srgbClr val="114FFB"/>
              </a:solidFill>
              <a:ln w="12699" cap="rnd" cmpd="sng">
                <a:solidFill>
                  <a:srgbClr val="C1CEFF"/>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32818" name="Freeform 1074"/>
              <p:cNvSpPr>
                <a:spLocks/>
              </p:cNvSpPr>
              <p:nvPr/>
            </p:nvSpPr>
            <p:spPr bwMode="auto">
              <a:xfrm>
                <a:off x="144" y="1200"/>
                <a:ext cx="1345" cy="433"/>
              </a:xfrm>
              <a:custGeom>
                <a:avLst/>
                <a:gdLst>
                  <a:gd name="T0" fmla="*/ 1344 w 1345"/>
                  <a:gd name="T1" fmla="*/ 0 h 433"/>
                  <a:gd name="T2" fmla="*/ 1344 w 1345"/>
                  <a:gd name="T3" fmla="*/ 432 h 433"/>
                  <a:gd name="T4" fmla="*/ 0 w 1345"/>
                  <a:gd name="T5" fmla="*/ 432 h 433"/>
                </a:gdLst>
                <a:ahLst/>
                <a:cxnLst>
                  <a:cxn ang="0">
                    <a:pos x="T0" y="T1"/>
                  </a:cxn>
                  <a:cxn ang="0">
                    <a:pos x="T2" y="T3"/>
                  </a:cxn>
                  <a:cxn ang="0">
                    <a:pos x="T4" y="T5"/>
                  </a:cxn>
                </a:cxnLst>
                <a:rect l="0" t="0" r="r" b="b"/>
                <a:pathLst>
                  <a:path w="1345" h="433">
                    <a:moveTo>
                      <a:pt x="1344" y="0"/>
                    </a:moveTo>
                    <a:lnTo>
                      <a:pt x="1344" y="432"/>
                    </a:lnTo>
                    <a:lnTo>
                      <a:pt x="0" y="432"/>
                    </a:lnTo>
                  </a:path>
                </a:pathLst>
              </a:custGeom>
              <a:solidFill>
                <a:srgbClr val="114FFB"/>
              </a:solidFill>
              <a:ln w="12699" cap="rnd" cmpd="sng">
                <a:solidFill>
                  <a:srgbClr val="00279F"/>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sp>
          <p:nvSpPr>
            <p:cNvPr id="32820" name="Rectangle 1076"/>
            <p:cNvSpPr>
              <a:spLocks noChangeArrowheads="1"/>
            </p:cNvSpPr>
            <p:nvPr/>
          </p:nvSpPr>
          <p:spPr bwMode="auto">
            <a:xfrm>
              <a:off x="317" y="1339"/>
              <a:ext cx="998" cy="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lgn="l">
                <a:spcBef>
                  <a:spcPct val="0"/>
                </a:spcBef>
                <a:defRPr sz="2400">
                  <a:solidFill>
                    <a:schemeClr val="tx1"/>
                  </a:solidFill>
                  <a:latin typeface="Times New Roman" charset="0"/>
                </a:defRPr>
              </a:lvl1pPr>
              <a:lvl2pPr marL="571500" algn="l">
                <a:spcBef>
                  <a:spcPct val="0"/>
                </a:spcBef>
                <a:defRPr sz="2400">
                  <a:solidFill>
                    <a:schemeClr val="tx1"/>
                  </a:solidFill>
                  <a:latin typeface="Times New Roman" charset="0"/>
                </a:defRPr>
              </a:lvl2pPr>
              <a:lvl3pPr marL="1143000" algn="l">
                <a:spcBef>
                  <a:spcPct val="0"/>
                </a:spcBef>
                <a:defRPr sz="2400">
                  <a:solidFill>
                    <a:schemeClr val="tx1"/>
                  </a:solidFill>
                  <a:latin typeface="Times New Roman" charset="0"/>
                </a:defRPr>
              </a:lvl3pPr>
              <a:lvl4pPr marL="1714500" algn="l">
                <a:spcBef>
                  <a:spcPct val="0"/>
                </a:spcBef>
                <a:defRPr sz="2400">
                  <a:solidFill>
                    <a:schemeClr val="tx1"/>
                  </a:solidFill>
                  <a:latin typeface="Times New Roman" charset="0"/>
                </a:defRPr>
              </a:lvl4pPr>
              <a:lvl5pPr marL="2286000" algn="l">
                <a:spcBef>
                  <a:spcPct val="0"/>
                </a:spcBef>
                <a:defRPr sz="2400">
                  <a:solidFill>
                    <a:schemeClr val="tx1"/>
                  </a:solidFill>
                  <a:latin typeface="Times New Roman" charset="0"/>
                </a:defRPr>
              </a:lvl5pPr>
              <a:lvl6pPr marL="2743200" eaLnBrk="0" fontAlgn="base" hangingPunct="0">
                <a:spcBef>
                  <a:spcPct val="0"/>
                </a:spcBef>
                <a:spcAft>
                  <a:spcPct val="0"/>
                </a:spcAft>
                <a:defRPr sz="2400">
                  <a:solidFill>
                    <a:schemeClr val="tx1"/>
                  </a:solidFill>
                  <a:latin typeface="Times New Roman" charset="0"/>
                </a:defRPr>
              </a:lvl6pPr>
              <a:lvl7pPr marL="3200400" eaLnBrk="0" fontAlgn="base" hangingPunct="0">
                <a:spcBef>
                  <a:spcPct val="0"/>
                </a:spcBef>
                <a:spcAft>
                  <a:spcPct val="0"/>
                </a:spcAft>
                <a:defRPr sz="2400">
                  <a:solidFill>
                    <a:schemeClr val="tx1"/>
                  </a:solidFill>
                  <a:latin typeface="Times New Roman" charset="0"/>
                </a:defRPr>
              </a:lvl7pPr>
              <a:lvl8pPr marL="3657600" eaLnBrk="0" fontAlgn="base" hangingPunct="0">
                <a:spcBef>
                  <a:spcPct val="0"/>
                </a:spcBef>
                <a:spcAft>
                  <a:spcPct val="0"/>
                </a:spcAft>
                <a:defRPr sz="2400">
                  <a:solidFill>
                    <a:schemeClr val="tx1"/>
                  </a:solidFill>
                  <a:latin typeface="Times New Roman" charset="0"/>
                </a:defRPr>
              </a:lvl8pPr>
              <a:lvl9pPr marL="4114800" eaLnBrk="0" fontAlgn="base" hangingPunct="0">
                <a:spcBef>
                  <a:spcPct val="0"/>
                </a:spcBef>
                <a:spcAft>
                  <a:spcPct val="0"/>
                </a:spcAft>
                <a:defRPr sz="2400">
                  <a:solidFill>
                    <a:schemeClr val="tx1"/>
                  </a:solidFill>
                  <a:latin typeface="Times New Roman" charset="0"/>
                </a:defRPr>
              </a:lvl9pPr>
            </a:lstStyle>
            <a:p>
              <a:pPr algn="ctr"/>
              <a:r>
                <a:rPr lang="fr-FR" altLang="fr-FR" sz="1600">
                  <a:solidFill>
                    <a:srgbClr val="FFFFFF"/>
                  </a:solidFill>
                  <a:effectLst>
                    <a:outerShdw blurRad="38100" dist="38100" dir="2700000" algn="tl">
                      <a:srgbClr val="C0C0C0"/>
                    </a:outerShdw>
                  </a:effectLst>
                  <a:latin typeface="Arial" charset="0"/>
                </a:rPr>
                <a:t>Donneur d'ordre</a:t>
              </a:r>
            </a:p>
          </p:txBody>
        </p:sp>
      </p:grpSp>
      <p:sp>
        <p:nvSpPr>
          <p:cNvPr id="32822" name="Rectangle 1078"/>
          <p:cNvSpPr>
            <a:spLocks noGrp="1" noChangeArrowheads="1"/>
          </p:cNvSpPr>
          <p:nvPr>
            <p:ph type="title"/>
          </p:nvPr>
        </p:nvSpPr>
        <p:spPr bwMode="auto">
          <a:xfrm>
            <a:off x="1676400" y="360363"/>
            <a:ext cx="6629400" cy="554037"/>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ctr" anchorCtr="0" compatLnSpc="1">
            <a:prstTxWarp prst="textNoShape">
              <a:avLst/>
            </a:prstTxWarp>
          </a:bodyPr>
          <a:lstStyle/>
          <a:p>
            <a:pPr algn="l" defTabSz="914400"/>
            <a:r>
              <a:rPr lang="fr-FR" altLang="fr-FR" sz="2800">
                <a:latin typeface="Times New Roman" charset="0"/>
              </a:rPr>
              <a:t>Fichier clients - fonction partenaire</a:t>
            </a:r>
            <a:endParaRPr lang="fr-FR" altLang="fr-FR" sz="2800" b="0">
              <a:solidFill>
                <a:schemeClr val="tx1"/>
              </a:solidFill>
              <a:effectLst/>
              <a:latin typeface="Times New Roman" charset="0"/>
            </a:endParaRPr>
          </a:p>
        </p:txBody>
      </p:sp>
      <p:sp>
        <p:nvSpPr>
          <p:cNvPr id="32823" name="Rectangle 1079"/>
          <p:cNvSpPr>
            <a:spLocks noChangeArrowheads="1"/>
          </p:cNvSpPr>
          <p:nvPr/>
        </p:nvSpPr>
        <p:spPr bwMode="auto">
          <a:xfrm>
            <a:off x="228600" y="5715000"/>
            <a:ext cx="2819400" cy="457200"/>
          </a:xfrm>
          <a:prstGeom prst="rect">
            <a:avLst/>
          </a:prstGeom>
          <a:solidFill>
            <a:srgbClr val="A2C1FE"/>
          </a:solidFill>
          <a:ln>
            <a:noFill/>
          </a:ln>
          <a:effectLst>
            <a:prstShdw prst="shdw17" dist="17961" dir="2700000">
              <a:srgbClr val="A2C1FE">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wrap="none" lIns="381000" tIns="46038" rIns="381000" bIns="46038" anchor="ctr" anchorCtr="1"/>
          <a:lstStyle/>
          <a:p>
            <a:pPr algn="l">
              <a:spcBef>
                <a:spcPct val="0"/>
              </a:spcBef>
            </a:pPr>
            <a:r>
              <a:rPr lang="fr-FR" altLang="fr-FR" sz="1400" baseline="30000">
                <a:solidFill>
                  <a:schemeClr val="tx2"/>
                </a:solidFill>
                <a:latin typeface="Arial" charset="0"/>
              </a:rPr>
              <a:t>1)  </a:t>
            </a:r>
            <a:r>
              <a:rPr lang="fr-FR" altLang="fr-FR" sz="1600">
                <a:solidFill>
                  <a:schemeClr val="tx2"/>
                </a:solidFill>
                <a:latin typeface="Arial" charset="0"/>
              </a:rPr>
              <a:t>Données fiscales</a:t>
            </a:r>
          </a:p>
        </p:txBody>
      </p:sp>
      <p:sp>
        <p:nvSpPr>
          <p:cNvPr id="2" name="Espace réservé du pied de page 1"/>
          <p:cNvSpPr>
            <a:spLocks noGrp="1"/>
          </p:cNvSpPr>
          <p:nvPr>
            <p:ph type="ftr" sz="quarter" idx="12"/>
          </p:nvPr>
        </p:nvSpPr>
        <p:spPr/>
        <p:txBody>
          <a:bodyPr/>
          <a:lstStyle/>
          <a:p>
            <a:r>
              <a:rPr lang="fr-FR" smtClean="0"/>
              <a:t>Sharesap.com®. Copyright©. Tous droits réservés. Par Mickael QUESNOT</a:t>
            </a:r>
            <a:endParaRPr lang="en-US" dirty="0"/>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bwMode="auto">
          <a:xfrm>
            <a:off x="685800" y="609600"/>
            <a:ext cx="7772400" cy="1143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gn="l" defTabSz="914400"/>
            <a:r>
              <a:rPr lang="fr-FR" altLang="fr-FR" sz="2800">
                <a:latin typeface="Times New Roman" charset="0"/>
              </a:rPr>
              <a:t>Données de base client: Nœuds hiérarchiques</a:t>
            </a:r>
            <a:endParaRPr lang="fr-FR" altLang="fr-FR" sz="2400" b="0">
              <a:solidFill>
                <a:schemeClr val="tx1"/>
              </a:solidFill>
              <a:effectLst/>
              <a:latin typeface="Times New Roman" charset="0"/>
            </a:endParaRPr>
          </a:p>
        </p:txBody>
      </p:sp>
      <p:sp>
        <p:nvSpPr>
          <p:cNvPr id="143363" name="Rectangle 3"/>
          <p:cNvSpPr>
            <a:spLocks noChangeArrowheads="1"/>
          </p:cNvSpPr>
          <p:nvPr/>
        </p:nvSpPr>
        <p:spPr bwMode="auto">
          <a:xfrm>
            <a:off x="1295400" y="3352800"/>
            <a:ext cx="1905000" cy="914400"/>
          </a:xfrm>
          <a:prstGeom prst="rect">
            <a:avLst/>
          </a:prstGeom>
          <a:solidFill>
            <a:srgbClr val="CCFF33"/>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600">
                <a:latin typeface="Arial" charset="0"/>
              </a:rPr>
              <a:t>Client1</a:t>
            </a:r>
            <a:endParaRPr lang="fr-FR" altLang="fr-FR" sz="1600" b="0">
              <a:latin typeface="Arial" charset="0"/>
            </a:endParaRPr>
          </a:p>
        </p:txBody>
      </p:sp>
      <p:sp>
        <p:nvSpPr>
          <p:cNvPr id="143364" name="Rectangle 4"/>
          <p:cNvSpPr>
            <a:spLocks noChangeArrowheads="1"/>
          </p:cNvSpPr>
          <p:nvPr/>
        </p:nvSpPr>
        <p:spPr bwMode="auto">
          <a:xfrm>
            <a:off x="6781800" y="3505200"/>
            <a:ext cx="1905000" cy="914400"/>
          </a:xfrm>
          <a:prstGeom prst="rect">
            <a:avLst/>
          </a:prstGeom>
          <a:solidFill>
            <a:srgbClr val="CCFF33"/>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600">
                <a:latin typeface="Arial" charset="0"/>
              </a:rPr>
              <a:t>Client 4</a:t>
            </a:r>
            <a:endParaRPr lang="fr-FR" altLang="fr-FR" sz="1600" b="0">
              <a:latin typeface="Arial" charset="0"/>
            </a:endParaRPr>
          </a:p>
        </p:txBody>
      </p:sp>
      <p:sp>
        <p:nvSpPr>
          <p:cNvPr id="143365" name="Rectangle 5"/>
          <p:cNvSpPr>
            <a:spLocks noChangeArrowheads="1"/>
          </p:cNvSpPr>
          <p:nvPr/>
        </p:nvSpPr>
        <p:spPr bwMode="auto">
          <a:xfrm>
            <a:off x="3962400" y="2209800"/>
            <a:ext cx="1905000" cy="914400"/>
          </a:xfrm>
          <a:prstGeom prst="rect">
            <a:avLst/>
          </a:prstGeom>
          <a:solidFill>
            <a:schemeClr val="accent1"/>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600">
                <a:latin typeface="Arial" charset="0"/>
              </a:rPr>
              <a:t>Nœud </a:t>
            </a:r>
          </a:p>
          <a:p>
            <a:pPr algn="ctr"/>
            <a:r>
              <a:rPr lang="fr-FR" altLang="fr-FR" sz="1600">
                <a:latin typeface="Arial" charset="0"/>
              </a:rPr>
              <a:t>hiérarchique</a:t>
            </a:r>
            <a:endParaRPr lang="fr-FR" altLang="fr-FR" sz="1600" b="0">
              <a:latin typeface="Arial" charset="0"/>
            </a:endParaRPr>
          </a:p>
        </p:txBody>
      </p:sp>
      <p:sp>
        <p:nvSpPr>
          <p:cNvPr id="143366" name="Rectangle 6"/>
          <p:cNvSpPr>
            <a:spLocks noChangeArrowheads="1"/>
          </p:cNvSpPr>
          <p:nvPr/>
        </p:nvSpPr>
        <p:spPr bwMode="auto">
          <a:xfrm>
            <a:off x="6781800" y="4800600"/>
            <a:ext cx="1905000" cy="914400"/>
          </a:xfrm>
          <a:prstGeom prst="rect">
            <a:avLst/>
          </a:prstGeom>
          <a:solidFill>
            <a:srgbClr val="CCFF33"/>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600">
                <a:latin typeface="Arial" charset="0"/>
              </a:rPr>
              <a:t>Client 5</a:t>
            </a:r>
            <a:endParaRPr lang="fr-FR" altLang="fr-FR" sz="1600" b="0">
              <a:latin typeface="Arial" charset="0"/>
            </a:endParaRPr>
          </a:p>
        </p:txBody>
      </p:sp>
      <p:sp>
        <p:nvSpPr>
          <p:cNvPr id="143367" name="Rectangle 7"/>
          <p:cNvSpPr>
            <a:spLocks noChangeArrowheads="1"/>
          </p:cNvSpPr>
          <p:nvPr/>
        </p:nvSpPr>
        <p:spPr bwMode="auto">
          <a:xfrm>
            <a:off x="4114800" y="4114800"/>
            <a:ext cx="1905000" cy="914400"/>
          </a:xfrm>
          <a:prstGeom prst="rect">
            <a:avLst/>
          </a:prstGeom>
          <a:solidFill>
            <a:srgbClr val="CCFF33"/>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600">
                <a:latin typeface="Arial" charset="0"/>
              </a:rPr>
              <a:t>Client 3</a:t>
            </a:r>
            <a:endParaRPr lang="fr-FR" altLang="fr-FR" sz="1600" b="0">
              <a:latin typeface="Arial" charset="0"/>
            </a:endParaRPr>
          </a:p>
        </p:txBody>
      </p:sp>
      <p:sp>
        <p:nvSpPr>
          <p:cNvPr id="143368" name="Rectangle 8"/>
          <p:cNvSpPr>
            <a:spLocks noChangeArrowheads="1"/>
          </p:cNvSpPr>
          <p:nvPr/>
        </p:nvSpPr>
        <p:spPr bwMode="auto">
          <a:xfrm>
            <a:off x="1295400" y="4800600"/>
            <a:ext cx="1905000" cy="914400"/>
          </a:xfrm>
          <a:prstGeom prst="rect">
            <a:avLst/>
          </a:prstGeom>
          <a:solidFill>
            <a:srgbClr val="CCFF33"/>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600">
                <a:latin typeface="Arial" charset="0"/>
              </a:rPr>
              <a:t>Client 2</a:t>
            </a:r>
            <a:endParaRPr lang="fr-FR" altLang="fr-FR" sz="1600" b="0">
              <a:latin typeface="Arial" charset="0"/>
            </a:endParaRPr>
          </a:p>
        </p:txBody>
      </p:sp>
      <p:sp>
        <p:nvSpPr>
          <p:cNvPr id="143369" name="Line 9"/>
          <p:cNvSpPr>
            <a:spLocks noChangeShapeType="1"/>
          </p:cNvSpPr>
          <p:nvPr/>
        </p:nvSpPr>
        <p:spPr bwMode="auto">
          <a:xfrm>
            <a:off x="4876800" y="3124200"/>
            <a:ext cx="0" cy="990600"/>
          </a:xfrm>
          <a:prstGeom prst="line">
            <a:avLst/>
          </a:prstGeom>
          <a:noFill/>
          <a:ln w="12700">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43370" name="Line 10"/>
          <p:cNvSpPr>
            <a:spLocks noChangeShapeType="1"/>
          </p:cNvSpPr>
          <p:nvPr/>
        </p:nvSpPr>
        <p:spPr bwMode="auto">
          <a:xfrm>
            <a:off x="3200400" y="3810000"/>
            <a:ext cx="3581400" cy="0"/>
          </a:xfrm>
          <a:prstGeom prst="line">
            <a:avLst/>
          </a:prstGeom>
          <a:noFill/>
          <a:ln w="12700">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43371" name="Line 11"/>
          <p:cNvSpPr>
            <a:spLocks noChangeShapeType="1"/>
          </p:cNvSpPr>
          <p:nvPr/>
        </p:nvSpPr>
        <p:spPr bwMode="auto">
          <a:xfrm>
            <a:off x="3733800" y="3810000"/>
            <a:ext cx="0" cy="14478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43372" name="Line 12"/>
          <p:cNvSpPr>
            <a:spLocks noChangeShapeType="1"/>
          </p:cNvSpPr>
          <p:nvPr/>
        </p:nvSpPr>
        <p:spPr bwMode="auto">
          <a:xfrm>
            <a:off x="6324600" y="3810000"/>
            <a:ext cx="0" cy="14478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43373" name="Line 13"/>
          <p:cNvSpPr>
            <a:spLocks noChangeShapeType="1"/>
          </p:cNvSpPr>
          <p:nvPr/>
        </p:nvSpPr>
        <p:spPr bwMode="auto">
          <a:xfrm flipH="1">
            <a:off x="3200400" y="5257800"/>
            <a:ext cx="533400" cy="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43374" name="Line 14"/>
          <p:cNvSpPr>
            <a:spLocks noChangeShapeType="1"/>
          </p:cNvSpPr>
          <p:nvPr/>
        </p:nvSpPr>
        <p:spPr bwMode="auto">
          <a:xfrm>
            <a:off x="6324600" y="5257800"/>
            <a:ext cx="457200" cy="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2" name="Espace réservé du pied de page 1"/>
          <p:cNvSpPr>
            <a:spLocks noGrp="1"/>
          </p:cNvSpPr>
          <p:nvPr>
            <p:ph type="ftr" sz="quarter" idx="12"/>
          </p:nvPr>
        </p:nvSpPr>
        <p:spPr/>
        <p:txBody>
          <a:bodyPr/>
          <a:lstStyle/>
          <a:p>
            <a:r>
              <a:rPr lang="fr-FR" smtClean="0"/>
              <a:t>Sharesap.com®. Copyright©. Tous droits réservés. Par Mickael QUESNOT</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ChangeArrowheads="1"/>
          </p:cNvSpPr>
          <p:nvPr/>
        </p:nvSpPr>
        <p:spPr bwMode="auto">
          <a:xfrm>
            <a:off x="1981200" y="381000"/>
            <a:ext cx="46672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2800">
                <a:solidFill>
                  <a:schemeClr val="accent2"/>
                </a:solidFill>
                <a:effectLst>
                  <a:outerShdw blurRad="38100" dist="38100" dir="2700000" algn="tl">
                    <a:srgbClr val="C0C0C0"/>
                  </a:outerShdw>
                </a:effectLst>
                <a:latin typeface="Arial" charset="0"/>
              </a:rPr>
              <a:t>Données de base: Articles</a:t>
            </a:r>
          </a:p>
        </p:txBody>
      </p:sp>
      <p:grpSp>
        <p:nvGrpSpPr>
          <p:cNvPr id="148483" name="Group 3"/>
          <p:cNvGrpSpPr>
            <a:grpSpLocks/>
          </p:cNvGrpSpPr>
          <p:nvPr/>
        </p:nvGrpSpPr>
        <p:grpSpPr bwMode="auto">
          <a:xfrm>
            <a:off x="838200" y="1066800"/>
            <a:ext cx="3659188" cy="458788"/>
            <a:chOff x="624" y="624"/>
            <a:chExt cx="2305" cy="289"/>
          </a:xfrm>
        </p:grpSpPr>
        <p:sp>
          <p:nvSpPr>
            <p:cNvPr id="148484" name="Freeform 4"/>
            <p:cNvSpPr>
              <a:spLocks/>
            </p:cNvSpPr>
            <p:nvPr/>
          </p:nvSpPr>
          <p:spPr bwMode="auto">
            <a:xfrm>
              <a:off x="624" y="624"/>
              <a:ext cx="2305" cy="289"/>
            </a:xfrm>
            <a:custGeom>
              <a:avLst/>
              <a:gdLst>
                <a:gd name="T0" fmla="*/ 0 w 2305"/>
                <a:gd name="T1" fmla="*/ 288 h 289"/>
                <a:gd name="T2" fmla="*/ 0 w 2305"/>
                <a:gd name="T3" fmla="*/ 0 h 289"/>
                <a:gd name="T4" fmla="*/ 2304 w 2305"/>
                <a:gd name="T5" fmla="*/ 0 h 289"/>
              </a:gdLst>
              <a:ahLst/>
              <a:cxnLst>
                <a:cxn ang="0">
                  <a:pos x="T0" y="T1"/>
                </a:cxn>
                <a:cxn ang="0">
                  <a:pos x="T2" y="T3"/>
                </a:cxn>
                <a:cxn ang="0">
                  <a:pos x="T4" y="T5"/>
                </a:cxn>
              </a:cxnLst>
              <a:rect l="0" t="0" r="r" b="b"/>
              <a:pathLst>
                <a:path w="2305" h="289">
                  <a:moveTo>
                    <a:pt x="0" y="288"/>
                  </a:moveTo>
                  <a:lnTo>
                    <a:pt x="0" y="0"/>
                  </a:lnTo>
                  <a:lnTo>
                    <a:pt x="2304" y="0"/>
                  </a:lnTo>
                </a:path>
              </a:pathLst>
            </a:custGeom>
            <a:solidFill>
              <a:srgbClr val="A2C1FE"/>
            </a:solidFill>
            <a:ln>
              <a:noFill/>
            </a:ln>
            <a:effectLst>
              <a:prstShdw prst="shdw12">
                <a:srgbClr val="808080"/>
              </a:prstShdw>
            </a:effectLst>
            <a:extLst>
              <a:ext uri="{91240B29-F687-4F45-9708-019B960494DF}">
                <a14:hiddenLine xmlns:a14="http://schemas.microsoft.com/office/drawing/2010/main" w="12699" cap="rnd" cmpd="sng">
                  <a:solidFill>
                    <a:srgbClr val="C1CEFF"/>
                  </a:solidFill>
                  <a:prstDash val="solid"/>
                  <a:round/>
                  <a:headEnd type="none" w="sm" len="sm"/>
                  <a:tailEnd type="none" w="sm" len="sm"/>
                </a14:hiddenLine>
              </a:ext>
            </a:extLst>
          </p:spPr>
          <p:txBody>
            <a:bodyPr/>
            <a:lstStyle/>
            <a:p>
              <a:endParaRPr lang="fr-FR"/>
            </a:p>
          </p:txBody>
        </p:sp>
        <p:sp>
          <p:nvSpPr>
            <p:cNvPr id="148485" name="Freeform 5"/>
            <p:cNvSpPr>
              <a:spLocks/>
            </p:cNvSpPr>
            <p:nvPr/>
          </p:nvSpPr>
          <p:spPr bwMode="auto">
            <a:xfrm>
              <a:off x="624" y="624"/>
              <a:ext cx="2305" cy="289"/>
            </a:xfrm>
            <a:custGeom>
              <a:avLst/>
              <a:gdLst>
                <a:gd name="T0" fmla="*/ 2304 w 2305"/>
                <a:gd name="T1" fmla="*/ 0 h 289"/>
                <a:gd name="T2" fmla="*/ 2304 w 2305"/>
                <a:gd name="T3" fmla="*/ 288 h 289"/>
                <a:gd name="T4" fmla="*/ 0 w 2305"/>
                <a:gd name="T5" fmla="*/ 288 h 289"/>
              </a:gdLst>
              <a:ahLst/>
              <a:cxnLst>
                <a:cxn ang="0">
                  <a:pos x="T0" y="T1"/>
                </a:cxn>
                <a:cxn ang="0">
                  <a:pos x="T2" y="T3"/>
                </a:cxn>
                <a:cxn ang="0">
                  <a:pos x="T4" y="T5"/>
                </a:cxn>
              </a:cxnLst>
              <a:rect l="0" t="0" r="r" b="b"/>
              <a:pathLst>
                <a:path w="2305" h="289">
                  <a:moveTo>
                    <a:pt x="2304" y="0"/>
                  </a:moveTo>
                  <a:lnTo>
                    <a:pt x="2304" y="288"/>
                  </a:lnTo>
                  <a:lnTo>
                    <a:pt x="0" y="288"/>
                  </a:lnTo>
                </a:path>
              </a:pathLst>
            </a:custGeom>
            <a:solidFill>
              <a:srgbClr val="A2C1FE"/>
            </a:solidFill>
            <a:ln>
              <a:noFill/>
            </a:ln>
            <a:effectLst>
              <a:prstShdw prst="shdw12">
                <a:srgbClr val="808080"/>
              </a:prstShdw>
            </a:effectLst>
            <a:extLst>
              <a:ext uri="{91240B29-F687-4F45-9708-019B960494DF}">
                <a14:hiddenLine xmlns:a14="http://schemas.microsoft.com/office/drawing/2010/main" w="12699" cap="rnd" cmpd="sng">
                  <a:solidFill>
                    <a:srgbClr val="00279F"/>
                  </a:solidFill>
                  <a:prstDash val="solid"/>
                  <a:round/>
                  <a:headEnd type="none" w="sm" len="sm"/>
                  <a:tailEnd type="none" w="sm" len="sm"/>
                </a14:hiddenLine>
              </a:ext>
            </a:extLst>
          </p:spPr>
          <p:txBody>
            <a:bodyPr/>
            <a:lstStyle/>
            <a:p>
              <a:endParaRPr lang="fr-FR"/>
            </a:p>
          </p:txBody>
        </p:sp>
        <p:sp>
          <p:nvSpPr>
            <p:cNvPr id="148486" name="Rectangle 6"/>
            <p:cNvSpPr>
              <a:spLocks noChangeArrowheads="1"/>
            </p:cNvSpPr>
            <p:nvPr/>
          </p:nvSpPr>
          <p:spPr bwMode="auto">
            <a:xfrm>
              <a:off x="883" y="686"/>
              <a:ext cx="1816"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a:spcBef>
                  <a:spcPct val="0"/>
                </a:spcBef>
              </a:pPr>
              <a:r>
                <a:rPr lang="fr-FR" altLang="fr-FR" sz="1800">
                  <a:solidFill>
                    <a:schemeClr val="tx2"/>
                  </a:solidFill>
                  <a:latin typeface="Arial" charset="0"/>
                </a:rPr>
                <a:t>Données de la fiche article</a:t>
              </a:r>
            </a:p>
          </p:txBody>
        </p:sp>
      </p:grpSp>
      <p:sp>
        <p:nvSpPr>
          <p:cNvPr id="148487" name="Rectangle 7"/>
          <p:cNvSpPr>
            <a:spLocks noChangeArrowheads="1"/>
          </p:cNvSpPr>
          <p:nvPr/>
        </p:nvSpPr>
        <p:spPr bwMode="auto">
          <a:xfrm>
            <a:off x="844550" y="1682750"/>
            <a:ext cx="3644900" cy="596900"/>
          </a:xfrm>
          <a:prstGeom prst="rect">
            <a:avLst/>
          </a:prstGeom>
          <a:solidFill>
            <a:srgbClr val="CCECFF"/>
          </a:solidFill>
          <a:ln w="12699">
            <a:solidFill>
              <a:srgbClr val="006BCA"/>
            </a:solidFill>
            <a:miter lim="800000"/>
            <a:headEnd/>
            <a:tailEnd/>
          </a:ln>
          <a:effectLst>
            <a:outerShdw dist="107763" dir="18900000" algn="ctr" rotWithShape="0">
              <a:srgbClr val="808080"/>
            </a:outerShdw>
          </a:effectLst>
        </p:spPr>
        <p:txBody>
          <a:bodyPr wrap="none" lIns="152400" tIns="114300" rIns="152400" bIns="114300" anchor="ctr"/>
          <a:lstStyle/>
          <a:p>
            <a:pPr algn="l">
              <a:spcBef>
                <a:spcPct val="0"/>
              </a:spcBef>
            </a:pPr>
            <a:r>
              <a:rPr lang="fr-FR" altLang="fr-FR" sz="1600">
                <a:solidFill>
                  <a:schemeClr val="tx2"/>
                </a:solidFill>
                <a:latin typeface="Arial" charset="0"/>
              </a:rPr>
              <a:t>Données de base</a:t>
            </a:r>
          </a:p>
        </p:txBody>
      </p:sp>
      <p:sp>
        <p:nvSpPr>
          <p:cNvPr id="148488" name="Rectangle 8"/>
          <p:cNvSpPr>
            <a:spLocks noChangeArrowheads="1"/>
          </p:cNvSpPr>
          <p:nvPr/>
        </p:nvSpPr>
        <p:spPr bwMode="auto">
          <a:xfrm>
            <a:off x="838200" y="2971800"/>
            <a:ext cx="3644900" cy="533400"/>
          </a:xfrm>
          <a:prstGeom prst="rect">
            <a:avLst/>
          </a:prstGeom>
          <a:solidFill>
            <a:srgbClr val="CCECFF"/>
          </a:solidFill>
          <a:ln w="12699">
            <a:solidFill>
              <a:srgbClr val="006BCA"/>
            </a:solidFill>
            <a:miter lim="800000"/>
            <a:headEnd/>
            <a:tailEnd/>
          </a:ln>
          <a:effectLst>
            <a:outerShdw dist="107763" dir="18900000" algn="ctr" rotWithShape="0">
              <a:srgbClr val="808080"/>
            </a:outerShdw>
          </a:effectLst>
        </p:spPr>
        <p:txBody>
          <a:bodyPr wrap="none" lIns="152400" tIns="114300" rIns="152400" bIns="114300" anchor="ctr"/>
          <a:lstStyle/>
          <a:p>
            <a:pPr algn="l">
              <a:spcBef>
                <a:spcPct val="0"/>
              </a:spcBef>
            </a:pPr>
            <a:r>
              <a:rPr lang="fr-FR" altLang="fr-FR" sz="1600">
                <a:solidFill>
                  <a:schemeClr val="tx2"/>
                </a:solidFill>
                <a:latin typeface="Arial" charset="0"/>
              </a:rPr>
              <a:t>Données achat</a:t>
            </a:r>
          </a:p>
        </p:txBody>
      </p:sp>
      <p:sp>
        <p:nvSpPr>
          <p:cNvPr id="148489" name="Rectangle 9"/>
          <p:cNvSpPr>
            <a:spLocks noChangeArrowheads="1"/>
          </p:cNvSpPr>
          <p:nvPr/>
        </p:nvSpPr>
        <p:spPr bwMode="auto">
          <a:xfrm>
            <a:off x="838200" y="2438400"/>
            <a:ext cx="3644900" cy="444500"/>
          </a:xfrm>
          <a:prstGeom prst="rect">
            <a:avLst/>
          </a:prstGeom>
          <a:solidFill>
            <a:schemeClr val="bg1"/>
          </a:solidFill>
          <a:ln w="12699">
            <a:solidFill>
              <a:srgbClr val="006BCA"/>
            </a:solidFill>
            <a:miter lim="800000"/>
            <a:headEnd/>
            <a:tailEnd/>
          </a:ln>
          <a:effectLst>
            <a:outerShdw dist="107763" dir="18900000" algn="ctr" rotWithShape="0">
              <a:srgbClr val="808080"/>
            </a:outerShdw>
          </a:effectLst>
        </p:spPr>
        <p:txBody>
          <a:bodyPr wrap="none" lIns="152400" tIns="114300" rIns="152400" bIns="114300" anchor="ctr"/>
          <a:lstStyle/>
          <a:p>
            <a:pPr algn="l">
              <a:spcBef>
                <a:spcPct val="0"/>
              </a:spcBef>
            </a:pPr>
            <a:r>
              <a:rPr lang="fr-FR" altLang="fr-FR" sz="1600">
                <a:solidFill>
                  <a:schemeClr val="tx2"/>
                </a:solidFill>
                <a:latin typeface="Arial" charset="0"/>
              </a:rPr>
              <a:t>Données ADV</a:t>
            </a:r>
          </a:p>
        </p:txBody>
      </p:sp>
      <p:sp>
        <p:nvSpPr>
          <p:cNvPr id="148490" name="Rectangle 10"/>
          <p:cNvSpPr>
            <a:spLocks noChangeArrowheads="1"/>
          </p:cNvSpPr>
          <p:nvPr/>
        </p:nvSpPr>
        <p:spPr bwMode="auto">
          <a:xfrm>
            <a:off x="838200" y="3657600"/>
            <a:ext cx="3644900" cy="533400"/>
          </a:xfrm>
          <a:prstGeom prst="rect">
            <a:avLst/>
          </a:prstGeom>
          <a:solidFill>
            <a:srgbClr val="CCECFF"/>
          </a:solidFill>
          <a:ln w="12699">
            <a:solidFill>
              <a:srgbClr val="006BCA"/>
            </a:solidFill>
            <a:miter lim="800000"/>
            <a:headEnd/>
            <a:tailEnd/>
          </a:ln>
          <a:effectLst>
            <a:outerShdw dist="107763" dir="18900000" algn="ctr" rotWithShape="0">
              <a:srgbClr val="808080"/>
            </a:outerShdw>
          </a:effectLst>
        </p:spPr>
        <p:txBody>
          <a:bodyPr wrap="none" lIns="152400" tIns="114300" rIns="152400" bIns="114300" anchor="ctr"/>
          <a:lstStyle/>
          <a:p>
            <a:pPr algn="l">
              <a:spcBef>
                <a:spcPct val="0"/>
              </a:spcBef>
            </a:pPr>
            <a:r>
              <a:rPr lang="fr-FR" altLang="fr-FR" sz="1600">
                <a:solidFill>
                  <a:schemeClr val="tx2"/>
                </a:solidFill>
                <a:latin typeface="Arial" charset="0"/>
              </a:rPr>
              <a:t>Données MRP</a:t>
            </a:r>
          </a:p>
        </p:txBody>
      </p:sp>
      <p:sp>
        <p:nvSpPr>
          <p:cNvPr id="148491" name="Rectangle 11"/>
          <p:cNvSpPr>
            <a:spLocks noChangeArrowheads="1"/>
          </p:cNvSpPr>
          <p:nvPr/>
        </p:nvSpPr>
        <p:spPr bwMode="auto">
          <a:xfrm>
            <a:off x="838200" y="4953000"/>
            <a:ext cx="3644900" cy="457200"/>
          </a:xfrm>
          <a:prstGeom prst="rect">
            <a:avLst/>
          </a:prstGeom>
          <a:solidFill>
            <a:srgbClr val="CCECFF"/>
          </a:solidFill>
          <a:ln w="12699">
            <a:solidFill>
              <a:srgbClr val="006BCA"/>
            </a:solidFill>
            <a:miter lim="800000"/>
            <a:headEnd/>
            <a:tailEnd/>
          </a:ln>
          <a:effectLst>
            <a:outerShdw dist="107763" dir="18900000" algn="ctr" rotWithShape="0">
              <a:srgbClr val="808080"/>
            </a:outerShdw>
          </a:effectLst>
        </p:spPr>
        <p:txBody>
          <a:bodyPr wrap="none" lIns="152400" tIns="114300" rIns="152400" bIns="114300" anchor="ctr"/>
          <a:lstStyle/>
          <a:p>
            <a:pPr algn="l">
              <a:spcBef>
                <a:spcPct val="0"/>
              </a:spcBef>
            </a:pPr>
            <a:r>
              <a:rPr lang="fr-FR" altLang="fr-FR" sz="1600">
                <a:solidFill>
                  <a:schemeClr val="tx2"/>
                </a:solidFill>
                <a:latin typeface="Arial" charset="0"/>
              </a:rPr>
              <a:t>Données qualité</a:t>
            </a:r>
          </a:p>
        </p:txBody>
      </p:sp>
      <p:sp>
        <p:nvSpPr>
          <p:cNvPr id="148492" name="Rectangle 12"/>
          <p:cNvSpPr>
            <a:spLocks noChangeArrowheads="1"/>
          </p:cNvSpPr>
          <p:nvPr/>
        </p:nvSpPr>
        <p:spPr bwMode="auto">
          <a:xfrm>
            <a:off x="838200" y="4343400"/>
            <a:ext cx="3644900" cy="444500"/>
          </a:xfrm>
          <a:prstGeom prst="rect">
            <a:avLst/>
          </a:prstGeom>
          <a:solidFill>
            <a:srgbClr val="CCECFF"/>
          </a:solidFill>
          <a:ln w="12699">
            <a:solidFill>
              <a:srgbClr val="006BCA"/>
            </a:solidFill>
            <a:miter lim="800000"/>
            <a:headEnd/>
            <a:tailEnd/>
          </a:ln>
          <a:effectLst>
            <a:outerShdw dist="107763" dir="18900000" algn="ctr" rotWithShape="0">
              <a:srgbClr val="808080"/>
            </a:outerShdw>
          </a:effectLst>
        </p:spPr>
        <p:txBody>
          <a:bodyPr wrap="none" lIns="152400" tIns="114300" rIns="152400" bIns="114300" anchor="ctr"/>
          <a:lstStyle/>
          <a:p>
            <a:pPr algn="l">
              <a:spcBef>
                <a:spcPct val="0"/>
              </a:spcBef>
            </a:pPr>
            <a:r>
              <a:rPr lang="fr-FR" altLang="fr-FR" sz="1600">
                <a:solidFill>
                  <a:schemeClr val="tx2"/>
                </a:solidFill>
                <a:latin typeface="Arial" charset="0"/>
              </a:rPr>
              <a:t>Données stock</a:t>
            </a:r>
          </a:p>
        </p:txBody>
      </p:sp>
      <p:sp>
        <p:nvSpPr>
          <p:cNvPr id="148493" name="Rectangle 13"/>
          <p:cNvSpPr>
            <a:spLocks noChangeArrowheads="1"/>
          </p:cNvSpPr>
          <p:nvPr/>
        </p:nvSpPr>
        <p:spPr bwMode="auto">
          <a:xfrm>
            <a:off x="838200" y="5638800"/>
            <a:ext cx="3644900" cy="457200"/>
          </a:xfrm>
          <a:prstGeom prst="rect">
            <a:avLst/>
          </a:prstGeom>
          <a:solidFill>
            <a:srgbClr val="CCECFF"/>
          </a:solidFill>
          <a:ln w="12699">
            <a:solidFill>
              <a:srgbClr val="006BCA"/>
            </a:solidFill>
            <a:miter lim="800000"/>
            <a:headEnd/>
            <a:tailEnd/>
          </a:ln>
          <a:effectLst>
            <a:outerShdw dist="107763" dir="18900000" algn="ctr" rotWithShape="0">
              <a:srgbClr val="808080"/>
            </a:outerShdw>
          </a:effectLst>
        </p:spPr>
        <p:txBody>
          <a:bodyPr wrap="none" lIns="152400" tIns="114300" rIns="152400" bIns="114300" anchor="ctr"/>
          <a:lstStyle/>
          <a:p>
            <a:pPr algn="l">
              <a:spcBef>
                <a:spcPct val="0"/>
              </a:spcBef>
            </a:pPr>
            <a:r>
              <a:rPr lang="fr-FR" altLang="fr-FR" sz="1600">
                <a:solidFill>
                  <a:schemeClr val="tx2"/>
                </a:solidFill>
                <a:latin typeface="Arial" charset="0"/>
              </a:rPr>
              <a:t>Données comptable</a:t>
            </a:r>
          </a:p>
        </p:txBody>
      </p:sp>
      <p:sp>
        <p:nvSpPr>
          <p:cNvPr id="148494" name="Rectangle 14"/>
          <p:cNvSpPr>
            <a:spLocks noChangeArrowheads="1"/>
          </p:cNvSpPr>
          <p:nvPr/>
        </p:nvSpPr>
        <p:spPr bwMode="auto">
          <a:xfrm>
            <a:off x="4724400" y="5638800"/>
            <a:ext cx="3644900" cy="457200"/>
          </a:xfrm>
          <a:prstGeom prst="rect">
            <a:avLst/>
          </a:prstGeom>
          <a:solidFill>
            <a:srgbClr val="CCECFF"/>
          </a:solidFill>
          <a:ln w="12699">
            <a:solidFill>
              <a:srgbClr val="006BCA"/>
            </a:solidFill>
            <a:miter lim="800000"/>
            <a:headEnd/>
            <a:tailEnd/>
          </a:ln>
          <a:effectLst>
            <a:outerShdw dist="107763" dir="18900000" algn="ctr" rotWithShape="0">
              <a:srgbClr val="808080"/>
            </a:outerShdw>
          </a:effectLst>
        </p:spPr>
        <p:txBody>
          <a:bodyPr wrap="none" lIns="152400" tIns="114300" rIns="152400" bIns="114300" anchor="ctr"/>
          <a:lstStyle/>
          <a:p>
            <a:pPr algn="l">
              <a:spcBef>
                <a:spcPct val="0"/>
              </a:spcBef>
            </a:pPr>
            <a:r>
              <a:rPr lang="fr-FR" altLang="fr-FR" sz="1600">
                <a:solidFill>
                  <a:schemeClr val="tx2"/>
                </a:solidFill>
                <a:latin typeface="Arial" charset="0"/>
              </a:rPr>
              <a:t>Données CCR</a:t>
            </a:r>
          </a:p>
        </p:txBody>
      </p:sp>
      <p:sp>
        <p:nvSpPr>
          <p:cNvPr id="148497" name="Freeform 17"/>
          <p:cNvSpPr>
            <a:spLocks/>
          </p:cNvSpPr>
          <p:nvPr/>
        </p:nvSpPr>
        <p:spPr bwMode="auto">
          <a:xfrm>
            <a:off x="4572000" y="2133600"/>
            <a:ext cx="3354388" cy="1066800"/>
          </a:xfrm>
          <a:custGeom>
            <a:avLst/>
            <a:gdLst>
              <a:gd name="T0" fmla="*/ 0 w 2113"/>
              <a:gd name="T1" fmla="*/ 455 h 912"/>
              <a:gd name="T2" fmla="*/ 576 w 2113"/>
              <a:gd name="T3" fmla="*/ 0 h 912"/>
              <a:gd name="T4" fmla="*/ 2112 w 2113"/>
              <a:gd name="T5" fmla="*/ 0 h 912"/>
              <a:gd name="T6" fmla="*/ 2112 w 2113"/>
              <a:gd name="T7" fmla="*/ 911 h 912"/>
              <a:gd name="T8" fmla="*/ 576 w 2113"/>
              <a:gd name="T9" fmla="*/ 911 h 912"/>
              <a:gd name="T10" fmla="*/ 0 w 2113"/>
              <a:gd name="T11" fmla="*/ 455 h 912"/>
            </a:gdLst>
            <a:ahLst/>
            <a:cxnLst>
              <a:cxn ang="0">
                <a:pos x="T0" y="T1"/>
              </a:cxn>
              <a:cxn ang="0">
                <a:pos x="T2" y="T3"/>
              </a:cxn>
              <a:cxn ang="0">
                <a:pos x="T4" y="T5"/>
              </a:cxn>
              <a:cxn ang="0">
                <a:pos x="T6" y="T7"/>
              </a:cxn>
              <a:cxn ang="0">
                <a:pos x="T8" y="T9"/>
              </a:cxn>
              <a:cxn ang="0">
                <a:pos x="T10" y="T11"/>
              </a:cxn>
            </a:cxnLst>
            <a:rect l="0" t="0" r="r" b="b"/>
            <a:pathLst>
              <a:path w="2113" h="912">
                <a:moveTo>
                  <a:pt x="0" y="455"/>
                </a:moveTo>
                <a:lnTo>
                  <a:pt x="576" y="0"/>
                </a:lnTo>
                <a:lnTo>
                  <a:pt x="2112" y="0"/>
                </a:lnTo>
                <a:lnTo>
                  <a:pt x="2112" y="911"/>
                </a:lnTo>
                <a:lnTo>
                  <a:pt x="576" y="911"/>
                </a:lnTo>
                <a:lnTo>
                  <a:pt x="0" y="455"/>
                </a:lnTo>
              </a:path>
            </a:pathLst>
          </a:custGeom>
          <a:gradFill rotWithShape="0">
            <a:gsLst>
              <a:gs pos="0">
                <a:srgbClr val="F95AB7"/>
              </a:gs>
              <a:gs pos="50000">
                <a:srgbClr val="F95AB7">
                  <a:gamma/>
                  <a:tint val="89804"/>
                  <a:invGamma/>
                </a:srgbClr>
              </a:gs>
              <a:gs pos="100000">
                <a:srgbClr val="F95AB7"/>
              </a:gs>
            </a:gsLst>
            <a:lin ang="2700000" scaled="1"/>
          </a:gradFill>
          <a:ln w="12699" cap="rnd" cmpd="sng">
            <a:solidFill>
              <a:schemeClr val="bg1"/>
            </a:solidFill>
            <a:prstDash val="solid"/>
            <a:round/>
            <a:headEnd type="none" w="sm" len="sm"/>
            <a:tailEnd type="none" w="sm" len="sm"/>
          </a:ln>
          <a:effectLst>
            <a:outerShdw dist="107763" dir="2700000" algn="ctr" rotWithShape="0">
              <a:srgbClr val="808080"/>
            </a:outerShdw>
          </a:effectLst>
        </p:spPr>
        <p:txBody>
          <a:bodyPr/>
          <a:lstStyle/>
          <a:p>
            <a:endParaRPr lang="fr-FR"/>
          </a:p>
        </p:txBody>
      </p:sp>
      <p:sp>
        <p:nvSpPr>
          <p:cNvPr id="148498" name="Rectangle 18"/>
          <p:cNvSpPr>
            <a:spLocks noChangeArrowheads="1"/>
          </p:cNvSpPr>
          <p:nvPr/>
        </p:nvSpPr>
        <p:spPr bwMode="auto">
          <a:xfrm>
            <a:off x="5546725" y="2117725"/>
            <a:ext cx="2036763"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lgn="l">
              <a:spcBef>
                <a:spcPct val="0"/>
              </a:spcBef>
            </a:pPr>
            <a:endParaRPr lang="fr-FR" altLang="fr-FR" sz="1600">
              <a:latin typeface="Arial" charset="0"/>
            </a:endParaRPr>
          </a:p>
          <a:p>
            <a:pPr algn="l">
              <a:spcBef>
                <a:spcPct val="0"/>
              </a:spcBef>
            </a:pPr>
            <a:r>
              <a:rPr lang="fr-FR" altLang="fr-FR" sz="1600">
                <a:latin typeface="Arial" charset="0"/>
              </a:rPr>
              <a:t>Vues gérées par le </a:t>
            </a:r>
          </a:p>
          <a:p>
            <a:pPr algn="l">
              <a:spcBef>
                <a:spcPct val="0"/>
              </a:spcBef>
            </a:pPr>
            <a:r>
              <a:rPr lang="fr-FR" altLang="fr-FR" sz="1600">
                <a:latin typeface="Arial" charset="0"/>
              </a:rPr>
              <a:t>service clients</a:t>
            </a:r>
          </a:p>
        </p:txBody>
      </p:sp>
      <p:sp>
        <p:nvSpPr>
          <p:cNvPr id="2" name="Espace réservé du pied de page 1"/>
          <p:cNvSpPr>
            <a:spLocks noGrp="1"/>
          </p:cNvSpPr>
          <p:nvPr>
            <p:ph type="ftr" sz="quarter" idx="12"/>
          </p:nvPr>
        </p:nvSpPr>
        <p:spPr/>
        <p:txBody>
          <a:bodyPr/>
          <a:lstStyle/>
          <a:p>
            <a:r>
              <a:rPr lang="fr-FR" smtClean="0"/>
              <a:t>Sharesap.com®. Copyright©. Tous droits réservés. Par Mickael QUESNOT</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5" name="Rectangle 1027"/>
          <p:cNvSpPr>
            <a:spLocks noChangeArrowheads="1"/>
          </p:cNvSpPr>
          <p:nvPr/>
        </p:nvSpPr>
        <p:spPr bwMode="auto">
          <a:xfrm>
            <a:off x="685800" y="609600"/>
            <a:ext cx="77724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762000">
              <a:spcBef>
                <a:spcPct val="0"/>
              </a:spcBef>
              <a:defRPr sz="3600" b="1">
                <a:solidFill>
                  <a:schemeClr val="accent2"/>
                </a:solidFill>
                <a:effectLst>
                  <a:outerShdw blurRad="38100" dist="38100" dir="2700000" algn="tl">
                    <a:srgbClr val="C0C0C0"/>
                  </a:outerShdw>
                </a:effectLst>
                <a:latin typeface="Arial" charset="0"/>
              </a:defRPr>
            </a:lvl1pPr>
            <a:lvl2pPr defTabSz="762000">
              <a:spcBef>
                <a:spcPct val="0"/>
              </a:spcBef>
              <a:defRPr sz="3600" b="1">
                <a:solidFill>
                  <a:schemeClr val="accent2"/>
                </a:solidFill>
                <a:effectLst>
                  <a:outerShdw blurRad="38100" dist="38100" dir="2700000" algn="tl">
                    <a:srgbClr val="C0C0C0"/>
                  </a:outerShdw>
                </a:effectLst>
                <a:latin typeface="Arial" charset="0"/>
              </a:defRPr>
            </a:lvl2pPr>
            <a:lvl3pPr defTabSz="762000">
              <a:spcBef>
                <a:spcPct val="0"/>
              </a:spcBef>
              <a:defRPr sz="3600" b="1">
                <a:solidFill>
                  <a:schemeClr val="accent2"/>
                </a:solidFill>
                <a:effectLst>
                  <a:outerShdw blurRad="38100" dist="38100" dir="2700000" algn="tl">
                    <a:srgbClr val="C0C0C0"/>
                  </a:outerShdw>
                </a:effectLst>
                <a:latin typeface="Arial" charset="0"/>
              </a:defRPr>
            </a:lvl3pPr>
            <a:lvl4pPr defTabSz="762000">
              <a:spcBef>
                <a:spcPct val="0"/>
              </a:spcBef>
              <a:defRPr sz="3600" b="1">
                <a:solidFill>
                  <a:schemeClr val="accent2"/>
                </a:solidFill>
                <a:effectLst>
                  <a:outerShdw blurRad="38100" dist="38100" dir="2700000" algn="tl">
                    <a:srgbClr val="C0C0C0"/>
                  </a:outerShdw>
                </a:effectLst>
                <a:latin typeface="Arial" charset="0"/>
              </a:defRPr>
            </a:lvl4pPr>
            <a:lvl5pPr defTabSz="762000">
              <a:spcBef>
                <a:spcPct val="0"/>
              </a:spcBef>
              <a:defRPr sz="3600" b="1">
                <a:solidFill>
                  <a:schemeClr val="accent2"/>
                </a:solidFill>
                <a:effectLst>
                  <a:outerShdw blurRad="38100" dist="38100" dir="2700000" algn="tl">
                    <a:srgbClr val="C0C0C0"/>
                  </a:outerShdw>
                </a:effectLst>
                <a:latin typeface="Arial" charset="0"/>
              </a:defRPr>
            </a:lvl5pPr>
            <a:lvl6pPr marL="457200" algn="ctr" defTabSz="762000" eaLnBrk="0" fontAlgn="base" hangingPunct="0">
              <a:spcBef>
                <a:spcPct val="0"/>
              </a:spcBef>
              <a:spcAft>
                <a:spcPct val="0"/>
              </a:spcAft>
              <a:defRPr sz="3600" b="1">
                <a:solidFill>
                  <a:schemeClr val="accent2"/>
                </a:solidFill>
                <a:effectLst>
                  <a:outerShdw blurRad="38100" dist="38100" dir="2700000" algn="tl">
                    <a:srgbClr val="C0C0C0"/>
                  </a:outerShdw>
                </a:effectLst>
                <a:latin typeface="Arial" charset="0"/>
              </a:defRPr>
            </a:lvl6pPr>
            <a:lvl7pPr marL="914400" algn="ctr" defTabSz="762000" eaLnBrk="0" fontAlgn="base" hangingPunct="0">
              <a:spcBef>
                <a:spcPct val="0"/>
              </a:spcBef>
              <a:spcAft>
                <a:spcPct val="0"/>
              </a:spcAft>
              <a:defRPr sz="3600" b="1">
                <a:solidFill>
                  <a:schemeClr val="accent2"/>
                </a:solidFill>
                <a:effectLst>
                  <a:outerShdw blurRad="38100" dist="38100" dir="2700000" algn="tl">
                    <a:srgbClr val="C0C0C0"/>
                  </a:outerShdw>
                </a:effectLst>
                <a:latin typeface="Arial" charset="0"/>
              </a:defRPr>
            </a:lvl7pPr>
            <a:lvl8pPr marL="1371600" algn="ctr" defTabSz="762000" eaLnBrk="0" fontAlgn="base" hangingPunct="0">
              <a:spcBef>
                <a:spcPct val="0"/>
              </a:spcBef>
              <a:spcAft>
                <a:spcPct val="0"/>
              </a:spcAft>
              <a:defRPr sz="3600" b="1">
                <a:solidFill>
                  <a:schemeClr val="accent2"/>
                </a:solidFill>
                <a:effectLst>
                  <a:outerShdw blurRad="38100" dist="38100" dir="2700000" algn="tl">
                    <a:srgbClr val="C0C0C0"/>
                  </a:outerShdw>
                </a:effectLst>
                <a:latin typeface="Arial" charset="0"/>
              </a:defRPr>
            </a:lvl8pPr>
            <a:lvl9pPr marL="1828800" algn="ctr" defTabSz="762000" eaLnBrk="0" fontAlgn="base" hangingPunct="0">
              <a:spcBef>
                <a:spcPct val="0"/>
              </a:spcBef>
              <a:spcAft>
                <a:spcPct val="0"/>
              </a:spcAft>
              <a:defRPr sz="3600" b="1">
                <a:solidFill>
                  <a:schemeClr val="accent2"/>
                </a:solidFill>
                <a:effectLst>
                  <a:outerShdw blurRad="38100" dist="38100" dir="2700000" algn="tl">
                    <a:srgbClr val="C0C0C0"/>
                  </a:outerShdw>
                </a:effectLst>
                <a:latin typeface="Arial" charset="0"/>
              </a:defRPr>
            </a:lvl9pPr>
          </a:lstStyle>
          <a:p>
            <a:r>
              <a:rPr lang="fr-FR" altLang="fr-FR" sz="2800"/>
              <a:t>Données de base article dans la structure</a:t>
            </a:r>
            <a:endParaRPr lang="fr-FR" altLang="fr-FR"/>
          </a:p>
        </p:txBody>
      </p:sp>
      <p:sp>
        <p:nvSpPr>
          <p:cNvPr id="146436" name="Rectangle 1028"/>
          <p:cNvSpPr>
            <a:spLocks noChangeArrowheads="1"/>
          </p:cNvSpPr>
          <p:nvPr/>
        </p:nvSpPr>
        <p:spPr bwMode="auto">
          <a:xfrm>
            <a:off x="838200" y="13716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algn="l" defTabSz="762000">
              <a:buChar char="•"/>
              <a:defRPr sz="3200" b="1">
                <a:solidFill>
                  <a:schemeClr val="tx1"/>
                </a:solidFill>
                <a:latin typeface="Times New Roman" charset="0"/>
              </a:defRPr>
            </a:lvl1pPr>
            <a:lvl2pPr marL="742950" indent="-285750" algn="l" defTabSz="762000">
              <a:buChar char="–"/>
              <a:defRPr sz="2800" b="1">
                <a:solidFill>
                  <a:schemeClr val="tx1"/>
                </a:solidFill>
                <a:latin typeface="Times New Roman" charset="0"/>
              </a:defRPr>
            </a:lvl2pPr>
            <a:lvl3pPr marL="1143000" indent="-228600" algn="l" defTabSz="762000">
              <a:buChar char="•"/>
              <a:defRPr sz="2400" b="1">
                <a:solidFill>
                  <a:schemeClr val="tx1"/>
                </a:solidFill>
                <a:latin typeface="Times New Roman" charset="0"/>
              </a:defRPr>
            </a:lvl3pPr>
            <a:lvl4pPr marL="1600200" indent="-228600" algn="l" defTabSz="762000">
              <a:buChar char="–"/>
              <a:defRPr sz="2000" b="1">
                <a:solidFill>
                  <a:schemeClr val="tx1"/>
                </a:solidFill>
                <a:latin typeface="Times New Roman" charset="0"/>
              </a:defRPr>
            </a:lvl4pPr>
            <a:lvl5pPr marL="2057400" indent="-228600" algn="l" defTabSz="762000">
              <a:buChar char="•"/>
              <a:defRPr sz="2000" b="1">
                <a:solidFill>
                  <a:schemeClr val="tx1"/>
                </a:solidFill>
                <a:latin typeface="Times New Roman" charset="0"/>
              </a:defRPr>
            </a:lvl5pPr>
            <a:lvl6pPr marL="2514600" indent="-228600" defTabSz="762000" eaLnBrk="0" fontAlgn="base" hangingPunct="0">
              <a:spcBef>
                <a:spcPct val="20000"/>
              </a:spcBef>
              <a:spcAft>
                <a:spcPct val="0"/>
              </a:spcAft>
              <a:buChar char="•"/>
              <a:defRPr sz="2000" b="1">
                <a:solidFill>
                  <a:schemeClr val="tx1"/>
                </a:solidFill>
                <a:latin typeface="Times New Roman" charset="0"/>
              </a:defRPr>
            </a:lvl6pPr>
            <a:lvl7pPr marL="2971800" indent="-228600" defTabSz="762000" eaLnBrk="0" fontAlgn="base" hangingPunct="0">
              <a:spcBef>
                <a:spcPct val="20000"/>
              </a:spcBef>
              <a:spcAft>
                <a:spcPct val="0"/>
              </a:spcAft>
              <a:buChar char="•"/>
              <a:defRPr sz="2000" b="1">
                <a:solidFill>
                  <a:schemeClr val="tx1"/>
                </a:solidFill>
                <a:latin typeface="Times New Roman" charset="0"/>
              </a:defRPr>
            </a:lvl7pPr>
            <a:lvl8pPr marL="3429000" indent="-228600" defTabSz="762000" eaLnBrk="0" fontAlgn="base" hangingPunct="0">
              <a:spcBef>
                <a:spcPct val="20000"/>
              </a:spcBef>
              <a:spcAft>
                <a:spcPct val="0"/>
              </a:spcAft>
              <a:buChar char="•"/>
              <a:defRPr sz="2000" b="1">
                <a:solidFill>
                  <a:schemeClr val="tx1"/>
                </a:solidFill>
                <a:latin typeface="Times New Roman" charset="0"/>
              </a:defRPr>
            </a:lvl8pPr>
            <a:lvl9pPr marL="3886200" indent="-228600" defTabSz="762000" eaLnBrk="0" fontAlgn="base" hangingPunct="0">
              <a:spcBef>
                <a:spcPct val="20000"/>
              </a:spcBef>
              <a:spcAft>
                <a:spcPct val="0"/>
              </a:spcAft>
              <a:buChar char="•"/>
              <a:defRPr sz="2000" b="1">
                <a:solidFill>
                  <a:schemeClr val="tx1"/>
                </a:solidFill>
                <a:latin typeface="Times New Roman" charset="0"/>
              </a:defRPr>
            </a:lvl9pPr>
          </a:lstStyle>
          <a:p>
            <a:r>
              <a:rPr lang="fr-FR" altLang="fr-FR"/>
              <a:t>Les données générales sont gérées au niveau mandant</a:t>
            </a:r>
          </a:p>
          <a:p>
            <a:r>
              <a:rPr lang="fr-FR" altLang="fr-FR"/>
              <a:t>Les données commerciales sont gérées au niveau de la Division/Organisation commerciale/Canal de distribution</a:t>
            </a:r>
          </a:p>
        </p:txBody>
      </p:sp>
      <p:sp>
        <p:nvSpPr>
          <p:cNvPr id="2" name="Espace réservé du pied de page 1"/>
          <p:cNvSpPr>
            <a:spLocks noGrp="1"/>
          </p:cNvSpPr>
          <p:nvPr>
            <p:ph type="ftr" sz="quarter" idx="12"/>
          </p:nvPr>
        </p:nvSpPr>
        <p:spPr/>
        <p:txBody>
          <a:bodyPr/>
          <a:lstStyle/>
          <a:p>
            <a:r>
              <a:rPr lang="fr-FR" smtClean="0"/>
              <a:t>Sharesap.com®. Copyright©. Tous droits réservés. Par Mickael QUESNOT</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9" name="Rectangle 3"/>
          <p:cNvSpPr>
            <a:spLocks noGrp="1" noChangeArrowheads="1"/>
          </p:cNvSpPr>
          <p:nvPr>
            <p:ph idx="1"/>
          </p:nvPr>
        </p:nvSpPr>
        <p:spPr>
          <a:xfrm>
            <a:off x="1066800" y="1143000"/>
            <a:ext cx="7772400" cy="4724400"/>
          </a:xfrm>
        </p:spPr>
        <p:txBody>
          <a:bodyPr/>
          <a:lstStyle/>
          <a:p>
            <a:r>
              <a:rPr lang="fr-FR" altLang="fr-FR" dirty="0"/>
              <a:t>Typologies d ’articles:</a:t>
            </a:r>
          </a:p>
          <a:p>
            <a:pPr>
              <a:buFontTx/>
              <a:buNone/>
            </a:pPr>
            <a:r>
              <a:rPr lang="fr-FR" altLang="fr-FR" sz="1600" b="0" dirty="0">
                <a:latin typeface="Arial" charset="0"/>
              </a:rPr>
              <a:t>Les codes articles sont regroupés par types articles, selon des critères définis par </a:t>
            </a:r>
            <a:r>
              <a:rPr lang="fr-FR" altLang="fr-FR" sz="1600" b="0" dirty="0" smtClean="0">
                <a:latin typeface="Arial" charset="0"/>
              </a:rPr>
              <a:t>EXEMPLE</a:t>
            </a:r>
            <a:r>
              <a:rPr lang="fr-FR" altLang="fr-FR" sz="1600" b="0" dirty="0">
                <a:latin typeface="Arial" charset="0"/>
              </a:rPr>
              <a:t> :</a:t>
            </a:r>
          </a:p>
          <a:p>
            <a:pPr lvl="2" algn="just"/>
            <a:r>
              <a:rPr lang="fr-FR" altLang="fr-FR" sz="1800" dirty="0">
                <a:latin typeface="Arial" charset="0"/>
              </a:rPr>
              <a:t>FERT	</a:t>
            </a:r>
            <a:r>
              <a:rPr lang="fr-FR" altLang="fr-FR" sz="1800" b="0" dirty="0">
                <a:latin typeface="Arial" charset="0"/>
              </a:rPr>
              <a:t>	:	Produits finis fabriqués, stockés (pompe, pompe + Poussoir)</a:t>
            </a:r>
          </a:p>
          <a:p>
            <a:pPr lvl="2"/>
            <a:r>
              <a:rPr lang="fr-FR" altLang="fr-FR" sz="1800" dirty="0">
                <a:latin typeface="Arial" charset="0"/>
              </a:rPr>
              <a:t>HALB</a:t>
            </a:r>
            <a:r>
              <a:rPr lang="fr-FR" altLang="fr-FR" sz="1800" b="0" dirty="0">
                <a:latin typeface="Arial" charset="0"/>
              </a:rPr>
              <a:t>		:	Produits semi-finis fabriqués en interne ou externe, stockés (corps, gicleur, s/e soupape)</a:t>
            </a:r>
          </a:p>
          <a:p>
            <a:pPr lvl="2"/>
            <a:r>
              <a:rPr lang="fr-FR" altLang="fr-FR" sz="1800" dirty="0">
                <a:latin typeface="Arial" charset="0"/>
              </a:rPr>
              <a:t>ROH</a:t>
            </a:r>
            <a:r>
              <a:rPr lang="fr-FR" altLang="fr-FR" sz="1800" b="0" dirty="0">
                <a:latin typeface="Arial" charset="0"/>
              </a:rPr>
              <a:t>		:	Matières premières et composants achetés, stockés (colorant, bille, ressort)</a:t>
            </a:r>
          </a:p>
          <a:p>
            <a:pPr lvl="2"/>
            <a:r>
              <a:rPr lang="fr-FR" altLang="fr-FR" sz="1800" dirty="0">
                <a:latin typeface="Arial" charset="0"/>
              </a:rPr>
              <a:t>VERP	</a:t>
            </a:r>
            <a:r>
              <a:rPr lang="fr-FR" altLang="fr-FR" sz="1800" b="0" dirty="0">
                <a:latin typeface="Arial" charset="0"/>
              </a:rPr>
              <a:t>	:	Emballages (carton, palette, sac)</a:t>
            </a:r>
          </a:p>
          <a:p>
            <a:pPr lvl="2"/>
            <a:r>
              <a:rPr lang="fr-FR" altLang="fr-FR" sz="1800" dirty="0">
                <a:latin typeface="Arial" charset="0"/>
              </a:rPr>
              <a:t>DIEN	</a:t>
            </a:r>
            <a:r>
              <a:rPr lang="fr-FR" altLang="fr-FR" sz="1800" b="0" dirty="0">
                <a:latin typeface="Arial" charset="0"/>
              </a:rPr>
              <a:t>	:	Prestation de services (frais de port, immobilisation,..)</a:t>
            </a:r>
          </a:p>
          <a:p>
            <a:pPr lvl="2"/>
            <a:r>
              <a:rPr lang="fr-FR" altLang="fr-FR" sz="1800" dirty="0">
                <a:latin typeface="Arial" charset="0"/>
              </a:rPr>
              <a:t>NLAG	</a:t>
            </a:r>
            <a:r>
              <a:rPr lang="fr-FR" altLang="fr-FR" sz="1800" b="0" dirty="0">
                <a:latin typeface="Arial" charset="0"/>
              </a:rPr>
              <a:t>	:	Produits non gérés en stock (catalogue, fournitures, matériel de bureau)</a:t>
            </a:r>
          </a:p>
          <a:p>
            <a:r>
              <a:rPr lang="fr-FR" altLang="fr-FR" sz="1800" u="sng" dirty="0">
                <a:latin typeface="Arial" charset="0"/>
              </a:rPr>
              <a:t>Tous ces types d’articles peuvent être vendus.</a:t>
            </a:r>
            <a:endParaRPr lang="fr-FR" altLang="fr-FR" sz="1800" dirty="0"/>
          </a:p>
          <a:p>
            <a:endParaRPr lang="fr-FR" altLang="fr-FR" sz="1800" dirty="0"/>
          </a:p>
        </p:txBody>
      </p:sp>
      <p:sp>
        <p:nvSpPr>
          <p:cNvPr id="147458" name="Rectangle 2"/>
          <p:cNvSpPr>
            <a:spLocks noGrp="1" noChangeArrowheads="1"/>
          </p:cNvSpPr>
          <p:nvPr>
            <p:ph type="title"/>
          </p:nvPr>
        </p:nvSpPr>
        <p:spPr bwMode="auto">
          <a:xfrm>
            <a:off x="685800" y="609600"/>
            <a:ext cx="7772400" cy="5334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gn="l" defTabSz="914400"/>
            <a:r>
              <a:rPr lang="fr-FR" altLang="fr-FR" sz="2800"/>
              <a:t>Données de base: Articles</a:t>
            </a:r>
            <a:endParaRPr lang="fr-FR" altLang="fr-FR" sz="4800">
              <a:solidFill>
                <a:schemeClr val="tx1"/>
              </a:solidFill>
              <a:effectLst/>
              <a:latin typeface="Times New Roman" charset="0"/>
            </a:endParaRPr>
          </a:p>
        </p:txBody>
      </p:sp>
      <p:sp>
        <p:nvSpPr>
          <p:cNvPr id="2" name="Espace réservé du pied de page 1"/>
          <p:cNvSpPr>
            <a:spLocks noGrp="1"/>
          </p:cNvSpPr>
          <p:nvPr>
            <p:ph type="ftr" sz="quarter" idx="12"/>
          </p:nvPr>
        </p:nvSpPr>
        <p:spPr/>
        <p:txBody>
          <a:bodyPr/>
          <a:lstStyle/>
          <a:p>
            <a:r>
              <a:rPr lang="fr-FR" smtClean="0"/>
              <a:t>Sharesap.com®. Copyright©. Tous droits réservés. Par Mickael QUESNOT</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1" name="Rectangle 3"/>
          <p:cNvSpPr>
            <a:spLocks noGrp="1" noChangeArrowheads="1"/>
          </p:cNvSpPr>
          <p:nvPr>
            <p:ph idx="1"/>
          </p:nvPr>
        </p:nvSpPr>
        <p:spPr/>
        <p:txBody>
          <a:bodyPr/>
          <a:lstStyle/>
          <a:p>
            <a:r>
              <a:rPr lang="fr-FR" altLang="fr-FR" dirty="0"/>
              <a:t>Code marchandises (DEB)</a:t>
            </a:r>
          </a:p>
          <a:p>
            <a:r>
              <a:rPr lang="fr-FR" altLang="fr-FR" dirty="0"/>
              <a:t>Statut de l’article et date</a:t>
            </a:r>
          </a:p>
          <a:p>
            <a:r>
              <a:rPr lang="fr-FR" altLang="fr-FR" dirty="0"/>
              <a:t>Division de livraison</a:t>
            </a:r>
          </a:p>
          <a:p>
            <a:r>
              <a:rPr lang="fr-FR" altLang="fr-FR" dirty="0"/>
              <a:t>Taxes</a:t>
            </a:r>
          </a:p>
          <a:p>
            <a:r>
              <a:rPr lang="fr-FR" altLang="fr-FR" dirty="0"/>
              <a:t>Groupe de remise</a:t>
            </a:r>
          </a:p>
          <a:p>
            <a:r>
              <a:rPr lang="fr-FR" altLang="fr-FR" dirty="0"/>
              <a:t>Groupe de </a:t>
            </a:r>
            <a:r>
              <a:rPr lang="fr-FR" altLang="fr-FR" dirty="0" smtClean="0"/>
              <a:t>commission</a:t>
            </a:r>
            <a:endParaRPr lang="fr-FR" altLang="fr-FR" dirty="0"/>
          </a:p>
          <a:p>
            <a:r>
              <a:rPr lang="fr-FR" altLang="fr-FR" dirty="0"/>
              <a:t>Textes</a:t>
            </a:r>
          </a:p>
        </p:txBody>
      </p:sp>
      <p:sp>
        <p:nvSpPr>
          <p:cNvPr id="150530" name="Rectangle 2"/>
          <p:cNvSpPr>
            <a:spLocks noGrp="1" noChangeArrowheads="1"/>
          </p:cNvSpPr>
          <p:nvPr>
            <p:ph type="title"/>
          </p:nvPr>
        </p:nvSpPr>
        <p:spPr bwMode="auto">
          <a:xfrm>
            <a:off x="685800" y="609600"/>
            <a:ext cx="7772400" cy="1143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gn="l" defTabSz="914400"/>
            <a:r>
              <a:rPr lang="fr-FR" altLang="fr-FR" sz="2800">
                <a:latin typeface="Times New Roman" charset="0"/>
              </a:rPr>
              <a:t>Données de base article: Domaine commercial</a:t>
            </a:r>
            <a:endParaRPr lang="fr-FR" altLang="fr-FR" sz="2800" b="0">
              <a:solidFill>
                <a:schemeClr val="tx1"/>
              </a:solidFill>
              <a:effectLst/>
              <a:latin typeface="Times New Roman" charset="0"/>
            </a:endParaRPr>
          </a:p>
        </p:txBody>
      </p:sp>
      <p:sp>
        <p:nvSpPr>
          <p:cNvPr id="2" name="Espace réservé du pied de page 1"/>
          <p:cNvSpPr>
            <a:spLocks noGrp="1"/>
          </p:cNvSpPr>
          <p:nvPr>
            <p:ph type="ftr" sz="quarter" idx="12"/>
          </p:nvPr>
        </p:nvSpPr>
        <p:spPr/>
        <p:txBody>
          <a:bodyPr/>
          <a:lstStyle/>
          <a:p>
            <a:r>
              <a:rPr lang="fr-FR" smtClean="0"/>
              <a:t>Sharesap.com®. Copyright©. Tous droits réservés. Par Mickael QUESNOT</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5" name="Rectangle 3"/>
          <p:cNvSpPr>
            <a:spLocks noGrp="1" noChangeArrowheads="1"/>
          </p:cNvSpPr>
          <p:nvPr>
            <p:ph idx="1"/>
          </p:nvPr>
        </p:nvSpPr>
        <p:spPr/>
        <p:txBody>
          <a:bodyPr/>
          <a:lstStyle/>
          <a:p>
            <a:r>
              <a:rPr lang="fr-FR" altLang="fr-FR"/>
              <a:t>Toutes les données sont gérées au niveau de l ’Organisation commerciale/Canal de distribution</a:t>
            </a:r>
          </a:p>
        </p:txBody>
      </p:sp>
      <p:sp>
        <p:nvSpPr>
          <p:cNvPr id="151554" name="Rectangle 2"/>
          <p:cNvSpPr>
            <a:spLocks noGrp="1" noChangeArrowheads="1"/>
          </p:cNvSpPr>
          <p:nvPr>
            <p:ph type="title"/>
          </p:nvPr>
        </p:nvSpPr>
        <p:spPr bwMode="auto">
          <a:xfrm>
            <a:off x="685800" y="609600"/>
            <a:ext cx="7772400" cy="1143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gn="l" defTabSz="914400"/>
            <a:r>
              <a:rPr lang="fr-FR" altLang="fr-FR" sz="2800">
                <a:latin typeface="Times New Roman" charset="0"/>
              </a:rPr>
              <a:t>Données de base Infos-vente dans la structure</a:t>
            </a:r>
            <a:endParaRPr lang="fr-FR" altLang="fr-FR" b="0">
              <a:solidFill>
                <a:schemeClr val="tx1"/>
              </a:solidFill>
              <a:effectLst/>
              <a:latin typeface="Times New Roman" charset="0"/>
            </a:endParaRPr>
          </a:p>
        </p:txBody>
      </p:sp>
      <p:sp>
        <p:nvSpPr>
          <p:cNvPr id="2" name="Espace réservé du pied de page 1"/>
          <p:cNvSpPr>
            <a:spLocks noGrp="1"/>
          </p:cNvSpPr>
          <p:nvPr>
            <p:ph type="ftr" sz="quarter" idx="12"/>
          </p:nvPr>
        </p:nvSpPr>
        <p:spPr/>
        <p:txBody>
          <a:bodyPr/>
          <a:lstStyle/>
          <a:p>
            <a:r>
              <a:rPr lang="fr-FR" smtClean="0"/>
              <a:t>Sharesap.com®. Copyright©. Tous droits réservés. Par Mickael QUESNOT</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9" name="Rectangle 3"/>
          <p:cNvSpPr>
            <a:spLocks noGrp="1" noChangeArrowheads="1"/>
          </p:cNvSpPr>
          <p:nvPr>
            <p:ph idx="1"/>
          </p:nvPr>
        </p:nvSpPr>
        <p:spPr/>
        <p:txBody>
          <a:bodyPr/>
          <a:lstStyle/>
          <a:p>
            <a:r>
              <a:rPr lang="fr-FR" altLang="fr-FR"/>
              <a:t>Code et désignation chez le client</a:t>
            </a:r>
          </a:p>
          <a:p>
            <a:r>
              <a:rPr lang="fr-FR" altLang="fr-FR"/>
              <a:t>Division de livraison</a:t>
            </a:r>
          </a:p>
          <a:p>
            <a:r>
              <a:rPr lang="fr-FR" altLang="fr-FR"/>
              <a:t>Priorité de livraison</a:t>
            </a:r>
          </a:p>
          <a:p>
            <a:r>
              <a:rPr lang="fr-FR" altLang="fr-FR"/>
              <a:t>Quantité par carton (Qté mini)</a:t>
            </a:r>
          </a:p>
          <a:p>
            <a:r>
              <a:rPr lang="fr-FR" altLang="fr-FR"/>
              <a:t>Tolérances de livraison</a:t>
            </a:r>
          </a:p>
          <a:p>
            <a:r>
              <a:rPr lang="fr-FR" altLang="fr-FR"/>
              <a:t>Données marketing</a:t>
            </a:r>
          </a:p>
          <a:p>
            <a:r>
              <a:rPr lang="fr-FR" altLang="fr-FR"/>
              <a:t>Textes</a:t>
            </a:r>
          </a:p>
        </p:txBody>
      </p:sp>
      <p:sp>
        <p:nvSpPr>
          <p:cNvPr id="152578" name="Rectangle 2"/>
          <p:cNvSpPr>
            <a:spLocks noGrp="1" noChangeArrowheads="1"/>
          </p:cNvSpPr>
          <p:nvPr>
            <p:ph type="title"/>
          </p:nvPr>
        </p:nvSpPr>
        <p:spPr bwMode="auto">
          <a:xfrm>
            <a:off x="685800" y="609600"/>
            <a:ext cx="7772400" cy="1143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gn="l" defTabSz="914400"/>
            <a:r>
              <a:rPr lang="fr-FR" altLang="fr-FR" sz="2800">
                <a:latin typeface="Times New Roman" charset="0"/>
              </a:rPr>
              <a:t>Données de base: Infos-vente</a:t>
            </a:r>
            <a:endParaRPr lang="fr-FR" altLang="fr-FR" sz="2800" b="0">
              <a:solidFill>
                <a:schemeClr val="tx1"/>
              </a:solidFill>
              <a:effectLst/>
              <a:latin typeface="Times New Roman" charset="0"/>
            </a:endParaRPr>
          </a:p>
        </p:txBody>
      </p:sp>
      <p:sp>
        <p:nvSpPr>
          <p:cNvPr id="2" name="Espace réservé du pied de page 1"/>
          <p:cNvSpPr>
            <a:spLocks noGrp="1"/>
          </p:cNvSpPr>
          <p:nvPr>
            <p:ph type="ftr" sz="quarter" idx="12"/>
          </p:nvPr>
        </p:nvSpPr>
        <p:spPr/>
        <p:txBody>
          <a:bodyPr/>
          <a:lstStyle/>
          <a:p>
            <a:r>
              <a:rPr lang="fr-FR" smtClean="0"/>
              <a:t>Sharesap.com®. Copyright©. Tous droits réservés. Par Mickael QUESNOT</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ChangeArrowheads="1"/>
          </p:cNvSpPr>
          <p:nvPr>
            <p:ph type="title"/>
          </p:nvPr>
        </p:nvSpPr>
        <p:spPr bwMode="auto">
          <a:xfrm>
            <a:off x="685800" y="609600"/>
            <a:ext cx="7772400" cy="1143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p>
            <a:r>
              <a:rPr lang="fr-FR" altLang="fr-FR" sz="2800">
                <a:effectLst/>
              </a:rPr>
              <a:t>Gestion des textes</a:t>
            </a:r>
            <a:endParaRPr lang="fr-FR" altLang="fr-FR"/>
          </a:p>
        </p:txBody>
      </p:sp>
      <p:graphicFrame>
        <p:nvGraphicFramePr>
          <p:cNvPr id="165891" name="Object 3"/>
          <p:cNvGraphicFramePr>
            <a:graphicFrameLocks noChangeAspect="1"/>
          </p:cNvGraphicFramePr>
          <p:nvPr>
            <p:extLst>
              <p:ext uri="{D42A27DB-BD31-4B8C-83A1-F6EECF244321}">
                <p14:modId xmlns:p14="http://schemas.microsoft.com/office/powerpoint/2010/main" val="140562570"/>
              </p:ext>
            </p:extLst>
          </p:nvPr>
        </p:nvGraphicFramePr>
        <p:xfrm>
          <a:off x="533400" y="1143001"/>
          <a:ext cx="8229600" cy="4734272"/>
        </p:xfrm>
        <a:graphic>
          <a:graphicData uri="http://schemas.openxmlformats.org/presentationml/2006/ole">
            <mc:AlternateContent xmlns:mc="http://schemas.openxmlformats.org/markup-compatibility/2006">
              <mc:Choice xmlns:v="urn:schemas-microsoft-com:vml" Requires="v">
                <p:oleObj spid="_x0000_s165893" name="Feuille de calcul" r:id="rId3" imgW="9411140" imgH="6144047" progId="Excel.Sheet.8">
                  <p:embed/>
                </p:oleObj>
              </mc:Choice>
              <mc:Fallback>
                <p:oleObj name="Feuille de calcul" r:id="rId3" imgW="9411140" imgH="6144047" progId="Excel.Sheet.8">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 y="1143001"/>
                        <a:ext cx="8229600" cy="4734272"/>
                      </a:xfrm>
                      <a:prstGeom prst="rect">
                        <a:avLst/>
                      </a:prstGeom>
                      <a:noFill/>
                      <a:ln>
                        <a:noFill/>
                      </a:ln>
                      <a:effectLst/>
                    </p:spPr>
                  </p:pic>
                </p:oleObj>
              </mc:Fallback>
            </mc:AlternateContent>
          </a:graphicData>
        </a:graphic>
      </p:graphicFrame>
      <p:sp>
        <p:nvSpPr>
          <p:cNvPr id="2" name="Espace réservé du pied de page 1"/>
          <p:cNvSpPr>
            <a:spLocks noGrp="1"/>
          </p:cNvSpPr>
          <p:nvPr>
            <p:ph type="ftr" sz="quarter" idx="12"/>
          </p:nvPr>
        </p:nvSpPr>
        <p:spPr/>
        <p:txBody>
          <a:bodyPr/>
          <a:lstStyle/>
          <a:p>
            <a:r>
              <a:rPr lang="fr-FR" smtClean="0"/>
              <a:t>Sharesap.com®. Copyright©. Tous droits réservés. Par Mickael QUESNOT</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ChangeArrowheads="1"/>
          </p:cNvSpPr>
          <p:nvPr>
            <p:ph type="title"/>
          </p:nvPr>
        </p:nvSpPr>
        <p:spPr bwMode="auto">
          <a:xfrm>
            <a:off x="685800" y="609600"/>
            <a:ext cx="7772400" cy="762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p>
            <a:r>
              <a:rPr lang="fr-FR" altLang="fr-FR" sz="2800">
                <a:effectLst/>
              </a:rPr>
              <a:t>Gestion des textes</a:t>
            </a:r>
          </a:p>
        </p:txBody>
      </p:sp>
      <p:graphicFrame>
        <p:nvGraphicFramePr>
          <p:cNvPr id="166915" name="Object 3"/>
          <p:cNvGraphicFramePr>
            <a:graphicFrameLocks noChangeAspect="1"/>
          </p:cNvGraphicFramePr>
          <p:nvPr/>
        </p:nvGraphicFramePr>
        <p:xfrm>
          <a:off x="990600" y="1219200"/>
          <a:ext cx="7772400" cy="4335463"/>
        </p:xfrm>
        <a:graphic>
          <a:graphicData uri="http://schemas.openxmlformats.org/presentationml/2006/ole">
            <mc:AlternateContent xmlns:mc="http://schemas.openxmlformats.org/markup-compatibility/2006">
              <mc:Choice xmlns:v="urn:schemas-microsoft-com:vml" Requires="v">
                <p:oleObj spid="_x0000_s166917" name="Feuille de calcul" r:id="rId3" imgW="9411140" imgH="4620107" progId="Excel.Sheet.8">
                  <p:embed/>
                </p:oleObj>
              </mc:Choice>
              <mc:Fallback>
                <p:oleObj name="Feuille de calcul" r:id="rId3" imgW="9411140" imgH="4620107" progId="Excel.Sheet.8">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0600" y="1219200"/>
                        <a:ext cx="7772400" cy="4335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 name="Espace réservé du pied de page 1"/>
          <p:cNvSpPr>
            <a:spLocks noGrp="1"/>
          </p:cNvSpPr>
          <p:nvPr>
            <p:ph type="ftr" sz="quarter" idx="12"/>
          </p:nvPr>
        </p:nvSpPr>
        <p:spPr/>
        <p:txBody>
          <a:bodyPr/>
          <a:lstStyle/>
          <a:p>
            <a:r>
              <a:rPr lang="fr-FR" smtClean="0"/>
              <a:t>Sharesap.com®. Copyright©. Tous droits réservés. Par Mickael QUESNOT</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09800" y="4665091"/>
            <a:ext cx="4572000" cy="923330"/>
          </a:xfrm>
          <a:prstGeom prst="rect">
            <a:avLst/>
          </a:prstGeom>
        </p:spPr>
        <p:txBody>
          <a:bodyPr>
            <a:spAutoFit/>
          </a:bodyPr>
          <a:lstStyle/>
          <a:p>
            <a:r>
              <a:rPr lang="fr-FR" dirty="0"/>
              <a:t>Sharesap.com®. Copyright©. </a:t>
            </a:r>
            <a:r>
              <a:rPr lang="fr-FR" dirty="0" smtClean="0"/>
              <a:t>All </a:t>
            </a:r>
            <a:r>
              <a:rPr lang="fr-FR" dirty="0" err="1" smtClean="0"/>
              <a:t>rights</a:t>
            </a:r>
            <a:r>
              <a:rPr lang="fr-FR" dirty="0" smtClean="0"/>
              <a:t> </a:t>
            </a:r>
            <a:r>
              <a:rPr lang="fr-FR" dirty="0" err="1" smtClean="0"/>
              <a:t>reserved</a:t>
            </a:r>
            <a:r>
              <a:rPr lang="fr-FR" dirty="0" smtClean="0"/>
              <a:t>. </a:t>
            </a:r>
            <a:r>
              <a:rPr lang="fr-FR" dirty="0"/>
              <a:t>Par Mickael QUESNOT, Consultant SAP</a:t>
            </a:r>
            <a:endParaRPr lang="en-GB" dirty="0"/>
          </a:p>
        </p:txBody>
      </p:sp>
    </p:spTree>
    <p:extLst>
      <p:ext uri="{BB962C8B-B14F-4D97-AF65-F5344CB8AC3E}">
        <p14:creationId xmlns:p14="http://schemas.microsoft.com/office/powerpoint/2010/main" val="1829778430"/>
      </p:ext>
    </p:extLst>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3" name="Rectangle 3"/>
          <p:cNvSpPr>
            <a:spLocks noGrp="1" noChangeArrowheads="1"/>
          </p:cNvSpPr>
          <p:nvPr>
            <p:ph idx="1"/>
          </p:nvPr>
        </p:nvSpPr>
        <p:spPr/>
        <p:txBody>
          <a:bodyPr/>
          <a:lstStyle/>
          <a:p>
            <a:r>
              <a:rPr lang="fr-FR" altLang="fr-FR"/>
              <a:t>Les conditions sont le plus souvent associées à l ’organisation commerciale/Canal de distribution </a:t>
            </a:r>
          </a:p>
        </p:txBody>
      </p:sp>
      <p:sp>
        <p:nvSpPr>
          <p:cNvPr id="153602" name="Rectangle 2"/>
          <p:cNvSpPr>
            <a:spLocks noGrp="1" noChangeArrowheads="1"/>
          </p:cNvSpPr>
          <p:nvPr>
            <p:ph type="title"/>
          </p:nvPr>
        </p:nvSpPr>
        <p:spPr bwMode="auto">
          <a:xfrm>
            <a:off x="685800" y="609600"/>
            <a:ext cx="7772400" cy="1143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gn="l" defTabSz="914400"/>
            <a:r>
              <a:rPr lang="fr-FR" altLang="fr-FR" sz="2800">
                <a:latin typeface="Times New Roman" charset="0"/>
              </a:rPr>
              <a:t>Données de base Condition dans la structure</a:t>
            </a:r>
            <a:endParaRPr lang="fr-FR" altLang="fr-FR" sz="2800" b="0">
              <a:solidFill>
                <a:schemeClr val="tx1"/>
              </a:solidFill>
              <a:effectLst/>
              <a:latin typeface="Times New Roman" charset="0"/>
            </a:endParaRPr>
          </a:p>
        </p:txBody>
      </p:sp>
      <p:sp>
        <p:nvSpPr>
          <p:cNvPr id="2" name="Espace réservé du pied de page 1"/>
          <p:cNvSpPr>
            <a:spLocks noGrp="1"/>
          </p:cNvSpPr>
          <p:nvPr>
            <p:ph type="ftr" sz="quarter" idx="12"/>
          </p:nvPr>
        </p:nvSpPr>
        <p:spPr/>
        <p:txBody>
          <a:bodyPr/>
          <a:lstStyle/>
          <a:p>
            <a:r>
              <a:rPr lang="fr-FR" smtClean="0"/>
              <a:t>Sharesap.com®. Copyright©. Tous droits réservés. Par Mickael QUESNOT</a:t>
            </a:r>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bwMode="auto">
          <a:xfrm>
            <a:off x="914400" y="152400"/>
            <a:ext cx="6629400" cy="762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ctr" anchorCtr="0" compatLnSpc="1">
            <a:prstTxWarp prst="textNoShape">
              <a:avLst/>
            </a:prstTxWarp>
          </a:bodyPr>
          <a:lstStyle/>
          <a:p>
            <a:pPr algn="l" defTabSz="914400"/>
            <a:r>
              <a:rPr lang="fr-FR" altLang="fr-FR" sz="2800">
                <a:latin typeface="Times New Roman" charset="0"/>
              </a:rPr>
              <a:t>Détermination du prix</a:t>
            </a:r>
            <a:endParaRPr lang="fr-FR" altLang="fr-FR" sz="2800" b="0">
              <a:solidFill>
                <a:schemeClr val="tx1"/>
              </a:solidFill>
              <a:effectLst/>
              <a:latin typeface="Times New Roman" charset="0"/>
            </a:endParaRPr>
          </a:p>
        </p:txBody>
      </p:sp>
      <p:sp>
        <p:nvSpPr>
          <p:cNvPr id="75789" name="Rectangle 13"/>
          <p:cNvSpPr>
            <a:spLocks noChangeArrowheads="1"/>
          </p:cNvSpPr>
          <p:nvPr/>
        </p:nvSpPr>
        <p:spPr bwMode="auto">
          <a:xfrm>
            <a:off x="2209800" y="2667000"/>
            <a:ext cx="2654300" cy="292100"/>
          </a:xfrm>
          <a:prstGeom prst="rect">
            <a:avLst/>
          </a:prstGeom>
          <a:gradFill rotWithShape="0">
            <a:gsLst>
              <a:gs pos="0">
                <a:srgbClr val="FFFF2F"/>
              </a:gs>
              <a:gs pos="100000">
                <a:srgbClr val="FFFF2F">
                  <a:gamma/>
                  <a:shade val="69804"/>
                  <a:invGamma/>
                </a:srgbClr>
              </a:gs>
            </a:gsLst>
            <a:lin ang="5400000" scaled="1"/>
          </a:gra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800">
                <a:latin typeface="Arial" charset="0"/>
              </a:rPr>
              <a:t>Schéma de calcul</a:t>
            </a:r>
          </a:p>
        </p:txBody>
      </p:sp>
      <p:sp>
        <p:nvSpPr>
          <p:cNvPr id="75790" name="Rectangle 14"/>
          <p:cNvSpPr>
            <a:spLocks noChangeArrowheads="1"/>
          </p:cNvSpPr>
          <p:nvPr/>
        </p:nvSpPr>
        <p:spPr bwMode="auto">
          <a:xfrm>
            <a:off x="2208213" y="2971800"/>
            <a:ext cx="4332287" cy="1663700"/>
          </a:xfrm>
          <a:prstGeom prst="rect">
            <a:avLst/>
          </a:prstGeom>
          <a:gradFill rotWithShape="0">
            <a:gsLst>
              <a:gs pos="0">
                <a:srgbClr val="33CC33">
                  <a:gamma/>
                  <a:shade val="49804"/>
                  <a:invGamma/>
                </a:srgbClr>
              </a:gs>
              <a:gs pos="50000">
                <a:srgbClr val="33CC33"/>
              </a:gs>
              <a:gs pos="100000">
                <a:srgbClr val="33CC33">
                  <a:gamma/>
                  <a:shade val="49804"/>
                  <a:invGamma/>
                </a:srgbClr>
              </a:gs>
            </a:gsLst>
            <a:lin ang="18900000" scaled="1"/>
          </a:gra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75791" name="Rectangle 15"/>
          <p:cNvSpPr>
            <a:spLocks noChangeArrowheads="1"/>
          </p:cNvSpPr>
          <p:nvPr/>
        </p:nvSpPr>
        <p:spPr bwMode="auto">
          <a:xfrm>
            <a:off x="2187575" y="3017838"/>
            <a:ext cx="123507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800">
                <a:latin typeface="Arial" charset="0"/>
              </a:rPr>
              <a:t>Type</a:t>
            </a:r>
          </a:p>
          <a:p>
            <a:pPr algn="ctr"/>
            <a:r>
              <a:rPr lang="fr-FR" altLang="fr-FR" sz="1800">
                <a:latin typeface="Arial" charset="0"/>
              </a:rPr>
              <a:t>condition</a:t>
            </a:r>
          </a:p>
        </p:txBody>
      </p:sp>
      <p:sp>
        <p:nvSpPr>
          <p:cNvPr id="75792" name="Rectangle 16"/>
          <p:cNvSpPr>
            <a:spLocks noChangeArrowheads="1"/>
          </p:cNvSpPr>
          <p:nvPr/>
        </p:nvSpPr>
        <p:spPr bwMode="auto">
          <a:xfrm>
            <a:off x="2416175" y="3651250"/>
            <a:ext cx="4054475" cy="915988"/>
          </a:xfrm>
          <a:prstGeom prst="rect">
            <a:avLst/>
          </a:prstGeom>
          <a:solidFill>
            <a:srgbClr val="99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800">
                <a:latin typeface="Arial" charset="0"/>
              </a:rPr>
              <a:t>ZPR1		</a:t>
            </a:r>
          </a:p>
          <a:p>
            <a:r>
              <a:rPr lang="fr-FR" altLang="fr-FR" sz="1800">
                <a:latin typeface="Arial" charset="0"/>
              </a:rPr>
              <a:t>ZMA1		</a:t>
            </a:r>
          </a:p>
          <a:p>
            <a:r>
              <a:rPr lang="fr-FR" altLang="fr-FR" sz="1800">
                <a:latin typeface="Arial" charset="0"/>
              </a:rPr>
              <a:t>ZCOM			</a:t>
            </a:r>
          </a:p>
        </p:txBody>
      </p:sp>
      <p:sp>
        <p:nvSpPr>
          <p:cNvPr id="75800" name="Rectangle 24"/>
          <p:cNvSpPr>
            <a:spLocks noChangeArrowheads="1"/>
          </p:cNvSpPr>
          <p:nvPr/>
        </p:nvSpPr>
        <p:spPr bwMode="auto">
          <a:xfrm>
            <a:off x="1143000" y="914400"/>
            <a:ext cx="7102475" cy="711200"/>
          </a:xfrm>
          <a:prstGeom prst="rect">
            <a:avLst/>
          </a:prstGeom>
          <a:noFill/>
          <a:ln w="9525">
            <a:solidFill>
              <a:schemeClr val="bg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2000" i="1">
                <a:solidFill>
                  <a:schemeClr val="tx2"/>
                </a:solidFill>
                <a:latin typeface="Arial" charset="0"/>
              </a:rPr>
              <a:t>Dans le customizing des conditions sont associées au sein de schémas de prix:</a:t>
            </a:r>
            <a:endParaRPr lang="fr-FR" altLang="fr-FR" sz="2000" i="1">
              <a:solidFill>
                <a:srgbClr val="33CC33"/>
              </a:solidFill>
              <a:latin typeface="Arial" charset="0"/>
            </a:endParaRPr>
          </a:p>
        </p:txBody>
      </p:sp>
      <p:sp>
        <p:nvSpPr>
          <p:cNvPr id="75801" name="Rectangle 25"/>
          <p:cNvSpPr>
            <a:spLocks noChangeArrowheads="1"/>
          </p:cNvSpPr>
          <p:nvPr/>
        </p:nvSpPr>
        <p:spPr bwMode="auto">
          <a:xfrm>
            <a:off x="3727450" y="3651250"/>
            <a:ext cx="2044700" cy="228600"/>
          </a:xfrm>
          <a:prstGeom prst="rect">
            <a:avLst/>
          </a:prstGeom>
          <a:gradFill rotWithShape="0">
            <a:gsLst>
              <a:gs pos="0">
                <a:srgbClr val="33CC33">
                  <a:gamma/>
                  <a:shade val="49804"/>
                  <a:invGamma/>
                </a:srgbClr>
              </a:gs>
              <a:gs pos="50000">
                <a:srgbClr val="33CC33"/>
              </a:gs>
              <a:gs pos="100000">
                <a:srgbClr val="33CC33">
                  <a:gamma/>
                  <a:shade val="49804"/>
                  <a:invGamma/>
                </a:srgbClr>
              </a:gs>
            </a:gsLst>
            <a:lin ang="18900000" scaled="1"/>
          </a:gra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600">
                <a:latin typeface="Arial" charset="0"/>
              </a:rPr>
              <a:t>Prix base: ZPR1</a:t>
            </a:r>
          </a:p>
        </p:txBody>
      </p:sp>
      <p:sp>
        <p:nvSpPr>
          <p:cNvPr id="75802" name="Rectangle 26"/>
          <p:cNvSpPr>
            <a:spLocks noChangeArrowheads="1"/>
          </p:cNvSpPr>
          <p:nvPr/>
        </p:nvSpPr>
        <p:spPr bwMode="auto">
          <a:xfrm>
            <a:off x="3727450" y="3956050"/>
            <a:ext cx="2044700" cy="228600"/>
          </a:xfrm>
          <a:prstGeom prst="rect">
            <a:avLst/>
          </a:prstGeom>
          <a:gradFill rotWithShape="0">
            <a:gsLst>
              <a:gs pos="0">
                <a:srgbClr val="33CC33">
                  <a:gamma/>
                  <a:shade val="49804"/>
                  <a:invGamma/>
                </a:srgbClr>
              </a:gs>
              <a:gs pos="50000">
                <a:srgbClr val="33CC33"/>
              </a:gs>
              <a:gs pos="100000">
                <a:srgbClr val="33CC33">
                  <a:gamma/>
                  <a:shade val="49804"/>
                  <a:invGamma/>
                </a:srgbClr>
              </a:gs>
            </a:gsLst>
            <a:lin ang="18900000" scaled="1"/>
          </a:gra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600">
                <a:latin typeface="Arial" charset="0"/>
              </a:rPr>
              <a:t>Remise %:  ZMA1</a:t>
            </a:r>
          </a:p>
        </p:txBody>
      </p:sp>
      <p:sp>
        <p:nvSpPr>
          <p:cNvPr id="75803" name="Rectangle 27"/>
          <p:cNvSpPr>
            <a:spLocks noChangeArrowheads="1"/>
          </p:cNvSpPr>
          <p:nvPr/>
        </p:nvSpPr>
        <p:spPr bwMode="auto">
          <a:xfrm>
            <a:off x="3727450" y="4260850"/>
            <a:ext cx="2044700" cy="298450"/>
          </a:xfrm>
          <a:prstGeom prst="rect">
            <a:avLst/>
          </a:prstGeom>
          <a:gradFill rotWithShape="0">
            <a:gsLst>
              <a:gs pos="0">
                <a:srgbClr val="33CC33">
                  <a:gamma/>
                  <a:shade val="49804"/>
                  <a:invGamma/>
                </a:srgbClr>
              </a:gs>
              <a:gs pos="50000">
                <a:srgbClr val="33CC33"/>
              </a:gs>
              <a:gs pos="100000">
                <a:srgbClr val="33CC33">
                  <a:gamma/>
                  <a:shade val="49804"/>
                  <a:invGamma/>
                </a:srgbClr>
              </a:gs>
            </a:gsLst>
            <a:lin ang="18900000" scaled="1"/>
          </a:gra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600">
                <a:latin typeface="Arial" charset="0"/>
              </a:rPr>
              <a:t>Commission: ZCOM</a:t>
            </a:r>
          </a:p>
        </p:txBody>
      </p:sp>
      <p:sp>
        <p:nvSpPr>
          <p:cNvPr id="75807" name="Rectangle 31"/>
          <p:cNvSpPr>
            <a:spLocks noChangeArrowheads="1"/>
          </p:cNvSpPr>
          <p:nvPr/>
        </p:nvSpPr>
        <p:spPr bwMode="auto">
          <a:xfrm>
            <a:off x="4930775" y="2636838"/>
            <a:ext cx="236061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800">
                <a:latin typeface="Arial" charset="0"/>
              </a:rPr>
              <a:t>ZPCDV </a:t>
            </a:r>
            <a:r>
              <a:rPr lang="fr-FR" altLang="fr-FR" sz="1400">
                <a:latin typeface="Arial" charset="0"/>
              </a:rPr>
              <a:t>(Clients directs)</a:t>
            </a:r>
          </a:p>
        </p:txBody>
      </p:sp>
      <p:sp>
        <p:nvSpPr>
          <p:cNvPr id="2" name="Espace réservé du pied de page 1"/>
          <p:cNvSpPr>
            <a:spLocks noGrp="1"/>
          </p:cNvSpPr>
          <p:nvPr>
            <p:ph type="ftr" sz="quarter" idx="12"/>
          </p:nvPr>
        </p:nvSpPr>
        <p:spPr/>
        <p:txBody>
          <a:bodyPr/>
          <a:lstStyle/>
          <a:p>
            <a:r>
              <a:rPr lang="fr-FR" smtClean="0"/>
              <a:t>Sharesap.com®. Copyright©. Tous droits réservés. Par Mickael QUESNOT</a:t>
            </a:r>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ChangeArrowheads="1"/>
          </p:cNvSpPr>
          <p:nvPr/>
        </p:nvSpPr>
        <p:spPr bwMode="auto">
          <a:xfrm>
            <a:off x="2971800" y="2667000"/>
            <a:ext cx="3263900" cy="292100"/>
          </a:xfrm>
          <a:prstGeom prst="rect">
            <a:avLst/>
          </a:prstGeom>
          <a:gradFill rotWithShape="0">
            <a:gsLst>
              <a:gs pos="0">
                <a:srgbClr val="FFFF2F"/>
              </a:gs>
              <a:gs pos="100000">
                <a:srgbClr val="FFFF2F">
                  <a:gamma/>
                  <a:shade val="69804"/>
                  <a:invGamma/>
                </a:srgbClr>
              </a:gs>
            </a:gsLst>
            <a:lin ang="5400000" scaled="1"/>
          </a:gra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800">
                <a:latin typeface="Arial" charset="0"/>
              </a:rPr>
              <a:t>Enregistrement condition</a:t>
            </a:r>
          </a:p>
        </p:txBody>
      </p:sp>
      <p:sp>
        <p:nvSpPr>
          <p:cNvPr id="156675" name="Rectangle 3"/>
          <p:cNvSpPr>
            <a:spLocks noChangeArrowheads="1"/>
          </p:cNvSpPr>
          <p:nvPr/>
        </p:nvSpPr>
        <p:spPr bwMode="auto">
          <a:xfrm>
            <a:off x="2970213" y="2971800"/>
            <a:ext cx="3721100" cy="1663700"/>
          </a:xfrm>
          <a:prstGeom prst="rect">
            <a:avLst/>
          </a:prstGeom>
          <a:gradFill rotWithShape="0">
            <a:gsLst>
              <a:gs pos="0">
                <a:srgbClr val="6699FF">
                  <a:gamma/>
                  <a:shade val="49804"/>
                  <a:invGamma/>
                </a:srgbClr>
              </a:gs>
              <a:gs pos="50000">
                <a:srgbClr val="6699FF"/>
              </a:gs>
              <a:gs pos="100000">
                <a:srgbClr val="6699FF">
                  <a:gamma/>
                  <a:shade val="49804"/>
                  <a:invGamma/>
                </a:srgbClr>
              </a:gs>
            </a:gsLst>
            <a:lin ang="18900000" scaled="1"/>
          </a:gra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56676" name="Rectangle 4"/>
          <p:cNvSpPr>
            <a:spLocks noChangeArrowheads="1"/>
          </p:cNvSpPr>
          <p:nvPr/>
        </p:nvSpPr>
        <p:spPr bwMode="auto">
          <a:xfrm>
            <a:off x="3048000" y="3352800"/>
            <a:ext cx="3568700" cy="368300"/>
          </a:xfrm>
          <a:prstGeom prst="rect">
            <a:avLst/>
          </a:prstGeom>
          <a:solidFill>
            <a:schemeClr val="hlink"/>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600">
                <a:latin typeface="Arial" charset="0"/>
              </a:rPr>
              <a:t>Par art./client  = 875 FRF / Mille</a:t>
            </a:r>
          </a:p>
        </p:txBody>
      </p:sp>
      <p:sp>
        <p:nvSpPr>
          <p:cNvPr id="156677" name="Rectangle 5"/>
          <p:cNvSpPr>
            <a:spLocks noChangeArrowheads="1"/>
          </p:cNvSpPr>
          <p:nvPr/>
        </p:nvSpPr>
        <p:spPr bwMode="auto">
          <a:xfrm>
            <a:off x="3048000" y="4114800"/>
            <a:ext cx="3568700" cy="368300"/>
          </a:xfrm>
          <a:prstGeom prst="rect">
            <a:avLst/>
          </a:prstGeom>
          <a:solidFill>
            <a:schemeClr val="hlink"/>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600">
                <a:latin typeface="Arial" charset="0"/>
              </a:rPr>
              <a:t>Par client = -5%</a:t>
            </a:r>
          </a:p>
        </p:txBody>
      </p:sp>
      <p:sp>
        <p:nvSpPr>
          <p:cNvPr id="156678" name="Rectangle 6"/>
          <p:cNvSpPr>
            <a:spLocks noChangeArrowheads="1"/>
          </p:cNvSpPr>
          <p:nvPr/>
        </p:nvSpPr>
        <p:spPr bwMode="auto">
          <a:xfrm>
            <a:off x="3025775" y="3017838"/>
            <a:ext cx="21780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800">
                <a:latin typeface="Arial" charset="0"/>
              </a:rPr>
              <a:t>Prix de base ZPR1</a:t>
            </a:r>
          </a:p>
        </p:txBody>
      </p:sp>
      <p:sp>
        <p:nvSpPr>
          <p:cNvPr id="156679" name="Rectangle 7"/>
          <p:cNvSpPr>
            <a:spLocks noChangeArrowheads="1"/>
          </p:cNvSpPr>
          <p:nvPr/>
        </p:nvSpPr>
        <p:spPr bwMode="auto">
          <a:xfrm>
            <a:off x="3025775" y="3779838"/>
            <a:ext cx="24193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800">
                <a:latin typeface="Arial" charset="0"/>
              </a:rPr>
              <a:t>Remise article ZMA1</a:t>
            </a:r>
          </a:p>
        </p:txBody>
      </p:sp>
      <p:sp>
        <p:nvSpPr>
          <p:cNvPr id="156681" name="Rectangle 9"/>
          <p:cNvSpPr>
            <a:spLocks noChangeArrowheads="1"/>
          </p:cNvSpPr>
          <p:nvPr/>
        </p:nvSpPr>
        <p:spPr bwMode="auto">
          <a:xfrm>
            <a:off x="914400" y="1295400"/>
            <a:ext cx="71024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2000" i="1">
                <a:solidFill>
                  <a:schemeClr val="tx2"/>
                </a:solidFill>
                <a:latin typeface="Arial" charset="0"/>
              </a:rPr>
              <a:t>Dans l'application les utilisateurs saisissent des conditions :</a:t>
            </a:r>
            <a:endParaRPr lang="fr-FR" altLang="fr-FR" sz="2000" i="1">
              <a:solidFill>
                <a:schemeClr val="accent2"/>
              </a:solidFill>
              <a:latin typeface="Arial" charset="0"/>
            </a:endParaRPr>
          </a:p>
        </p:txBody>
      </p:sp>
      <p:sp>
        <p:nvSpPr>
          <p:cNvPr id="156682" name="Rectangle 10"/>
          <p:cNvSpPr>
            <a:spLocks noChangeArrowheads="1"/>
          </p:cNvSpPr>
          <p:nvPr/>
        </p:nvSpPr>
        <p:spPr bwMode="auto">
          <a:xfrm>
            <a:off x="1981200" y="457200"/>
            <a:ext cx="51816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2800">
                <a:solidFill>
                  <a:schemeClr val="accent2"/>
                </a:solidFill>
              </a:rPr>
              <a:t>Détermination du prix</a:t>
            </a:r>
            <a:endParaRPr lang="fr-FR" altLang="fr-FR" sz="1800" b="0"/>
          </a:p>
        </p:txBody>
      </p:sp>
      <p:sp>
        <p:nvSpPr>
          <p:cNvPr id="2" name="Espace réservé du pied de page 1"/>
          <p:cNvSpPr>
            <a:spLocks noGrp="1"/>
          </p:cNvSpPr>
          <p:nvPr>
            <p:ph type="ftr" sz="quarter" idx="12"/>
          </p:nvPr>
        </p:nvSpPr>
        <p:spPr/>
        <p:txBody>
          <a:bodyPr/>
          <a:lstStyle/>
          <a:p>
            <a:r>
              <a:rPr lang="fr-FR" smtClean="0"/>
              <a:t>Sharesap.com®. Copyright©. Tous droits réservés. Par Mickael QUESNOT</a:t>
            </a:r>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ChangeArrowheads="1"/>
          </p:cNvSpPr>
          <p:nvPr>
            <p:ph type="title"/>
          </p:nvPr>
        </p:nvSpPr>
        <p:spPr bwMode="auto">
          <a:xfrm>
            <a:off x="685800" y="609600"/>
            <a:ext cx="7772400" cy="762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gn="l" defTabSz="914400"/>
            <a:r>
              <a:rPr lang="fr-FR" altLang="fr-FR" sz="2800">
                <a:latin typeface="Times New Roman" charset="0"/>
              </a:rPr>
              <a:t>Types de condition et leur clé d ’accès</a:t>
            </a:r>
            <a:endParaRPr lang="fr-FR" altLang="fr-FR" sz="2400" b="0">
              <a:solidFill>
                <a:schemeClr val="tx1"/>
              </a:solidFill>
              <a:effectLst/>
              <a:latin typeface="Times New Roman" charset="0"/>
            </a:endParaRPr>
          </a:p>
        </p:txBody>
      </p:sp>
      <p:sp>
        <p:nvSpPr>
          <p:cNvPr id="154628" name="Rectangle 4"/>
          <p:cNvSpPr>
            <a:spLocks noChangeArrowheads="1"/>
          </p:cNvSpPr>
          <p:nvPr/>
        </p:nvSpPr>
        <p:spPr bwMode="auto">
          <a:xfrm>
            <a:off x="1524000" y="1828800"/>
            <a:ext cx="6934200" cy="685800"/>
          </a:xfrm>
          <a:prstGeom prst="rect">
            <a:avLst/>
          </a:prstGeom>
          <a:solidFill>
            <a:schemeClr val="hlink"/>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600">
                <a:latin typeface="Arial" charset="0"/>
              </a:rPr>
              <a:t>ZPR0 =</a:t>
            </a:r>
            <a:r>
              <a:rPr lang="fr-FR" altLang="fr-FR" sz="1600" b="0">
                <a:latin typeface="Arial" charset="0"/>
              </a:rPr>
              <a:t> Prix barème</a:t>
            </a:r>
          </a:p>
          <a:p>
            <a:r>
              <a:rPr lang="fr-FR" altLang="fr-FR" sz="1600">
                <a:latin typeface="Arial" charset="0"/>
              </a:rPr>
              <a:t>Généralement associée à:</a:t>
            </a:r>
            <a:r>
              <a:rPr lang="fr-FR" altLang="fr-FR" sz="1600" b="0">
                <a:latin typeface="Arial" charset="0"/>
              </a:rPr>
              <a:t> Org.commerciale/Canal/Client/Article</a:t>
            </a:r>
          </a:p>
        </p:txBody>
      </p:sp>
      <p:sp>
        <p:nvSpPr>
          <p:cNvPr id="154629" name="Rectangle 5"/>
          <p:cNvSpPr>
            <a:spLocks noChangeArrowheads="1"/>
          </p:cNvSpPr>
          <p:nvPr/>
        </p:nvSpPr>
        <p:spPr bwMode="auto">
          <a:xfrm>
            <a:off x="1524000" y="2667000"/>
            <a:ext cx="6934200" cy="685800"/>
          </a:xfrm>
          <a:prstGeom prst="rect">
            <a:avLst/>
          </a:prstGeom>
          <a:solidFill>
            <a:schemeClr val="hlink"/>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600">
                <a:latin typeface="Arial" charset="0"/>
              </a:rPr>
              <a:t>ZPR1 =</a:t>
            </a:r>
            <a:r>
              <a:rPr lang="fr-FR" altLang="fr-FR" sz="1600" b="0">
                <a:latin typeface="Arial" charset="0"/>
              </a:rPr>
              <a:t> Prix de base</a:t>
            </a:r>
          </a:p>
          <a:p>
            <a:r>
              <a:rPr lang="fr-FR" altLang="fr-FR" sz="1600">
                <a:latin typeface="Arial" charset="0"/>
              </a:rPr>
              <a:t>Généralement associée à:</a:t>
            </a:r>
            <a:r>
              <a:rPr lang="fr-FR" altLang="fr-FR" sz="1600" b="0">
                <a:latin typeface="Arial" charset="0"/>
              </a:rPr>
              <a:t> Org.commerciale/Canal/Client/Article</a:t>
            </a:r>
          </a:p>
        </p:txBody>
      </p:sp>
      <p:sp>
        <p:nvSpPr>
          <p:cNvPr id="154630" name="Rectangle 6"/>
          <p:cNvSpPr>
            <a:spLocks noChangeArrowheads="1"/>
          </p:cNvSpPr>
          <p:nvPr/>
        </p:nvSpPr>
        <p:spPr bwMode="auto">
          <a:xfrm>
            <a:off x="1524000" y="3581400"/>
            <a:ext cx="6934200" cy="685800"/>
          </a:xfrm>
          <a:prstGeom prst="rect">
            <a:avLst/>
          </a:prstGeom>
          <a:solidFill>
            <a:schemeClr val="hlink"/>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600">
                <a:latin typeface="Arial" charset="0"/>
              </a:rPr>
              <a:t>ZMA1 =</a:t>
            </a:r>
            <a:r>
              <a:rPr lang="fr-FR" altLang="fr-FR" sz="1600" b="0">
                <a:latin typeface="Arial" charset="0"/>
              </a:rPr>
              <a:t> majoration/réduction en %</a:t>
            </a:r>
          </a:p>
          <a:p>
            <a:r>
              <a:rPr lang="fr-FR" altLang="fr-FR" sz="1600">
                <a:latin typeface="Arial" charset="0"/>
              </a:rPr>
              <a:t>Généralement associée à:</a:t>
            </a:r>
            <a:r>
              <a:rPr lang="fr-FR" altLang="fr-FR" sz="1600" b="0">
                <a:latin typeface="Arial" charset="0"/>
              </a:rPr>
              <a:t> Org.commerciale/Canal/Client/Article</a:t>
            </a:r>
          </a:p>
        </p:txBody>
      </p:sp>
      <p:sp>
        <p:nvSpPr>
          <p:cNvPr id="154631" name="Rectangle 7"/>
          <p:cNvSpPr>
            <a:spLocks noChangeArrowheads="1"/>
          </p:cNvSpPr>
          <p:nvPr/>
        </p:nvSpPr>
        <p:spPr bwMode="auto">
          <a:xfrm>
            <a:off x="1524000" y="4495800"/>
            <a:ext cx="6934200" cy="685800"/>
          </a:xfrm>
          <a:prstGeom prst="rect">
            <a:avLst/>
          </a:prstGeom>
          <a:solidFill>
            <a:schemeClr val="hlink"/>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600">
                <a:latin typeface="Arial" charset="0"/>
              </a:rPr>
              <a:t>ZMA2 =</a:t>
            </a:r>
            <a:r>
              <a:rPr lang="fr-FR" altLang="fr-FR" sz="1600" b="0">
                <a:latin typeface="Arial" charset="0"/>
              </a:rPr>
              <a:t> Majoration/réduction en valeur</a:t>
            </a:r>
          </a:p>
          <a:p>
            <a:r>
              <a:rPr lang="fr-FR" altLang="fr-FR" sz="1600">
                <a:latin typeface="Arial" charset="0"/>
              </a:rPr>
              <a:t>Généralement associée à:</a:t>
            </a:r>
            <a:r>
              <a:rPr lang="fr-FR" altLang="fr-FR" sz="1600" b="0">
                <a:latin typeface="Arial" charset="0"/>
              </a:rPr>
              <a:t> Org.commerciale/Canal/Client/Article</a:t>
            </a:r>
          </a:p>
        </p:txBody>
      </p:sp>
      <p:sp>
        <p:nvSpPr>
          <p:cNvPr id="154632" name="Rectangle 8"/>
          <p:cNvSpPr>
            <a:spLocks noChangeArrowheads="1"/>
          </p:cNvSpPr>
          <p:nvPr/>
        </p:nvSpPr>
        <p:spPr bwMode="auto">
          <a:xfrm>
            <a:off x="1524000" y="5410200"/>
            <a:ext cx="6934200" cy="685800"/>
          </a:xfrm>
          <a:prstGeom prst="rect">
            <a:avLst/>
          </a:prstGeom>
          <a:solidFill>
            <a:schemeClr val="hlink"/>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600">
                <a:latin typeface="Arial" charset="0"/>
              </a:rPr>
              <a:t>ZREF =</a:t>
            </a:r>
            <a:r>
              <a:rPr lang="fr-FR" altLang="fr-FR" sz="1600" b="0">
                <a:latin typeface="Arial" charset="0"/>
              </a:rPr>
              <a:t> Marge filiale</a:t>
            </a:r>
          </a:p>
          <a:p>
            <a:r>
              <a:rPr lang="fr-FR" altLang="fr-FR" sz="1600">
                <a:latin typeface="Arial" charset="0"/>
              </a:rPr>
              <a:t>Généralement associée à:</a:t>
            </a:r>
            <a:r>
              <a:rPr lang="fr-FR" altLang="fr-FR" sz="1600" b="0">
                <a:latin typeface="Arial" charset="0"/>
              </a:rPr>
              <a:t> Org.commerciale/Canal/Filiale</a:t>
            </a:r>
          </a:p>
        </p:txBody>
      </p:sp>
      <p:sp>
        <p:nvSpPr>
          <p:cNvPr id="2" name="Espace réservé du pied de page 1"/>
          <p:cNvSpPr>
            <a:spLocks noGrp="1"/>
          </p:cNvSpPr>
          <p:nvPr>
            <p:ph type="ftr" sz="quarter" idx="12"/>
          </p:nvPr>
        </p:nvSpPr>
        <p:spPr/>
        <p:txBody>
          <a:bodyPr/>
          <a:lstStyle/>
          <a:p>
            <a:r>
              <a:rPr lang="fr-FR" smtClean="0"/>
              <a:t>Sharesap.com®. Copyright©. Tous droits réservés. Par Mickael QUESNOT</a:t>
            </a: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bwMode="auto">
          <a:xfrm>
            <a:off x="685800" y="609600"/>
            <a:ext cx="7772400" cy="1143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gn="l" defTabSz="914400"/>
            <a:r>
              <a:rPr lang="fr-FR" altLang="fr-FR" sz="2800">
                <a:latin typeface="Times New Roman" charset="0"/>
              </a:rPr>
              <a:t>Types de condition et leur clé d ’accès</a:t>
            </a:r>
            <a:endParaRPr lang="fr-FR" altLang="fr-FR" sz="2800" b="0">
              <a:solidFill>
                <a:schemeClr val="tx1"/>
              </a:solidFill>
              <a:effectLst/>
              <a:latin typeface="Times New Roman" charset="0"/>
            </a:endParaRPr>
          </a:p>
        </p:txBody>
      </p:sp>
      <p:sp>
        <p:nvSpPr>
          <p:cNvPr id="155651" name="Rectangle 3"/>
          <p:cNvSpPr>
            <a:spLocks noChangeArrowheads="1"/>
          </p:cNvSpPr>
          <p:nvPr/>
        </p:nvSpPr>
        <p:spPr bwMode="auto">
          <a:xfrm>
            <a:off x="1524000" y="1828800"/>
            <a:ext cx="6934200" cy="685800"/>
          </a:xfrm>
          <a:prstGeom prst="rect">
            <a:avLst/>
          </a:prstGeom>
          <a:solidFill>
            <a:schemeClr val="hlink"/>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600">
                <a:latin typeface="Arial" charset="0"/>
              </a:rPr>
              <a:t>ZMAF =</a:t>
            </a:r>
            <a:r>
              <a:rPr lang="fr-FR" altLang="fr-FR" sz="1600" b="0">
                <a:latin typeface="Arial" charset="0"/>
              </a:rPr>
              <a:t> Marge sur composants vendus aux filiales</a:t>
            </a:r>
          </a:p>
          <a:p>
            <a:r>
              <a:rPr lang="fr-FR" altLang="fr-FR" sz="1600">
                <a:latin typeface="Arial" charset="0"/>
              </a:rPr>
              <a:t>Généralement associée à:</a:t>
            </a:r>
            <a:r>
              <a:rPr lang="fr-FR" altLang="fr-FR" sz="1600" b="0">
                <a:latin typeface="Arial" charset="0"/>
              </a:rPr>
              <a:t> Org.commerciale/Canal/Filiale</a:t>
            </a:r>
          </a:p>
        </p:txBody>
      </p:sp>
      <p:sp>
        <p:nvSpPr>
          <p:cNvPr id="155652" name="Rectangle 4"/>
          <p:cNvSpPr>
            <a:spLocks noChangeArrowheads="1"/>
          </p:cNvSpPr>
          <p:nvPr/>
        </p:nvSpPr>
        <p:spPr bwMode="auto">
          <a:xfrm>
            <a:off x="1524000" y="2743200"/>
            <a:ext cx="6934200" cy="762000"/>
          </a:xfrm>
          <a:prstGeom prst="rect">
            <a:avLst/>
          </a:prstGeom>
          <a:solidFill>
            <a:schemeClr val="hlink"/>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600">
                <a:latin typeface="Arial" charset="0"/>
              </a:rPr>
              <a:t>ZCOM =</a:t>
            </a:r>
            <a:r>
              <a:rPr lang="fr-FR" altLang="fr-FR" sz="1600" b="0">
                <a:latin typeface="Arial" charset="0"/>
              </a:rPr>
              <a:t> Commission agent</a:t>
            </a:r>
          </a:p>
          <a:p>
            <a:r>
              <a:rPr lang="fr-FR" altLang="fr-FR" sz="1600">
                <a:latin typeface="Arial" charset="0"/>
              </a:rPr>
              <a:t>Généralement associée à:</a:t>
            </a:r>
            <a:r>
              <a:rPr lang="fr-FR" altLang="fr-FR" sz="1600" b="0">
                <a:latin typeface="Arial" charset="0"/>
              </a:rPr>
              <a:t> Org.commerciale/Agent commercial/groupe de </a:t>
            </a:r>
          </a:p>
          <a:p>
            <a:r>
              <a:rPr lang="fr-FR" altLang="fr-FR" sz="1600" b="0">
                <a:latin typeface="Arial" charset="0"/>
              </a:rPr>
              <a:t>			     commission</a:t>
            </a:r>
          </a:p>
        </p:txBody>
      </p:sp>
      <p:sp>
        <p:nvSpPr>
          <p:cNvPr id="155653" name="Rectangle 5"/>
          <p:cNvSpPr>
            <a:spLocks noChangeArrowheads="1"/>
          </p:cNvSpPr>
          <p:nvPr/>
        </p:nvSpPr>
        <p:spPr bwMode="auto">
          <a:xfrm>
            <a:off x="1524000" y="3733800"/>
            <a:ext cx="6934200" cy="685800"/>
          </a:xfrm>
          <a:prstGeom prst="rect">
            <a:avLst/>
          </a:prstGeom>
          <a:solidFill>
            <a:schemeClr val="hlink"/>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600">
                <a:latin typeface="Arial" charset="0"/>
              </a:rPr>
              <a:t>ZPRU =</a:t>
            </a:r>
            <a:r>
              <a:rPr lang="fr-FR" altLang="fr-FR" sz="1600" b="0">
                <a:latin typeface="Arial" charset="0"/>
              </a:rPr>
              <a:t> Prix de revient article</a:t>
            </a:r>
          </a:p>
          <a:p>
            <a:r>
              <a:rPr lang="fr-FR" altLang="fr-FR" sz="1600">
                <a:latin typeface="Arial" charset="0"/>
              </a:rPr>
              <a:t>Généralement associée à:</a:t>
            </a:r>
            <a:r>
              <a:rPr lang="fr-FR" altLang="fr-FR" sz="1600" b="0">
                <a:latin typeface="Arial" charset="0"/>
              </a:rPr>
              <a:t> Article</a:t>
            </a:r>
          </a:p>
        </p:txBody>
      </p:sp>
      <p:sp>
        <p:nvSpPr>
          <p:cNvPr id="2" name="Espace réservé du pied de page 1"/>
          <p:cNvSpPr>
            <a:spLocks noGrp="1"/>
          </p:cNvSpPr>
          <p:nvPr>
            <p:ph type="ftr" sz="quarter" idx="12"/>
          </p:nvPr>
        </p:nvSpPr>
        <p:spPr/>
        <p:txBody>
          <a:bodyPr/>
          <a:lstStyle/>
          <a:p>
            <a:r>
              <a:rPr lang="fr-FR" smtClean="0"/>
              <a:t>Sharesap.com®. Copyright©. Tous droits réservés. Par Mickael QUESNOT</a:t>
            </a:r>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1" name="Text Box 3"/>
          <p:cNvSpPr txBox="1">
            <a:spLocks noChangeArrowheads="1"/>
          </p:cNvSpPr>
          <p:nvPr/>
        </p:nvSpPr>
        <p:spPr bwMode="auto">
          <a:xfrm>
            <a:off x="2209800" y="685800"/>
            <a:ext cx="4419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spcBef>
                <a:spcPct val="50000"/>
              </a:spcBef>
            </a:pPr>
            <a:r>
              <a:rPr lang="fr-FR" altLang="fr-FR" sz="2000" dirty="0">
                <a:solidFill>
                  <a:schemeClr val="accent2"/>
                </a:solidFill>
                <a:effectLst>
                  <a:outerShdw blurRad="38100" dist="38100" dir="2700000" algn="tl">
                    <a:srgbClr val="C0C0C0"/>
                  </a:outerShdw>
                </a:effectLst>
              </a:rPr>
              <a:t>SCHEMAS DE PRIX </a:t>
            </a:r>
            <a:r>
              <a:rPr lang="fr-FR" altLang="fr-FR" sz="2000" dirty="0" smtClean="0">
                <a:solidFill>
                  <a:schemeClr val="accent2"/>
                </a:solidFill>
                <a:effectLst>
                  <a:outerShdw blurRad="38100" dist="38100" dir="2700000" algn="tl">
                    <a:srgbClr val="C0C0C0"/>
                  </a:outerShdw>
                </a:effectLst>
              </a:rPr>
              <a:t>EXEMPLE</a:t>
            </a:r>
            <a:endParaRPr lang="fr-FR" altLang="fr-FR" sz="1600" b="0" dirty="0">
              <a:latin typeface="Arial" charset="0"/>
            </a:endParaRPr>
          </a:p>
        </p:txBody>
      </p:sp>
      <p:sp>
        <p:nvSpPr>
          <p:cNvPr id="124932" name="Rectangle 4"/>
          <p:cNvSpPr>
            <a:spLocks noChangeArrowheads="1"/>
          </p:cNvSpPr>
          <p:nvPr/>
        </p:nvSpPr>
        <p:spPr bwMode="auto">
          <a:xfrm>
            <a:off x="3581400" y="1447800"/>
            <a:ext cx="1524000" cy="457200"/>
          </a:xfrm>
          <a:prstGeom prst="rect">
            <a:avLst/>
          </a:prstGeom>
          <a:solidFill>
            <a:schemeClr val="accent1"/>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400">
                <a:latin typeface="Arial" charset="0"/>
              </a:rPr>
              <a:t>Client direct</a:t>
            </a:r>
            <a:endParaRPr lang="fr-FR" altLang="fr-FR" sz="1200" b="0">
              <a:latin typeface="Arial" charset="0"/>
            </a:endParaRPr>
          </a:p>
        </p:txBody>
      </p:sp>
      <p:sp>
        <p:nvSpPr>
          <p:cNvPr id="124933" name="Rectangle 5"/>
          <p:cNvSpPr>
            <a:spLocks noChangeArrowheads="1"/>
          </p:cNvSpPr>
          <p:nvPr/>
        </p:nvSpPr>
        <p:spPr bwMode="auto">
          <a:xfrm>
            <a:off x="1981200" y="2438400"/>
            <a:ext cx="1524000" cy="457200"/>
          </a:xfrm>
          <a:prstGeom prst="rect">
            <a:avLst/>
          </a:prstGeom>
          <a:solidFill>
            <a:schemeClr val="accent1"/>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400" b="0">
                <a:latin typeface="Arial" charset="0"/>
              </a:rPr>
              <a:t>ZPR0 Prix</a:t>
            </a:r>
          </a:p>
          <a:p>
            <a:pPr algn="ctr"/>
            <a:r>
              <a:rPr lang="fr-FR" altLang="fr-FR" sz="1400" b="0">
                <a:latin typeface="Arial" charset="0"/>
              </a:rPr>
              <a:t> avec barème</a:t>
            </a:r>
            <a:endParaRPr lang="fr-FR" altLang="fr-FR" sz="1600" b="0">
              <a:latin typeface="Arial" charset="0"/>
            </a:endParaRPr>
          </a:p>
        </p:txBody>
      </p:sp>
      <p:sp>
        <p:nvSpPr>
          <p:cNvPr id="124934" name="Rectangle 6"/>
          <p:cNvSpPr>
            <a:spLocks noChangeArrowheads="1"/>
          </p:cNvSpPr>
          <p:nvPr/>
        </p:nvSpPr>
        <p:spPr bwMode="auto">
          <a:xfrm>
            <a:off x="4953000" y="2514600"/>
            <a:ext cx="1524000" cy="457200"/>
          </a:xfrm>
          <a:prstGeom prst="rect">
            <a:avLst/>
          </a:prstGeom>
          <a:solidFill>
            <a:schemeClr val="accent1"/>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400" b="0">
                <a:latin typeface="Arial" charset="0"/>
              </a:rPr>
              <a:t>ZPR1 Prix de</a:t>
            </a:r>
          </a:p>
          <a:p>
            <a:pPr algn="ctr"/>
            <a:r>
              <a:rPr lang="fr-FR" altLang="fr-FR" sz="1400" b="0">
                <a:latin typeface="Arial" charset="0"/>
              </a:rPr>
              <a:t>base</a:t>
            </a:r>
            <a:endParaRPr lang="fr-FR" altLang="fr-FR" sz="1600" b="0">
              <a:latin typeface="Arial" charset="0"/>
            </a:endParaRPr>
          </a:p>
        </p:txBody>
      </p:sp>
      <p:sp>
        <p:nvSpPr>
          <p:cNvPr id="124935" name="Rectangle 7"/>
          <p:cNvSpPr>
            <a:spLocks noChangeArrowheads="1"/>
          </p:cNvSpPr>
          <p:nvPr/>
        </p:nvSpPr>
        <p:spPr bwMode="auto">
          <a:xfrm>
            <a:off x="6019800" y="3505200"/>
            <a:ext cx="1676400" cy="457200"/>
          </a:xfrm>
          <a:prstGeom prst="rect">
            <a:avLst/>
          </a:prstGeom>
          <a:solidFill>
            <a:schemeClr val="accent1"/>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400" b="0">
                <a:latin typeface="Arial" charset="0"/>
              </a:rPr>
              <a:t>ZMA2 Réduc./Major</a:t>
            </a:r>
          </a:p>
          <a:p>
            <a:pPr algn="ctr"/>
            <a:r>
              <a:rPr lang="fr-FR" altLang="fr-FR" sz="1400" b="0">
                <a:latin typeface="Arial" charset="0"/>
              </a:rPr>
              <a:t>en valeur</a:t>
            </a:r>
            <a:endParaRPr lang="fr-FR" altLang="fr-FR" sz="1600" b="0">
              <a:latin typeface="Arial" charset="0"/>
            </a:endParaRPr>
          </a:p>
        </p:txBody>
      </p:sp>
      <p:sp>
        <p:nvSpPr>
          <p:cNvPr id="124936" name="Rectangle 8"/>
          <p:cNvSpPr>
            <a:spLocks noChangeArrowheads="1"/>
          </p:cNvSpPr>
          <p:nvPr/>
        </p:nvSpPr>
        <p:spPr bwMode="auto">
          <a:xfrm>
            <a:off x="3810000" y="3505200"/>
            <a:ext cx="1676400" cy="457200"/>
          </a:xfrm>
          <a:prstGeom prst="rect">
            <a:avLst/>
          </a:prstGeom>
          <a:solidFill>
            <a:schemeClr val="accent1"/>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400" b="0">
                <a:latin typeface="Arial" charset="0"/>
              </a:rPr>
              <a:t>ZMA1 Réduc./Major.</a:t>
            </a:r>
          </a:p>
          <a:p>
            <a:pPr algn="ctr"/>
            <a:r>
              <a:rPr lang="fr-FR" altLang="fr-FR" sz="1400" b="0">
                <a:latin typeface="Arial" charset="0"/>
              </a:rPr>
              <a:t>en %</a:t>
            </a:r>
            <a:endParaRPr lang="fr-FR" altLang="fr-FR" sz="1600" b="0">
              <a:latin typeface="Arial" charset="0"/>
            </a:endParaRPr>
          </a:p>
        </p:txBody>
      </p:sp>
      <p:sp>
        <p:nvSpPr>
          <p:cNvPr id="124937" name="Rectangle 9"/>
          <p:cNvSpPr>
            <a:spLocks noChangeArrowheads="1"/>
          </p:cNvSpPr>
          <p:nvPr/>
        </p:nvSpPr>
        <p:spPr bwMode="auto">
          <a:xfrm>
            <a:off x="3200400" y="5638800"/>
            <a:ext cx="1524000" cy="457200"/>
          </a:xfrm>
          <a:prstGeom prst="rect">
            <a:avLst/>
          </a:prstGeom>
          <a:solidFill>
            <a:schemeClr val="accent1"/>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400" b="0">
                <a:latin typeface="Arial" charset="0"/>
              </a:rPr>
              <a:t>MWST TVA</a:t>
            </a:r>
            <a:endParaRPr lang="fr-FR" altLang="fr-FR" sz="1600" b="0">
              <a:latin typeface="Arial" charset="0"/>
            </a:endParaRPr>
          </a:p>
        </p:txBody>
      </p:sp>
      <p:sp>
        <p:nvSpPr>
          <p:cNvPr id="124938" name="Rectangle 10"/>
          <p:cNvSpPr>
            <a:spLocks noChangeArrowheads="1"/>
          </p:cNvSpPr>
          <p:nvPr/>
        </p:nvSpPr>
        <p:spPr bwMode="auto">
          <a:xfrm>
            <a:off x="3200400" y="4876800"/>
            <a:ext cx="1524000" cy="457200"/>
          </a:xfrm>
          <a:prstGeom prst="rect">
            <a:avLst/>
          </a:prstGeom>
          <a:solidFill>
            <a:schemeClr val="accent1"/>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400" b="0">
                <a:latin typeface="Arial" charset="0"/>
              </a:rPr>
              <a:t>ZCOM Commission</a:t>
            </a:r>
          </a:p>
          <a:p>
            <a:pPr algn="ctr"/>
            <a:r>
              <a:rPr lang="fr-FR" altLang="fr-FR" sz="1600" b="0">
                <a:latin typeface="Arial" charset="0"/>
              </a:rPr>
              <a:t>agent</a:t>
            </a:r>
          </a:p>
        </p:txBody>
      </p:sp>
      <p:sp>
        <p:nvSpPr>
          <p:cNvPr id="124939" name="Line 11"/>
          <p:cNvSpPr>
            <a:spLocks noChangeShapeType="1"/>
          </p:cNvSpPr>
          <p:nvPr/>
        </p:nvSpPr>
        <p:spPr bwMode="auto">
          <a:xfrm>
            <a:off x="4343400" y="1905000"/>
            <a:ext cx="0" cy="2286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4940" name="Line 12"/>
          <p:cNvSpPr>
            <a:spLocks noChangeShapeType="1"/>
          </p:cNvSpPr>
          <p:nvPr/>
        </p:nvSpPr>
        <p:spPr bwMode="auto">
          <a:xfrm>
            <a:off x="2743200" y="2133600"/>
            <a:ext cx="2971800" cy="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4941" name="Line 13"/>
          <p:cNvSpPr>
            <a:spLocks noChangeShapeType="1"/>
          </p:cNvSpPr>
          <p:nvPr/>
        </p:nvSpPr>
        <p:spPr bwMode="auto">
          <a:xfrm>
            <a:off x="2743200" y="2133600"/>
            <a:ext cx="0" cy="3048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4942" name="Line 14"/>
          <p:cNvSpPr>
            <a:spLocks noChangeShapeType="1"/>
          </p:cNvSpPr>
          <p:nvPr/>
        </p:nvSpPr>
        <p:spPr bwMode="auto">
          <a:xfrm>
            <a:off x="5715000" y="2133600"/>
            <a:ext cx="0" cy="3810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4943" name="Line 15"/>
          <p:cNvSpPr>
            <a:spLocks noChangeShapeType="1"/>
          </p:cNvSpPr>
          <p:nvPr/>
        </p:nvSpPr>
        <p:spPr bwMode="auto">
          <a:xfrm>
            <a:off x="5715000" y="2971800"/>
            <a:ext cx="0" cy="2286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4944" name="Line 16"/>
          <p:cNvSpPr>
            <a:spLocks noChangeShapeType="1"/>
          </p:cNvSpPr>
          <p:nvPr/>
        </p:nvSpPr>
        <p:spPr bwMode="auto">
          <a:xfrm>
            <a:off x="4648200" y="3200400"/>
            <a:ext cx="2209800" cy="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4945" name="Line 17"/>
          <p:cNvSpPr>
            <a:spLocks noChangeShapeType="1"/>
          </p:cNvSpPr>
          <p:nvPr/>
        </p:nvSpPr>
        <p:spPr bwMode="auto">
          <a:xfrm>
            <a:off x="4648200" y="3200400"/>
            <a:ext cx="0" cy="3048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4946" name="Line 18"/>
          <p:cNvSpPr>
            <a:spLocks noChangeShapeType="1"/>
          </p:cNvSpPr>
          <p:nvPr/>
        </p:nvSpPr>
        <p:spPr bwMode="auto">
          <a:xfrm>
            <a:off x="6858000" y="3200400"/>
            <a:ext cx="0" cy="3048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4947" name="Line 19"/>
          <p:cNvSpPr>
            <a:spLocks noChangeShapeType="1"/>
          </p:cNvSpPr>
          <p:nvPr/>
        </p:nvSpPr>
        <p:spPr bwMode="auto">
          <a:xfrm>
            <a:off x="2667000" y="4267200"/>
            <a:ext cx="4191000" cy="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4948" name="Line 20"/>
          <p:cNvSpPr>
            <a:spLocks noChangeShapeType="1"/>
          </p:cNvSpPr>
          <p:nvPr/>
        </p:nvSpPr>
        <p:spPr bwMode="auto">
          <a:xfrm flipH="1">
            <a:off x="2667000" y="2895600"/>
            <a:ext cx="0" cy="13716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4949" name="Line 21"/>
          <p:cNvSpPr>
            <a:spLocks noChangeShapeType="1"/>
          </p:cNvSpPr>
          <p:nvPr/>
        </p:nvSpPr>
        <p:spPr bwMode="auto">
          <a:xfrm>
            <a:off x="4495800" y="3962400"/>
            <a:ext cx="0" cy="3048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4950" name="Line 22"/>
          <p:cNvSpPr>
            <a:spLocks noChangeShapeType="1"/>
          </p:cNvSpPr>
          <p:nvPr/>
        </p:nvSpPr>
        <p:spPr bwMode="auto">
          <a:xfrm>
            <a:off x="6858000" y="3962400"/>
            <a:ext cx="0" cy="3048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4951" name="Line 23"/>
          <p:cNvSpPr>
            <a:spLocks noChangeShapeType="1"/>
          </p:cNvSpPr>
          <p:nvPr/>
        </p:nvSpPr>
        <p:spPr bwMode="auto">
          <a:xfrm>
            <a:off x="4038600" y="4267200"/>
            <a:ext cx="0" cy="6096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4952" name="Line 24"/>
          <p:cNvSpPr>
            <a:spLocks noChangeShapeType="1"/>
          </p:cNvSpPr>
          <p:nvPr/>
        </p:nvSpPr>
        <p:spPr bwMode="auto">
          <a:xfrm>
            <a:off x="4038600" y="5334000"/>
            <a:ext cx="0" cy="3048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2" name="Espace réservé du pied de page 1"/>
          <p:cNvSpPr>
            <a:spLocks noGrp="1"/>
          </p:cNvSpPr>
          <p:nvPr>
            <p:ph type="ftr" sz="quarter" idx="12"/>
          </p:nvPr>
        </p:nvSpPr>
        <p:spPr/>
        <p:txBody>
          <a:bodyPr/>
          <a:lstStyle/>
          <a:p>
            <a:r>
              <a:rPr lang="fr-FR" smtClean="0"/>
              <a:t>Sharesap.com®. Copyright©. Tous droits réservés. Par Mickael QUESNOT</a:t>
            </a:r>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7" name="Rectangle 2053"/>
          <p:cNvSpPr>
            <a:spLocks noChangeArrowheads="1"/>
          </p:cNvSpPr>
          <p:nvPr/>
        </p:nvSpPr>
        <p:spPr bwMode="auto">
          <a:xfrm>
            <a:off x="3581400" y="1447800"/>
            <a:ext cx="1524000" cy="457200"/>
          </a:xfrm>
          <a:prstGeom prst="rect">
            <a:avLst/>
          </a:prstGeom>
          <a:solidFill>
            <a:schemeClr val="accent1"/>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400">
                <a:latin typeface="Arial" charset="0"/>
              </a:rPr>
              <a:t>Client de filiale</a:t>
            </a:r>
            <a:endParaRPr lang="fr-FR" altLang="fr-FR" sz="1200" b="0">
              <a:latin typeface="Arial" charset="0"/>
            </a:endParaRPr>
          </a:p>
        </p:txBody>
      </p:sp>
      <p:sp>
        <p:nvSpPr>
          <p:cNvPr id="125958" name="Rectangle 2054"/>
          <p:cNvSpPr>
            <a:spLocks noChangeArrowheads="1"/>
          </p:cNvSpPr>
          <p:nvPr/>
        </p:nvSpPr>
        <p:spPr bwMode="auto">
          <a:xfrm>
            <a:off x="1981200" y="2438400"/>
            <a:ext cx="1524000" cy="457200"/>
          </a:xfrm>
          <a:prstGeom prst="rect">
            <a:avLst/>
          </a:prstGeom>
          <a:solidFill>
            <a:schemeClr val="accent1"/>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400" b="0">
                <a:latin typeface="Arial" charset="0"/>
              </a:rPr>
              <a:t>ZPR0 Prix</a:t>
            </a:r>
          </a:p>
          <a:p>
            <a:pPr algn="ctr"/>
            <a:r>
              <a:rPr lang="fr-FR" altLang="fr-FR" sz="1400" b="0">
                <a:latin typeface="Arial" charset="0"/>
              </a:rPr>
              <a:t> avec barème</a:t>
            </a:r>
            <a:endParaRPr lang="fr-FR" altLang="fr-FR" sz="1600" b="0">
              <a:latin typeface="Arial" charset="0"/>
            </a:endParaRPr>
          </a:p>
        </p:txBody>
      </p:sp>
      <p:sp>
        <p:nvSpPr>
          <p:cNvPr id="125959" name="Rectangle 2055"/>
          <p:cNvSpPr>
            <a:spLocks noChangeArrowheads="1"/>
          </p:cNvSpPr>
          <p:nvPr/>
        </p:nvSpPr>
        <p:spPr bwMode="auto">
          <a:xfrm>
            <a:off x="4953000" y="2514600"/>
            <a:ext cx="1524000" cy="457200"/>
          </a:xfrm>
          <a:prstGeom prst="rect">
            <a:avLst/>
          </a:prstGeom>
          <a:solidFill>
            <a:schemeClr val="accent1"/>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400" b="0">
                <a:latin typeface="Arial" charset="0"/>
              </a:rPr>
              <a:t>ZPR1 Prix de</a:t>
            </a:r>
          </a:p>
          <a:p>
            <a:pPr algn="ctr"/>
            <a:r>
              <a:rPr lang="fr-FR" altLang="fr-FR" sz="1400" b="0">
                <a:latin typeface="Arial" charset="0"/>
              </a:rPr>
              <a:t>base</a:t>
            </a:r>
            <a:endParaRPr lang="fr-FR" altLang="fr-FR" sz="1600" b="0">
              <a:latin typeface="Arial" charset="0"/>
            </a:endParaRPr>
          </a:p>
        </p:txBody>
      </p:sp>
      <p:sp>
        <p:nvSpPr>
          <p:cNvPr id="125960" name="Rectangle 2056"/>
          <p:cNvSpPr>
            <a:spLocks noChangeArrowheads="1"/>
          </p:cNvSpPr>
          <p:nvPr/>
        </p:nvSpPr>
        <p:spPr bwMode="auto">
          <a:xfrm>
            <a:off x="6019800" y="3505200"/>
            <a:ext cx="1676400" cy="457200"/>
          </a:xfrm>
          <a:prstGeom prst="rect">
            <a:avLst/>
          </a:prstGeom>
          <a:solidFill>
            <a:schemeClr val="accent1"/>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400" b="0">
                <a:latin typeface="Arial" charset="0"/>
              </a:rPr>
              <a:t>ZMA2 Réduc./Major</a:t>
            </a:r>
          </a:p>
          <a:p>
            <a:pPr algn="ctr"/>
            <a:r>
              <a:rPr lang="fr-FR" altLang="fr-FR" sz="1400" b="0">
                <a:latin typeface="Arial" charset="0"/>
              </a:rPr>
              <a:t>en valeur</a:t>
            </a:r>
            <a:endParaRPr lang="fr-FR" altLang="fr-FR" sz="1600" b="0">
              <a:latin typeface="Arial" charset="0"/>
            </a:endParaRPr>
          </a:p>
        </p:txBody>
      </p:sp>
      <p:sp>
        <p:nvSpPr>
          <p:cNvPr id="125961" name="Rectangle 2057"/>
          <p:cNvSpPr>
            <a:spLocks noChangeArrowheads="1"/>
          </p:cNvSpPr>
          <p:nvPr/>
        </p:nvSpPr>
        <p:spPr bwMode="auto">
          <a:xfrm>
            <a:off x="3810000" y="3505200"/>
            <a:ext cx="1676400" cy="457200"/>
          </a:xfrm>
          <a:prstGeom prst="rect">
            <a:avLst/>
          </a:prstGeom>
          <a:solidFill>
            <a:schemeClr val="accent1"/>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400" b="0">
                <a:latin typeface="Arial" charset="0"/>
              </a:rPr>
              <a:t>ZMA1 Réduc./Major.</a:t>
            </a:r>
          </a:p>
          <a:p>
            <a:pPr algn="ctr"/>
            <a:r>
              <a:rPr lang="fr-FR" altLang="fr-FR" sz="1400" b="0">
                <a:latin typeface="Arial" charset="0"/>
              </a:rPr>
              <a:t>en %</a:t>
            </a:r>
            <a:endParaRPr lang="fr-FR" altLang="fr-FR" sz="1600" b="0">
              <a:latin typeface="Arial" charset="0"/>
            </a:endParaRPr>
          </a:p>
        </p:txBody>
      </p:sp>
      <p:sp>
        <p:nvSpPr>
          <p:cNvPr id="125962" name="Rectangle 2058"/>
          <p:cNvSpPr>
            <a:spLocks noChangeArrowheads="1"/>
          </p:cNvSpPr>
          <p:nvPr/>
        </p:nvSpPr>
        <p:spPr bwMode="auto">
          <a:xfrm>
            <a:off x="3200400" y="5638800"/>
            <a:ext cx="1524000" cy="457200"/>
          </a:xfrm>
          <a:prstGeom prst="rect">
            <a:avLst/>
          </a:prstGeom>
          <a:solidFill>
            <a:schemeClr val="accent1"/>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400" b="0">
                <a:latin typeface="Arial" charset="0"/>
              </a:rPr>
              <a:t>MWST TVA</a:t>
            </a:r>
            <a:endParaRPr lang="fr-FR" altLang="fr-FR" sz="1600" b="0">
              <a:latin typeface="Arial" charset="0"/>
            </a:endParaRPr>
          </a:p>
        </p:txBody>
      </p:sp>
      <p:sp>
        <p:nvSpPr>
          <p:cNvPr id="125963" name="Rectangle 2059"/>
          <p:cNvSpPr>
            <a:spLocks noChangeArrowheads="1"/>
          </p:cNvSpPr>
          <p:nvPr/>
        </p:nvSpPr>
        <p:spPr bwMode="auto">
          <a:xfrm>
            <a:off x="3200400" y="4876800"/>
            <a:ext cx="1524000" cy="457200"/>
          </a:xfrm>
          <a:prstGeom prst="rect">
            <a:avLst/>
          </a:prstGeom>
          <a:solidFill>
            <a:schemeClr val="accent1"/>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400" b="0">
                <a:latin typeface="Arial" charset="0"/>
              </a:rPr>
              <a:t>ZREF marge Filiale</a:t>
            </a:r>
            <a:endParaRPr lang="fr-FR" altLang="fr-FR" sz="1600" b="0">
              <a:latin typeface="Arial" charset="0"/>
            </a:endParaRPr>
          </a:p>
        </p:txBody>
      </p:sp>
      <p:sp>
        <p:nvSpPr>
          <p:cNvPr id="125964" name="Line 2060"/>
          <p:cNvSpPr>
            <a:spLocks noChangeShapeType="1"/>
          </p:cNvSpPr>
          <p:nvPr/>
        </p:nvSpPr>
        <p:spPr bwMode="auto">
          <a:xfrm>
            <a:off x="4343400" y="1905000"/>
            <a:ext cx="0" cy="2286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5965" name="Line 2061"/>
          <p:cNvSpPr>
            <a:spLocks noChangeShapeType="1"/>
          </p:cNvSpPr>
          <p:nvPr/>
        </p:nvSpPr>
        <p:spPr bwMode="auto">
          <a:xfrm>
            <a:off x="2743200" y="2133600"/>
            <a:ext cx="2971800" cy="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5966" name="Line 2062"/>
          <p:cNvSpPr>
            <a:spLocks noChangeShapeType="1"/>
          </p:cNvSpPr>
          <p:nvPr/>
        </p:nvSpPr>
        <p:spPr bwMode="auto">
          <a:xfrm>
            <a:off x="2743200" y="2133600"/>
            <a:ext cx="0" cy="3048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5967" name="Line 2063"/>
          <p:cNvSpPr>
            <a:spLocks noChangeShapeType="1"/>
          </p:cNvSpPr>
          <p:nvPr/>
        </p:nvSpPr>
        <p:spPr bwMode="auto">
          <a:xfrm>
            <a:off x="5715000" y="2133600"/>
            <a:ext cx="0" cy="3810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5968" name="Line 2064"/>
          <p:cNvSpPr>
            <a:spLocks noChangeShapeType="1"/>
          </p:cNvSpPr>
          <p:nvPr/>
        </p:nvSpPr>
        <p:spPr bwMode="auto">
          <a:xfrm>
            <a:off x="5715000" y="2971800"/>
            <a:ext cx="0" cy="2286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5969" name="Line 2065"/>
          <p:cNvSpPr>
            <a:spLocks noChangeShapeType="1"/>
          </p:cNvSpPr>
          <p:nvPr/>
        </p:nvSpPr>
        <p:spPr bwMode="auto">
          <a:xfrm>
            <a:off x="4648200" y="3200400"/>
            <a:ext cx="2209800" cy="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5970" name="Line 2066"/>
          <p:cNvSpPr>
            <a:spLocks noChangeShapeType="1"/>
          </p:cNvSpPr>
          <p:nvPr/>
        </p:nvSpPr>
        <p:spPr bwMode="auto">
          <a:xfrm>
            <a:off x="4648200" y="3200400"/>
            <a:ext cx="0" cy="3048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5971" name="Line 2067"/>
          <p:cNvSpPr>
            <a:spLocks noChangeShapeType="1"/>
          </p:cNvSpPr>
          <p:nvPr/>
        </p:nvSpPr>
        <p:spPr bwMode="auto">
          <a:xfrm>
            <a:off x="6858000" y="3200400"/>
            <a:ext cx="0" cy="3048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5972" name="Line 2068"/>
          <p:cNvSpPr>
            <a:spLocks noChangeShapeType="1"/>
          </p:cNvSpPr>
          <p:nvPr/>
        </p:nvSpPr>
        <p:spPr bwMode="auto">
          <a:xfrm>
            <a:off x="2667000" y="4267200"/>
            <a:ext cx="4191000" cy="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5973" name="Line 2069"/>
          <p:cNvSpPr>
            <a:spLocks noChangeShapeType="1"/>
          </p:cNvSpPr>
          <p:nvPr/>
        </p:nvSpPr>
        <p:spPr bwMode="auto">
          <a:xfrm flipH="1">
            <a:off x="2667000" y="2895600"/>
            <a:ext cx="0" cy="13716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5974" name="Line 2070"/>
          <p:cNvSpPr>
            <a:spLocks noChangeShapeType="1"/>
          </p:cNvSpPr>
          <p:nvPr/>
        </p:nvSpPr>
        <p:spPr bwMode="auto">
          <a:xfrm>
            <a:off x="4495800" y="3962400"/>
            <a:ext cx="0" cy="3048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5975" name="Line 2071"/>
          <p:cNvSpPr>
            <a:spLocks noChangeShapeType="1"/>
          </p:cNvSpPr>
          <p:nvPr/>
        </p:nvSpPr>
        <p:spPr bwMode="auto">
          <a:xfrm>
            <a:off x="6858000" y="3962400"/>
            <a:ext cx="0" cy="3048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5976" name="Line 2072"/>
          <p:cNvSpPr>
            <a:spLocks noChangeShapeType="1"/>
          </p:cNvSpPr>
          <p:nvPr/>
        </p:nvSpPr>
        <p:spPr bwMode="auto">
          <a:xfrm>
            <a:off x="4038600" y="4267200"/>
            <a:ext cx="0" cy="6096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5977" name="Line 2073"/>
          <p:cNvSpPr>
            <a:spLocks noChangeShapeType="1"/>
          </p:cNvSpPr>
          <p:nvPr/>
        </p:nvSpPr>
        <p:spPr bwMode="auto">
          <a:xfrm>
            <a:off x="4038600" y="5334000"/>
            <a:ext cx="0" cy="3048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5978" name="Rectangle 2074"/>
          <p:cNvSpPr>
            <a:spLocks noChangeArrowheads="1"/>
          </p:cNvSpPr>
          <p:nvPr/>
        </p:nvSpPr>
        <p:spPr bwMode="auto">
          <a:xfrm>
            <a:off x="2590800" y="358775"/>
            <a:ext cx="5327099"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2800" dirty="0">
                <a:solidFill>
                  <a:schemeClr val="accent2"/>
                </a:solidFill>
                <a:effectLst>
                  <a:outerShdw blurRad="38100" dist="38100" dir="2700000" algn="tl">
                    <a:srgbClr val="C0C0C0"/>
                  </a:outerShdw>
                </a:effectLst>
                <a:latin typeface="Arial" charset="0"/>
              </a:rPr>
              <a:t>SCHEMAS DE PRIX </a:t>
            </a:r>
            <a:r>
              <a:rPr lang="fr-FR" altLang="fr-FR" sz="2800" dirty="0" smtClean="0">
                <a:solidFill>
                  <a:schemeClr val="accent2"/>
                </a:solidFill>
                <a:effectLst>
                  <a:outerShdw blurRad="38100" dist="38100" dir="2700000" algn="tl">
                    <a:srgbClr val="C0C0C0"/>
                  </a:outerShdw>
                </a:effectLst>
                <a:latin typeface="Arial" charset="0"/>
              </a:rPr>
              <a:t>EXEMPLE</a:t>
            </a:r>
            <a:endParaRPr lang="fr-FR" altLang="fr-FR" sz="2000" dirty="0">
              <a:latin typeface="Arial" charset="0"/>
            </a:endParaRPr>
          </a:p>
        </p:txBody>
      </p:sp>
      <p:sp>
        <p:nvSpPr>
          <p:cNvPr id="2" name="Espace réservé du pied de page 1"/>
          <p:cNvSpPr>
            <a:spLocks noGrp="1"/>
          </p:cNvSpPr>
          <p:nvPr>
            <p:ph type="ftr" sz="quarter" idx="12"/>
          </p:nvPr>
        </p:nvSpPr>
        <p:spPr/>
        <p:txBody>
          <a:bodyPr/>
          <a:lstStyle/>
          <a:p>
            <a:r>
              <a:rPr lang="fr-FR" smtClean="0"/>
              <a:t>Sharesap.com®. Copyright©. Tous droits réservés. Par Mickael QUESNOT</a:t>
            </a:r>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1026"/>
          <p:cNvSpPr>
            <a:spLocks noChangeArrowheads="1"/>
          </p:cNvSpPr>
          <p:nvPr/>
        </p:nvSpPr>
        <p:spPr bwMode="auto">
          <a:xfrm>
            <a:off x="3581400" y="1447800"/>
            <a:ext cx="1524000" cy="457200"/>
          </a:xfrm>
          <a:prstGeom prst="rect">
            <a:avLst/>
          </a:prstGeom>
          <a:solidFill>
            <a:schemeClr val="accent1"/>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400">
                <a:latin typeface="Arial" charset="0"/>
              </a:rPr>
              <a:t>Client filiale</a:t>
            </a:r>
            <a:endParaRPr lang="fr-FR" altLang="fr-FR" sz="1200" b="0">
              <a:latin typeface="Arial" charset="0"/>
            </a:endParaRPr>
          </a:p>
        </p:txBody>
      </p:sp>
      <p:sp>
        <p:nvSpPr>
          <p:cNvPr id="126979" name="Rectangle 1027"/>
          <p:cNvSpPr>
            <a:spLocks noChangeArrowheads="1"/>
          </p:cNvSpPr>
          <p:nvPr/>
        </p:nvSpPr>
        <p:spPr bwMode="auto">
          <a:xfrm>
            <a:off x="1981200" y="2438400"/>
            <a:ext cx="1524000" cy="457200"/>
          </a:xfrm>
          <a:prstGeom prst="rect">
            <a:avLst/>
          </a:prstGeom>
          <a:solidFill>
            <a:schemeClr val="accent1"/>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400" b="0">
                <a:latin typeface="Arial" charset="0"/>
              </a:rPr>
              <a:t>ZPR2 Prix</a:t>
            </a:r>
          </a:p>
          <a:p>
            <a:pPr algn="ctr"/>
            <a:r>
              <a:rPr lang="fr-FR" altLang="fr-FR" sz="1400" b="0">
                <a:latin typeface="Arial" charset="0"/>
              </a:rPr>
              <a:t> de vente filiale</a:t>
            </a:r>
            <a:endParaRPr lang="fr-FR" altLang="fr-FR" sz="1600" b="0">
              <a:latin typeface="Arial" charset="0"/>
            </a:endParaRPr>
          </a:p>
        </p:txBody>
      </p:sp>
      <p:sp>
        <p:nvSpPr>
          <p:cNvPr id="126980" name="Rectangle 1028"/>
          <p:cNvSpPr>
            <a:spLocks noChangeArrowheads="1"/>
          </p:cNvSpPr>
          <p:nvPr/>
        </p:nvSpPr>
        <p:spPr bwMode="auto">
          <a:xfrm>
            <a:off x="4953000" y="2514600"/>
            <a:ext cx="1676400" cy="457200"/>
          </a:xfrm>
          <a:prstGeom prst="rect">
            <a:avLst/>
          </a:prstGeom>
          <a:solidFill>
            <a:schemeClr val="accent1"/>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400" b="0">
                <a:latin typeface="Arial" charset="0"/>
              </a:rPr>
              <a:t>ZPRU prix de revient</a:t>
            </a:r>
          </a:p>
          <a:p>
            <a:pPr algn="ctr"/>
            <a:r>
              <a:rPr lang="fr-FR" altLang="fr-FR" sz="1400" b="0">
                <a:latin typeface="Arial" charset="0"/>
              </a:rPr>
              <a:t>article </a:t>
            </a:r>
            <a:endParaRPr lang="fr-FR" altLang="fr-FR" sz="1600" b="0">
              <a:latin typeface="Arial" charset="0"/>
            </a:endParaRPr>
          </a:p>
        </p:txBody>
      </p:sp>
      <p:sp>
        <p:nvSpPr>
          <p:cNvPr id="126983" name="Rectangle 1031"/>
          <p:cNvSpPr>
            <a:spLocks noChangeArrowheads="1"/>
          </p:cNvSpPr>
          <p:nvPr/>
        </p:nvSpPr>
        <p:spPr bwMode="auto">
          <a:xfrm>
            <a:off x="3429000" y="5181600"/>
            <a:ext cx="1524000" cy="457200"/>
          </a:xfrm>
          <a:prstGeom prst="rect">
            <a:avLst/>
          </a:prstGeom>
          <a:solidFill>
            <a:schemeClr val="accent1"/>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400" b="0">
                <a:latin typeface="Arial" charset="0"/>
              </a:rPr>
              <a:t>MWST TVA</a:t>
            </a:r>
            <a:endParaRPr lang="fr-FR" altLang="fr-FR" sz="1600" b="0">
              <a:latin typeface="Arial" charset="0"/>
            </a:endParaRPr>
          </a:p>
        </p:txBody>
      </p:sp>
      <p:sp>
        <p:nvSpPr>
          <p:cNvPr id="126984" name="Rectangle 1032"/>
          <p:cNvSpPr>
            <a:spLocks noChangeArrowheads="1"/>
          </p:cNvSpPr>
          <p:nvPr/>
        </p:nvSpPr>
        <p:spPr bwMode="auto">
          <a:xfrm>
            <a:off x="3429000" y="4419600"/>
            <a:ext cx="1524000" cy="457200"/>
          </a:xfrm>
          <a:prstGeom prst="rect">
            <a:avLst/>
          </a:prstGeom>
          <a:solidFill>
            <a:schemeClr val="accent1"/>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400" b="0">
                <a:latin typeface="Arial" charset="0"/>
              </a:rPr>
              <a:t>ZMAF marge sur </a:t>
            </a:r>
          </a:p>
          <a:p>
            <a:pPr algn="ctr"/>
            <a:r>
              <a:rPr lang="fr-FR" altLang="fr-FR" sz="1400" b="0">
                <a:latin typeface="Arial" charset="0"/>
              </a:rPr>
              <a:t>ventes aux filiales</a:t>
            </a:r>
            <a:endParaRPr lang="fr-FR" altLang="fr-FR" sz="1600" b="0">
              <a:latin typeface="Arial" charset="0"/>
            </a:endParaRPr>
          </a:p>
        </p:txBody>
      </p:sp>
      <p:sp>
        <p:nvSpPr>
          <p:cNvPr id="126985" name="Line 1033"/>
          <p:cNvSpPr>
            <a:spLocks noChangeShapeType="1"/>
          </p:cNvSpPr>
          <p:nvPr/>
        </p:nvSpPr>
        <p:spPr bwMode="auto">
          <a:xfrm>
            <a:off x="4343400" y="1905000"/>
            <a:ext cx="0" cy="2286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6986" name="Line 1034"/>
          <p:cNvSpPr>
            <a:spLocks noChangeShapeType="1"/>
          </p:cNvSpPr>
          <p:nvPr/>
        </p:nvSpPr>
        <p:spPr bwMode="auto">
          <a:xfrm>
            <a:off x="2743200" y="2133600"/>
            <a:ext cx="2971800" cy="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6987" name="Line 1035"/>
          <p:cNvSpPr>
            <a:spLocks noChangeShapeType="1"/>
          </p:cNvSpPr>
          <p:nvPr/>
        </p:nvSpPr>
        <p:spPr bwMode="auto">
          <a:xfrm>
            <a:off x="2743200" y="2133600"/>
            <a:ext cx="0" cy="3048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6988" name="Line 1036"/>
          <p:cNvSpPr>
            <a:spLocks noChangeShapeType="1"/>
          </p:cNvSpPr>
          <p:nvPr/>
        </p:nvSpPr>
        <p:spPr bwMode="auto">
          <a:xfrm>
            <a:off x="5715000" y="2133600"/>
            <a:ext cx="0" cy="3810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6993" name="Line 1041"/>
          <p:cNvSpPr>
            <a:spLocks noChangeShapeType="1"/>
          </p:cNvSpPr>
          <p:nvPr/>
        </p:nvSpPr>
        <p:spPr bwMode="auto">
          <a:xfrm>
            <a:off x="2667000" y="3810000"/>
            <a:ext cx="3048000" cy="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6994" name="Line 1042"/>
          <p:cNvSpPr>
            <a:spLocks noChangeShapeType="1"/>
          </p:cNvSpPr>
          <p:nvPr/>
        </p:nvSpPr>
        <p:spPr bwMode="auto">
          <a:xfrm flipH="1">
            <a:off x="2667000" y="2895600"/>
            <a:ext cx="0" cy="9144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6997" name="Line 1045"/>
          <p:cNvSpPr>
            <a:spLocks noChangeShapeType="1"/>
          </p:cNvSpPr>
          <p:nvPr/>
        </p:nvSpPr>
        <p:spPr bwMode="auto">
          <a:xfrm>
            <a:off x="4267200" y="3810000"/>
            <a:ext cx="0" cy="6096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6998" name="Line 1046"/>
          <p:cNvSpPr>
            <a:spLocks noChangeShapeType="1"/>
          </p:cNvSpPr>
          <p:nvPr/>
        </p:nvSpPr>
        <p:spPr bwMode="auto">
          <a:xfrm>
            <a:off x="4267200" y="4876800"/>
            <a:ext cx="0" cy="3048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6999" name="Rectangle 1047"/>
          <p:cNvSpPr>
            <a:spLocks noChangeArrowheads="1"/>
          </p:cNvSpPr>
          <p:nvPr/>
        </p:nvSpPr>
        <p:spPr bwMode="auto">
          <a:xfrm>
            <a:off x="2590800" y="360363"/>
            <a:ext cx="5379999"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2800" dirty="0">
                <a:solidFill>
                  <a:schemeClr val="accent2"/>
                </a:solidFill>
                <a:effectLst>
                  <a:outerShdw blurRad="38100" dist="38100" dir="2700000" algn="tl">
                    <a:srgbClr val="C0C0C0"/>
                  </a:outerShdw>
                </a:effectLst>
              </a:rPr>
              <a:t>SCHEMAS DE PRIX </a:t>
            </a:r>
            <a:r>
              <a:rPr lang="fr-FR" altLang="fr-FR" sz="2800" dirty="0" smtClean="0">
                <a:solidFill>
                  <a:schemeClr val="accent2"/>
                </a:solidFill>
                <a:effectLst>
                  <a:outerShdw blurRad="38100" dist="38100" dir="2700000" algn="tl">
                    <a:srgbClr val="C0C0C0"/>
                  </a:outerShdw>
                </a:effectLst>
              </a:rPr>
              <a:t>EXEMPLE</a:t>
            </a:r>
            <a:endParaRPr lang="fr-FR" altLang="fr-FR" sz="2000" dirty="0">
              <a:latin typeface="Arial" charset="0"/>
            </a:endParaRPr>
          </a:p>
        </p:txBody>
      </p:sp>
      <p:sp>
        <p:nvSpPr>
          <p:cNvPr id="127001" name="Line 1049"/>
          <p:cNvSpPr>
            <a:spLocks noChangeShapeType="1"/>
          </p:cNvSpPr>
          <p:nvPr/>
        </p:nvSpPr>
        <p:spPr bwMode="auto">
          <a:xfrm>
            <a:off x="5715000" y="2971800"/>
            <a:ext cx="0" cy="8382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2" name="Espace réservé du pied de page 1"/>
          <p:cNvSpPr>
            <a:spLocks noGrp="1"/>
          </p:cNvSpPr>
          <p:nvPr>
            <p:ph type="ftr" sz="quarter" idx="12"/>
          </p:nvPr>
        </p:nvSpPr>
        <p:spPr/>
        <p:txBody>
          <a:bodyPr/>
          <a:lstStyle/>
          <a:p>
            <a:r>
              <a:rPr lang="fr-FR" smtClean="0"/>
              <a:t>Sharesap.com®. Copyright©. Tous droits réservés. Par Mickael QUESNOT</a:t>
            </a:r>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48" name="Rectangle 24"/>
          <p:cNvSpPr>
            <a:spLocks noChangeArrowheads="1"/>
          </p:cNvSpPr>
          <p:nvPr/>
        </p:nvSpPr>
        <p:spPr bwMode="auto">
          <a:xfrm>
            <a:off x="3581400" y="1447800"/>
            <a:ext cx="1524000" cy="457200"/>
          </a:xfrm>
          <a:prstGeom prst="rect">
            <a:avLst/>
          </a:prstGeom>
          <a:solidFill>
            <a:schemeClr val="accent1"/>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400" dirty="0">
                <a:latin typeface="Arial" charset="0"/>
              </a:rPr>
              <a:t>Client site </a:t>
            </a:r>
            <a:r>
              <a:rPr lang="fr-FR" altLang="fr-FR" sz="1400" dirty="0" smtClean="0">
                <a:latin typeface="Arial" charset="0"/>
              </a:rPr>
              <a:t>EXEMPLE </a:t>
            </a:r>
            <a:endParaRPr lang="fr-FR" altLang="fr-FR" sz="1400" dirty="0">
              <a:latin typeface="Arial" charset="0"/>
            </a:endParaRPr>
          </a:p>
          <a:p>
            <a:pPr algn="ctr"/>
            <a:r>
              <a:rPr lang="fr-FR" altLang="fr-FR" sz="1400" dirty="0">
                <a:latin typeface="Arial" charset="0"/>
              </a:rPr>
              <a:t>France</a:t>
            </a:r>
            <a:endParaRPr lang="fr-FR" altLang="fr-FR" sz="1200" b="0" dirty="0">
              <a:latin typeface="Arial" charset="0"/>
            </a:endParaRPr>
          </a:p>
        </p:txBody>
      </p:sp>
      <p:sp>
        <p:nvSpPr>
          <p:cNvPr id="129052" name="Rectangle 28"/>
          <p:cNvSpPr>
            <a:spLocks noChangeArrowheads="1"/>
          </p:cNvSpPr>
          <p:nvPr/>
        </p:nvSpPr>
        <p:spPr bwMode="auto">
          <a:xfrm>
            <a:off x="3505200" y="2514600"/>
            <a:ext cx="1676400" cy="609600"/>
          </a:xfrm>
          <a:prstGeom prst="rect">
            <a:avLst/>
          </a:prstGeom>
          <a:solidFill>
            <a:schemeClr val="accent1"/>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endParaRPr lang="fr-FR" altLang="fr-FR" sz="1400" b="0">
              <a:latin typeface="Arial" charset="0"/>
            </a:endParaRPr>
          </a:p>
          <a:p>
            <a:pPr algn="ctr"/>
            <a:r>
              <a:rPr lang="fr-FR" altLang="fr-FR" sz="1400" b="0">
                <a:latin typeface="Arial" charset="0"/>
              </a:rPr>
              <a:t>ZPRU prix de revient</a:t>
            </a:r>
          </a:p>
          <a:p>
            <a:pPr algn="ctr"/>
            <a:r>
              <a:rPr lang="fr-FR" altLang="fr-FR" sz="1400" b="0">
                <a:latin typeface="Arial" charset="0"/>
              </a:rPr>
              <a:t>article </a:t>
            </a:r>
            <a:endParaRPr lang="fr-FR" altLang="fr-FR" sz="1600" b="0">
              <a:latin typeface="Arial" charset="0"/>
            </a:endParaRPr>
          </a:p>
          <a:p>
            <a:pPr algn="ctr"/>
            <a:endParaRPr lang="fr-FR" altLang="fr-FR" sz="1600" b="0">
              <a:latin typeface="Arial" charset="0"/>
            </a:endParaRPr>
          </a:p>
        </p:txBody>
      </p:sp>
      <p:sp>
        <p:nvSpPr>
          <p:cNvPr id="129059" name="Line 35"/>
          <p:cNvSpPr>
            <a:spLocks noChangeShapeType="1"/>
          </p:cNvSpPr>
          <p:nvPr/>
        </p:nvSpPr>
        <p:spPr bwMode="auto">
          <a:xfrm>
            <a:off x="4343400" y="1905000"/>
            <a:ext cx="0" cy="6096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9061" name="Rectangle 37"/>
          <p:cNvSpPr>
            <a:spLocks noChangeArrowheads="1"/>
          </p:cNvSpPr>
          <p:nvPr/>
        </p:nvSpPr>
        <p:spPr bwMode="auto">
          <a:xfrm>
            <a:off x="2590800" y="360363"/>
            <a:ext cx="5379999"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2800" dirty="0">
                <a:solidFill>
                  <a:schemeClr val="accent2"/>
                </a:solidFill>
                <a:effectLst>
                  <a:outerShdw blurRad="38100" dist="38100" dir="2700000" algn="tl">
                    <a:srgbClr val="C0C0C0"/>
                  </a:outerShdw>
                </a:effectLst>
              </a:rPr>
              <a:t>SCHEMAS DE PRIX </a:t>
            </a:r>
            <a:r>
              <a:rPr lang="fr-FR" altLang="fr-FR" sz="2800" dirty="0" smtClean="0">
                <a:solidFill>
                  <a:schemeClr val="accent2"/>
                </a:solidFill>
                <a:effectLst>
                  <a:outerShdw blurRad="38100" dist="38100" dir="2700000" algn="tl">
                    <a:srgbClr val="C0C0C0"/>
                  </a:outerShdw>
                </a:effectLst>
              </a:rPr>
              <a:t>EXEMPLE</a:t>
            </a:r>
            <a:endParaRPr lang="fr-FR" altLang="fr-FR" sz="2000" dirty="0">
              <a:latin typeface="Arial" charset="0"/>
            </a:endParaRPr>
          </a:p>
        </p:txBody>
      </p:sp>
      <p:sp>
        <p:nvSpPr>
          <p:cNvPr id="2" name="Espace réservé du pied de page 1"/>
          <p:cNvSpPr>
            <a:spLocks noGrp="1"/>
          </p:cNvSpPr>
          <p:nvPr>
            <p:ph type="ftr" sz="quarter" idx="12"/>
          </p:nvPr>
        </p:nvSpPr>
        <p:spPr/>
        <p:txBody>
          <a:bodyPr/>
          <a:lstStyle/>
          <a:p>
            <a:r>
              <a:rPr lang="fr-FR" smtClean="0"/>
              <a:t>Sharesap.com®. Copyright©. Tous droits réservés. Par Mickael QUESNOT</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2"/>
          <p:cNvSpPr>
            <a:spLocks noGrp="1" noChangeArrowheads="1"/>
          </p:cNvSpPr>
          <p:nvPr>
            <p:ph idx="1"/>
          </p:nvPr>
        </p:nvSpPr>
        <p:spPr>
          <a:xfrm>
            <a:off x="228600" y="381000"/>
            <a:ext cx="8634412" cy="5967412"/>
          </a:xfrm>
        </p:spPr>
        <p:txBody>
          <a:bodyPr>
            <a:noAutofit/>
          </a:bodyPr>
          <a:lstStyle/>
          <a:p>
            <a:pPr marL="493776" indent="-457200">
              <a:defRPr/>
            </a:pPr>
            <a:r>
              <a:rPr lang="fr-FR" sz="800" dirty="0" smtClean="0"/>
              <a:t>Si </a:t>
            </a:r>
            <a:r>
              <a:rPr lang="fr-FR" sz="800" dirty="0"/>
              <a:t>votre entreprise a besoin d'expertise SD, MM, WM, PS, </a:t>
            </a:r>
            <a:r>
              <a:rPr lang="fr-FR" sz="800" dirty="0" err="1"/>
              <a:t>Retail</a:t>
            </a:r>
            <a:r>
              <a:rPr lang="fr-FR" sz="800" dirty="0"/>
              <a:t>, HR… pour renforcer son centre de compétences,</a:t>
            </a:r>
          </a:p>
          <a:p>
            <a:pPr marL="493776" indent="-457200">
              <a:defRPr/>
            </a:pPr>
            <a:r>
              <a:rPr lang="fr-FR" sz="800" dirty="0" smtClean="0"/>
              <a:t>Si </a:t>
            </a:r>
            <a:r>
              <a:rPr lang="fr-FR" sz="800" dirty="0"/>
              <a:t>elle veut libérer son centre de compétences des réponses aux questions sur l'utilisation de SAP pour qu'il se concentre sur la maintenance évolutive,</a:t>
            </a:r>
          </a:p>
          <a:p>
            <a:pPr marL="493776" indent="-457200">
              <a:defRPr/>
            </a:pPr>
            <a:r>
              <a:rPr lang="fr-FR" sz="800" dirty="0" smtClean="0"/>
              <a:t> </a:t>
            </a:r>
            <a:r>
              <a:rPr lang="fr-FR" sz="800" dirty="0"/>
              <a:t>Si elle veut EXTERNALISER son centre de compétences,</a:t>
            </a:r>
          </a:p>
          <a:p>
            <a:pPr marL="493776" indent="-457200">
              <a:defRPr/>
            </a:pPr>
            <a:r>
              <a:rPr lang="fr-FR" sz="800" dirty="0" smtClean="0"/>
              <a:t>Si </a:t>
            </a:r>
            <a:r>
              <a:rPr lang="fr-FR" sz="800" dirty="0"/>
              <a:t>elle veut une Tierce Maintenance Applicative (TMA),</a:t>
            </a:r>
          </a:p>
          <a:p>
            <a:pPr marL="493776" indent="-457200">
              <a:defRPr/>
            </a:pPr>
            <a:r>
              <a:rPr lang="fr-FR" sz="800" dirty="0" smtClean="0"/>
              <a:t> </a:t>
            </a:r>
            <a:r>
              <a:rPr lang="fr-FR" sz="800" dirty="0"/>
              <a:t>Si elle veut former ses utilisateurs, ...</a:t>
            </a:r>
          </a:p>
          <a:p>
            <a:pPr marL="493776" indent="-457200">
              <a:defRPr/>
            </a:pPr>
            <a:r>
              <a:rPr lang="fr-FR" sz="800" dirty="0" smtClean="0"/>
              <a:t>SHARESAP </a:t>
            </a:r>
            <a:r>
              <a:rPr lang="fr-FR" sz="800" dirty="0"/>
              <a:t>peut répondre à l'ensemble de vos besoins avec le meilleur rapport qualité/prix du marché. </a:t>
            </a:r>
          </a:p>
          <a:p>
            <a:pPr marL="493776" indent="-457200">
              <a:defRPr/>
            </a:pPr>
            <a:r>
              <a:rPr lang="fr-FR" sz="800" dirty="0" smtClean="0"/>
              <a:t>SHARESAP </a:t>
            </a:r>
            <a:r>
              <a:rPr lang="fr-FR" sz="800" dirty="0"/>
              <a:t>dispose en autre de plusieurs plateaux de TMA dont un sur la NORMANDIE. SHARESAP a toutes les compétences pour vous satisfaire. </a:t>
            </a:r>
          </a:p>
          <a:p>
            <a:pPr marL="493776" indent="-457200">
              <a:defRPr/>
            </a:pPr>
            <a:r>
              <a:rPr lang="fr-FR" sz="800" dirty="0" smtClean="0"/>
              <a:t>Vous </a:t>
            </a:r>
            <a:r>
              <a:rPr lang="fr-FR" sz="800" dirty="0"/>
              <a:t>pouvez me contacter via la rubrique Contact ou sur mon adresse courriel </a:t>
            </a:r>
            <a:r>
              <a:rPr lang="fr-FR" sz="800" u="sng" dirty="0">
                <a:hlinkClick r:id="rId2"/>
              </a:rPr>
              <a:t>quesnot@sharesap.com</a:t>
            </a:r>
            <a:r>
              <a:rPr lang="fr-FR" sz="800" u="sng" dirty="0"/>
              <a:t>.</a:t>
            </a:r>
          </a:p>
          <a:p>
            <a:pPr marL="493776" indent="-457200">
              <a:defRPr/>
            </a:pPr>
            <a:r>
              <a:rPr lang="fr-FR" sz="800" dirty="0" smtClean="0"/>
              <a:t>Je </a:t>
            </a:r>
            <a:r>
              <a:rPr lang="fr-FR" sz="800" dirty="0"/>
              <a:t>recherche également un site partenaire ou un sponsor pour développer mon site. </a:t>
            </a:r>
            <a:endParaRPr lang="fr-FR" sz="800" dirty="0" smtClean="0"/>
          </a:p>
          <a:p>
            <a:pPr marL="493776" indent="-457200">
              <a:defRPr/>
            </a:pPr>
            <a:endParaRPr lang="fr-FR" sz="800" u="sng" dirty="0"/>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sz="800" dirty="0" smtClean="0">
                <a:hlinkClick r:id="rId3"/>
              </a:rPr>
              <a:t>www.SHARESAP.com</a:t>
            </a:r>
            <a:r>
              <a:rPr lang="fr-FR" sz="800" dirty="0" smtClean="0"/>
              <a:t> </a:t>
            </a:r>
            <a:r>
              <a:rPr lang="fr-FR" sz="800" dirty="0"/>
              <a:t>et SHARESAP ne sont pas affiliés à SAP® AG ou à l'une de ses filiales</a:t>
            </a:r>
            <a:r>
              <a:rPr lang="fr-FR" sz="800" dirty="0" smtClean="0"/>
              <a:t>.</a:t>
            </a:r>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fr-FR" sz="800" dirty="0"/>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sz="800" dirty="0"/>
              <a:t/>
            </a:r>
            <a:br>
              <a:rPr lang="fr-FR" sz="800" dirty="0"/>
            </a:br>
            <a:r>
              <a:rPr lang="fr-FR" sz="800" dirty="0"/>
              <a:t>SAP® est une marque déposée par SAP AG ainsi que les noms suivants : SAP ECC, ABAP, R/3</a:t>
            </a:r>
            <a:r>
              <a:rPr lang="fr-FR" sz="800" dirty="0" smtClean="0"/>
              <a:t>.</a:t>
            </a:r>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fr-FR" sz="800" dirty="0" smtClean="0"/>
          </a:p>
          <a:p>
            <a:pPr marL="457200" indent="-457200">
              <a:lnSpc>
                <a:spcPct val="80000"/>
              </a:lnSpc>
              <a:defRPr/>
            </a:pPr>
            <a:r>
              <a:rPr lang="fr-FR" sz="800" b="1" dirty="0" smtClean="0"/>
              <a:t>Toute </a:t>
            </a:r>
            <a:r>
              <a:rPr lang="fr-FR" sz="800" b="1" dirty="0"/>
              <a:t>représentation ou reproduction de mes guides , même partielle, par quelques procédés et à quelques fins que ce soit, est interdite sans mon autorisation écrite explicite.</a:t>
            </a:r>
          </a:p>
          <a:p>
            <a:pPr marL="457200" indent="-457200">
              <a:lnSpc>
                <a:spcPct val="80000"/>
              </a:lnSpc>
              <a:defRPr/>
            </a:pPr>
            <a:r>
              <a:rPr lang="fr-FR" sz="800" b="1" dirty="0" smtClean="0"/>
              <a:t>L'utilisation </a:t>
            </a:r>
            <a:r>
              <a:rPr lang="fr-FR" sz="800" b="1" dirty="0"/>
              <a:t>de mes documents est strictement réservée à un usage privé (article L122-5 du code de la Propriété intellectuelle).</a:t>
            </a:r>
            <a:br>
              <a:rPr lang="fr-FR" sz="800" b="1" dirty="0"/>
            </a:br>
            <a:endParaRPr lang="fr-FR" sz="800" b="1" dirty="0"/>
          </a:p>
          <a:p>
            <a:pPr marL="457200" indent="-457200">
              <a:lnSpc>
                <a:spcPct val="80000"/>
              </a:lnSpc>
              <a:defRPr/>
            </a:pPr>
            <a:r>
              <a:rPr lang="fr-FR" sz="800" b="1" dirty="0"/>
              <a:t>Pour tout autre usage, merci de me consulter préalablement. </a:t>
            </a:r>
            <a:br>
              <a:rPr lang="fr-FR" sz="800" b="1" dirty="0"/>
            </a:br>
            <a:endParaRPr lang="fr-FR" sz="800" b="1" dirty="0"/>
          </a:p>
          <a:p>
            <a:pPr marL="457200" indent="-457200">
              <a:lnSpc>
                <a:spcPct val="80000"/>
              </a:lnSpc>
              <a:defRPr/>
            </a:pPr>
            <a:r>
              <a:rPr lang="fr-FR" sz="800" b="1" dirty="0"/>
              <a:t>Je ne peux être accusé de contrefaçon ou de reproductions interdites pour les raisons suivantes : </a:t>
            </a:r>
            <a:br>
              <a:rPr lang="fr-FR" sz="800" b="1" dirty="0"/>
            </a:br>
            <a:endParaRPr lang="fr-FR" sz="800" b="1" dirty="0"/>
          </a:p>
          <a:p>
            <a:pPr marL="457200" indent="-457200">
              <a:lnSpc>
                <a:spcPct val="80000"/>
              </a:lnSpc>
              <a:defRPr/>
            </a:pPr>
            <a:endParaRPr lang="fr-FR" sz="800" dirty="0"/>
          </a:p>
          <a:p>
            <a:pPr marL="832104" lvl="1" indent="-457200">
              <a:lnSpc>
                <a:spcPct val="80000"/>
              </a:lnSpc>
              <a:defRPr/>
            </a:pPr>
            <a:r>
              <a:rPr lang="fr-FR" sz="800" b="1" dirty="0"/>
              <a:t>Mes guides utilisateurs et de paramétrage sont issus de mes connaissances personnelles et de sites web.</a:t>
            </a:r>
            <a:br>
              <a:rPr lang="fr-FR" sz="800" b="1" dirty="0"/>
            </a:br>
            <a:endParaRPr lang="fr-FR" sz="800" b="1" dirty="0"/>
          </a:p>
          <a:p>
            <a:pPr marL="832104" lvl="1" indent="-457200">
              <a:lnSpc>
                <a:spcPct val="80000"/>
              </a:lnSpc>
              <a:defRPr/>
            </a:pPr>
            <a:r>
              <a:rPr lang="fr-FR" sz="800" b="1" dirty="0"/>
              <a:t>Les noms des personnes et sites sont clairement énoncés.</a:t>
            </a:r>
            <a:r>
              <a:rPr lang="fr-FR" sz="800" dirty="0"/>
              <a:t/>
            </a:r>
            <a:br>
              <a:rPr lang="fr-FR" sz="800" dirty="0"/>
            </a:br>
            <a:endParaRPr lang="fr-FR" sz="800" dirty="0" smtClean="0"/>
          </a:p>
        </p:txBody>
      </p:sp>
      <p:sp>
        <p:nvSpPr>
          <p:cNvPr id="2" name="Espace réservé du pied de page 1"/>
          <p:cNvSpPr>
            <a:spLocks noGrp="1"/>
          </p:cNvSpPr>
          <p:nvPr>
            <p:ph type="ftr" sz="quarter" idx="12"/>
          </p:nvPr>
        </p:nvSpPr>
        <p:spPr>
          <a:xfrm>
            <a:off x="457200" y="6557946"/>
            <a:ext cx="3657600" cy="228600"/>
          </a:xfrm>
          <a:prstGeom prst="rect">
            <a:avLst/>
          </a:prstGeom>
        </p:spPr>
        <p:txBody>
          <a:bodyPr/>
          <a:lstStyle/>
          <a:p>
            <a:pPr>
              <a:defRPr/>
            </a:pPr>
            <a:r>
              <a:rPr lang="fr-FR" smtClean="0"/>
              <a:t>Sharesap.com®. Copyright©. Tous droits réservés. Par Mickael QUESNOT</a:t>
            </a:r>
            <a:endParaRPr lang="en-GB"/>
          </a:p>
        </p:txBody>
      </p:sp>
    </p:spTree>
    <p:extLst>
      <p:ext uri="{BB962C8B-B14F-4D97-AF65-F5344CB8AC3E}">
        <p14:creationId xmlns:p14="http://schemas.microsoft.com/office/powerpoint/2010/main" val="11279909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46" name="Rectangle 1046"/>
          <p:cNvSpPr>
            <a:spLocks noGrp="1" noChangeArrowheads="1"/>
          </p:cNvSpPr>
          <p:nvPr>
            <p:ph type="title"/>
          </p:nvPr>
        </p:nvSpPr>
        <p:spPr bwMode="auto">
          <a:xfrm>
            <a:off x="685800" y="2286000"/>
            <a:ext cx="5542384" cy="523862"/>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spAutoFit/>
          </a:bodyPr>
          <a:lstStyle/>
          <a:p>
            <a:r>
              <a:rPr lang="fr-FR" altLang="fr-FR" u="sng" dirty="0"/>
              <a:t>DONNEES DE BASE</a:t>
            </a:r>
            <a:endParaRPr lang="fr-FR" altLang="fr-FR" dirty="0"/>
          </a:p>
        </p:txBody>
      </p:sp>
      <p:sp>
        <p:nvSpPr>
          <p:cNvPr id="2" name="Espace réservé du pied de page 1"/>
          <p:cNvSpPr>
            <a:spLocks noGrp="1"/>
          </p:cNvSpPr>
          <p:nvPr>
            <p:ph type="ftr" sz="quarter" idx="12"/>
          </p:nvPr>
        </p:nvSpPr>
        <p:spPr/>
        <p:txBody>
          <a:bodyPr/>
          <a:lstStyle/>
          <a:p>
            <a:r>
              <a:rPr lang="fr-FR" smtClean="0"/>
              <a:t>Sharesap.com®. Copyright©. Tous droits réservés. Par Mickael QUESNOT</a:t>
            </a:r>
            <a:endParaRPr lang="en-US" dirty="0"/>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bwMode="auto">
          <a:xfrm>
            <a:off x="685800" y="609600"/>
            <a:ext cx="7772400" cy="1143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gn="l" defTabSz="914400"/>
            <a:r>
              <a:rPr lang="fr-FR" altLang="fr-FR" sz="2800">
                <a:latin typeface="Times New Roman" charset="0"/>
              </a:rPr>
              <a:t>Données de base : CLIENT</a:t>
            </a:r>
            <a:endParaRPr lang="fr-FR" altLang="fr-FR" sz="2400" b="0">
              <a:solidFill>
                <a:schemeClr val="tx1"/>
              </a:solidFill>
              <a:effectLst/>
              <a:latin typeface="Times New Roman" charset="0"/>
            </a:endParaRPr>
          </a:p>
        </p:txBody>
      </p:sp>
      <p:grpSp>
        <p:nvGrpSpPr>
          <p:cNvPr id="138257" name="Group 17"/>
          <p:cNvGrpSpPr>
            <a:grpSpLocks/>
          </p:cNvGrpSpPr>
          <p:nvPr/>
        </p:nvGrpSpPr>
        <p:grpSpPr bwMode="auto">
          <a:xfrm>
            <a:off x="1447800" y="1600200"/>
            <a:ext cx="3659188" cy="458788"/>
            <a:chOff x="624" y="624"/>
            <a:chExt cx="2305" cy="289"/>
          </a:xfrm>
        </p:grpSpPr>
        <p:sp>
          <p:nvSpPr>
            <p:cNvPr id="138258" name="Freeform 18"/>
            <p:cNvSpPr>
              <a:spLocks/>
            </p:cNvSpPr>
            <p:nvPr/>
          </p:nvSpPr>
          <p:spPr bwMode="auto">
            <a:xfrm>
              <a:off x="624" y="624"/>
              <a:ext cx="2305" cy="289"/>
            </a:xfrm>
            <a:custGeom>
              <a:avLst/>
              <a:gdLst>
                <a:gd name="T0" fmla="*/ 0 w 2305"/>
                <a:gd name="T1" fmla="*/ 288 h 289"/>
                <a:gd name="T2" fmla="*/ 0 w 2305"/>
                <a:gd name="T3" fmla="*/ 0 h 289"/>
                <a:gd name="T4" fmla="*/ 2304 w 2305"/>
                <a:gd name="T5" fmla="*/ 0 h 289"/>
              </a:gdLst>
              <a:ahLst/>
              <a:cxnLst>
                <a:cxn ang="0">
                  <a:pos x="T0" y="T1"/>
                </a:cxn>
                <a:cxn ang="0">
                  <a:pos x="T2" y="T3"/>
                </a:cxn>
                <a:cxn ang="0">
                  <a:pos x="T4" y="T5"/>
                </a:cxn>
              </a:cxnLst>
              <a:rect l="0" t="0" r="r" b="b"/>
              <a:pathLst>
                <a:path w="2305" h="289">
                  <a:moveTo>
                    <a:pt x="0" y="288"/>
                  </a:moveTo>
                  <a:lnTo>
                    <a:pt x="0" y="0"/>
                  </a:lnTo>
                  <a:lnTo>
                    <a:pt x="2304" y="0"/>
                  </a:lnTo>
                </a:path>
              </a:pathLst>
            </a:custGeom>
            <a:solidFill>
              <a:srgbClr val="A2C1FE"/>
            </a:solidFill>
            <a:ln w="12699" cap="rnd" cmpd="sng">
              <a:solidFill>
                <a:srgbClr val="C1CEFF"/>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138259" name="Freeform 19"/>
            <p:cNvSpPr>
              <a:spLocks/>
            </p:cNvSpPr>
            <p:nvPr/>
          </p:nvSpPr>
          <p:spPr bwMode="auto">
            <a:xfrm>
              <a:off x="624" y="624"/>
              <a:ext cx="2305" cy="289"/>
            </a:xfrm>
            <a:custGeom>
              <a:avLst/>
              <a:gdLst>
                <a:gd name="T0" fmla="*/ 2304 w 2305"/>
                <a:gd name="T1" fmla="*/ 0 h 289"/>
                <a:gd name="T2" fmla="*/ 2304 w 2305"/>
                <a:gd name="T3" fmla="*/ 288 h 289"/>
                <a:gd name="T4" fmla="*/ 0 w 2305"/>
                <a:gd name="T5" fmla="*/ 288 h 289"/>
              </a:gdLst>
              <a:ahLst/>
              <a:cxnLst>
                <a:cxn ang="0">
                  <a:pos x="T0" y="T1"/>
                </a:cxn>
                <a:cxn ang="0">
                  <a:pos x="T2" y="T3"/>
                </a:cxn>
                <a:cxn ang="0">
                  <a:pos x="T4" y="T5"/>
                </a:cxn>
              </a:cxnLst>
              <a:rect l="0" t="0" r="r" b="b"/>
              <a:pathLst>
                <a:path w="2305" h="289">
                  <a:moveTo>
                    <a:pt x="2304" y="0"/>
                  </a:moveTo>
                  <a:lnTo>
                    <a:pt x="2304" y="288"/>
                  </a:lnTo>
                  <a:lnTo>
                    <a:pt x="0" y="288"/>
                  </a:lnTo>
                </a:path>
              </a:pathLst>
            </a:custGeom>
            <a:solidFill>
              <a:srgbClr val="A2C1FE"/>
            </a:solidFill>
            <a:ln w="12699" cap="rnd" cmpd="sng">
              <a:solidFill>
                <a:srgbClr val="00279F"/>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138260" name="Rectangle 20"/>
            <p:cNvSpPr>
              <a:spLocks noChangeArrowheads="1"/>
            </p:cNvSpPr>
            <p:nvPr/>
          </p:nvSpPr>
          <p:spPr bwMode="auto">
            <a:xfrm>
              <a:off x="907" y="686"/>
              <a:ext cx="1768"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a:spcBef>
                  <a:spcPct val="0"/>
                </a:spcBef>
              </a:pPr>
              <a:r>
                <a:rPr lang="fr-FR" altLang="fr-FR" sz="1800">
                  <a:solidFill>
                    <a:schemeClr val="tx2"/>
                  </a:solidFill>
                  <a:latin typeface="Arial" charset="0"/>
                </a:rPr>
                <a:t>Données de la fiche client</a:t>
              </a:r>
            </a:p>
          </p:txBody>
        </p:sp>
      </p:grpSp>
      <p:sp>
        <p:nvSpPr>
          <p:cNvPr id="138261" name="Rectangle 21"/>
          <p:cNvSpPr>
            <a:spLocks noChangeArrowheads="1"/>
          </p:cNvSpPr>
          <p:nvPr/>
        </p:nvSpPr>
        <p:spPr bwMode="auto">
          <a:xfrm>
            <a:off x="1454150" y="2216150"/>
            <a:ext cx="3644900" cy="596900"/>
          </a:xfrm>
          <a:prstGeom prst="rect">
            <a:avLst/>
          </a:prstGeom>
          <a:solidFill>
            <a:srgbClr val="CCECFF"/>
          </a:solidFill>
          <a:ln w="12699">
            <a:solidFill>
              <a:srgbClr val="006BCA"/>
            </a:solidFill>
            <a:miter lim="800000"/>
            <a:headEnd/>
            <a:tailEnd/>
          </a:ln>
          <a:effectLst>
            <a:outerShdw dist="107763" dir="18900000" algn="ctr" rotWithShape="0">
              <a:srgbClr val="808080"/>
            </a:outerShdw>
          </a:effectLst>
        </p:spPr>
        <p:txBody>
          <a:bodyPr wrap="none" lIns="152400" tIns="114300" rIns="152400" bIns="114300" anchor="ctr"/>
          <a:lstStyle/>
          <a:p>
            <a:pPr algn="l">
              <a:spcBef>
                <a:spcPct val="0"/>
              </a:spcBef>
            </a:pPr>
            <a:r>
              <a:rPr lang="fr-FR" altLang="fr-FR" sz="1600">
                <a:solidFill>
                  <a:schemeClr val="tx2"/>
                </a:solidFill>
                <a:latin typeface="Arial" charset="0"/>
              </a:rPr>
              <a:t>Données générales</a:t>
            </a:r>
          </a:p>
        </p:txBody>
      </p:sp>
      <p:sp>
        <p:nvSpPr>
          <p:cNvPr id="138262" name="Rectangle 22"/>
          <p:cNvSpPr>
            <a:spLocks noChangeArrowheads="1"/>
          </p:cNvSpPr>
          <p:nvPr/>
        </p:nvSpPr>
        <p:spPr bwMode="auto">
          <a:xfrm>
            <a:off x="1371600" y="5105400"/>
            <a:ext cx="3644900" cy="596900"/>
          </a:xfrm>
          <a:prstGeom prst="rect">
            <a:avLst/>
          </a:prstGeom>
          <a:solidFill>
            <a:srgbClr val="CCECFF"/>
          </a:solidFill>
          <a:ln w="12699">
            <a:solidFill>
              <a:srgbClr val="006BCA"/>
            </a:solidFill>
            <a:miter lim="800000"/>
            <a:headEnd/>
            <a:tailEnd/>
          </a:ln>
          <a:effectLst>
            <a:outerShdw dist="107763" dir="18900000" algn="ctr" rotWithShape="0">
              <a:srgbClr val="808080"/>
            </a:outerShdw>
          </a:effectLst>
        </p:spPr>
        <p:txBody>
          <a:bodyPr wrap="none" lIns="152400" tIns="114300" rIns="152400" bIns="114300" anchor="ctr"/>
          <a:lstStyle/>
          <a:p>
            <a:pPr algn="l">
              <a:spcBef>
                <a:spcPct val="0"/>
              </a:spcBef>
            </a:pPr>
            <a:r>
              <a:rPr lang="fr-FR" altLang="fr-FR" sz="1600">
                <a:solidFill>
                  <a:schemeClr val="tx2"/>
                </a:solidFill>
                <a:latin typeface="Arial" charset="0"/>
              </a:rPr>
              <a:t>Données gestion commerciale</a:t>
            </a:r>
          </a:p>
        </p:txBody>
      </p:sp>
      <p:sp>
        <p:nvSpPr>
          <p:cNvPr id="138263" name="Rectangle 23"/>
          <p:cNvSpPr>
            <a:spLocks noChangeArrowheads="1"/>
          </p:cNvSpPr>
          <p:nvPr/>
        </p:nvSpPr>
        <p:spPr bwMode="auto">
          <a:xfrm>
            <a:off x="1447800" y="3657600"/>
            <a:ext cx="3644900" cy="444500"/>
          </a:xfrm>
          <a:prstGeom prst="rect">
            <a:avLst/>
          </a:prstGeom>
          <a:solidFill>
            <a:schemeClr val="bg1"/>
          </a:solidFill>
          <a:ln w="12699">
            <a:solidFill>
              <a:srgbClr val="006BCA"/>
            </a:solidFill>
            <a:miter lim="800000"/>
            <a:headEnd/>
            <a:tailEnd/>
          </a:ln>
          <a:effectLst>
            <a:outerShdw dist="107763" dir="18900000" algn="ctr" rotWithShape="0">
              <a:srgbClr val="808080"/>
            </a:outerShdw>
          </a:effectLst>
        </p:spPr>
        <p:txBody>
          <a:bodyPr wrap="none" lIns="152400" tIns="114300" rIns="152400" bIns="114300" anchor="ctr"/>
          <a:lstStyle/>
          <a:p>
            <a:pPr algn="l">
              <a:spcBef>
                <a:spcPct val="0"/>
              </a:spcBef>
            </a:pPr>
            <a:r>
              <a:rPr lang="fr-FR" altLang="fr-FR" sz="1600">
                <a:solidFill>
                  <a:schemeClr val="tx2"/>
                </a:solidFill>
                <a:latin typeface="Arial" charset="0"/>
              </a:rPr>
              <a:t>Données de société</a:t>
            </a:r>
          </a:p>
        </p:txBody>
      </p:sp>
      <p:sp>
        <p:nvSpPr>
          <p:cNvPr id="138264" name="Freeform 24"/>
          <p:cNvSpPr>
            <a:spLocks/>
          </p:cNvSpPr>
          <p:nvPr/>
        </p:nvSpPr>
        <p:spPr bwMode="auto">
          <a:xfrm>
            <a:off x="4648200" y="1981200"/>
            <a:ext cx="3354388" cy="1068388"/>
          </a:xfrm>
          <a:custGeom>
            <a:avLst/>
            <a:gdLst>
              <a:gd name="T0" fmla="*/ 0 w 2113"/>
              <a:gd name="T1" fmla="*/ 336 h 673"/>
              <a:gd name="T2" fmla="*/ 576 w 2113"/>
              <a:gd name="T3" fmla="*/ 0 h 673"/>
              <a:gd name="T4" fmla="*/ 2112 w 2113"/>
              <a:gd name="T5" fmla="*/ 0 h 673"/>
              <a:gd name="T6" fmla="*/ 2112 w 2113"/>
              <a:gd name="T7" fmla="*/ 672 h 673"/>
              <a:gd name="T8" fmla="*/ 576 w 2113"/>
              <a:gd name="T9" fmla="*/ 672 h 673"/>
              <a:gd name="T10" fmla="*/ 0 w 2113"/>
              <a:gd name="T11" fmla="*/ 336 h 673"/>
            </a:gdLst>
            <a:ahLst/>
            <a:cxnLst>
              <a:cxn ang="0">
                <a:pos x="T0" y="T1"/>
              </a:cxn>
              <a:cxn ang="0">
                <a:pos x="T2" y="T3"/>
              </a:cxn>
              <a:cxn ang="0">
                <a:pos x="T4" y="T5"/>
              </a:cxn>
              <a:cxn ang="0">
                <a:pos x="T6" y="T7"/>
              </a:cxn>
              <a:cxn ang="0">
                <a:pos x="T8" y="T9"/>
              </a:cxn>
              <a:cxn ang="0">
                <a:pos x="T10" y="T11"/>
              </a:cxn>
            </a:cxnLst>
            <a:rect l="0" t="0" r="r" b="b"/>
            <a:pathLst>
              <a:path w="2113" h="673">
                <a:moveTo>
                  <a:pt x="0" y="336"/>
                </a:moveTo>
                <a:lnTo>
                  <a:pt x="576" y="0"/>
                </a:lnTo>
                <a:lnTo>
                  <a:pt x="2112" y="0"/>
                </a:lnTo>
                <a:lnTo>
                  <a:pt x="2112" y="672"/>
                </a:lnTo>
                <a:lnTo>
                  <a:pt x="576" y="672"/>
                </a:lnTo>
                <a:lnTo>
                  <a:pt x="0" y="336"/>
                </a:lnTo>
              </a:path>
            </a:pathLst>
          </a:custGeom>
          <a:gradFill rotWithShape="0">
            <a:gsLst>
              <a:gs pos="0">
                <a:srgbClr val="F95AB7"/>
              </a:gs>
              <a:gs pos="50000">
                <a:srgbClr val="F95AB7">
                  <a:gamma/>
                  <a:tint val="89804"/>
                  <a:invGamma/>
                </a:srgbClr>
              </a:gs>
              <a:gs pos="100000">
                <a:srgbClr val="F95AB7"/>
              </a:gs>
            </a:gsLst>
            <a:lin ang="2700000" scaled="1"/>
          </a:gradFill>
          <a:ln w="12699" cap="rnd" cmpd="sng">
            <a:solidFill>
              <a:schemeClr val="bg1"/>
            </a:solidFill>
            <a:prstDash val="solid"/>
            <a:round/>
            <a:headEnd type="none" w="sm" len="sm"/>
            <a:tailEnd type="none" w="sm" len="sm"/>
          </a:ln>
          <a:effectLst>
            <a:prstShdw prst="shdw17" dist="17961" dir="2700000">
              <a:schemeClr val="bg1">
                <a:gamma/>
                <a:shade val="60000"/>
                <a:invGamma/>
              </a:schemeClr>
            </a:prstShdw>
          </a:effectLst>
        </p:spPr>
        <p:txBody>
          <a:bodyPr/>
          <a:lstStyle/>
          <a:p>
            <a:endParaRPr lang="fr-FR"/>
          </a:p>
        </p:txBody>
      </p:sp>
      <p:sp>
        <p:nvSpPr>
          <p:cNvPr id="138265" name="Rectangle 25"/>
          <p:cNvSpPr>
            <a:spLocks noChangeArrowheads="1"/>
          </p:cNvSpPr>
          <p:nvPr/>
        </p:nvSpPr>
        <p:spPr bwMode="auto">
          <a:xfrm>
            <a:off x="5791200" y="2133600"/>
            <a:ext cx="1928813" cy="733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algn="l">
              <a:spcBef>
                <a:spcPct val="0"/>
              </a:spcBef>
            </a:pPr>
            <a:r>
              <a:rPr lang="fr-FR" altLang="fr-FR" sz="1600">
                <a:solidFill>
                  <a:schemeClr val="tx2"/>
                </a:solidFill>
                <a:latin typeface="Arial" charset="0"/>
              </a:rPr>
              <a:t>Adresse</a:t>
            </a:r>
            <a:br>
              <a:rPr lang="fr-FR" altLang="fr-FR" sz="1600">
                <a:solidFill>
                  <a:schemeClr val="tx2"/>
                </a:solidFill>
                <a:latin typeface="Arial" charset="0"/>
              </a:rPr>
            </a:br>
            <a:r>
              <a:rPr lang="fr-FR" altLang="fr-FR" sz="1600">
                <a:solidFill>
                  <a:schemeClr val="tx2"/>
                </a:solidFill>
                <a:latin typeface="Arial" charset="0"/>
              </a:rPr>
              <a:t>Communication</a:t>
            </a:r>
            <a:br>
              <a:rPr lang="fr-FR" altLang="fr-FR" sz="1600">
                <a:solidFill>
                  <a:schemeClr val="tx2"/>
                </a:solidFill>
                <a:latin typeface="Arial" charset="0"/>
              </a:rPr>
            </a:br>
            <a:r>
              <a:rPr lang="fr-FR" altLang="fr-FR" sz="1600">
                <a:solidFill>
                  <a:schemeClr val="tx2"/>
                </a:solidFill>
                <a:latin typeface="Arial" charset="0"/>
              </a:rPr>
              <a:t>Données de gestion</a:t>
            </a:r>
          </a:p>
        </p:txBody>
      </p:sp>
      <p:sp>
        <p:nvSpPr>
          <p:cNvPr id="138266" name="Freeform 26"/>
          <p:cNvSpPr>
            <a:spLocks/>
          </p:cNvSpPr>
          <p:nvPr/>
        </p:nvSpPr>
        <p:spPr bwMode="auto">
          <a:xfrm>
            <a:off x="4648200" y="4724400"/>
            <a:ext cx="3354388" cy="1373188"/>
          </a:xfrm>
          <a:custGeom>
            <a:avLst/>
            <a:gdLst>
              <a:gd name="T0" fmla="*/ 0 w 2113"/>
              <a:gd name="T1" fmla="*/ 432 h 865"/>
              <a:gd name="T2" fmla="*/ 576 w 2113"/>
              <a:gd name="T3" fmla="*/ 0 h 865"/>
              <a:gd name="T4" fmla="*/ 2112 w 2113"/>
              <a:gd name="T5" fmla="*/ 0 h 865"/>
              <a:gd name="T6" fmla="*/ 2112 w 2113"/>
              <a:gd name="T7" fmla="*/ 864 h 865"/>
              <a:gd name="T8" fmla="*/ 576 w 2113"/>
              <a:gd name="T9" fmla="*/ 864 h 865"/>
              <a:gd name="T10" fmla="*/ 0 w 2113"/>
              <a:gd name="T11" fmla="*/ 432 h 865"/>
            </a:gdLst>
            <a:ahLst/>
            <a:cxnLst>
              <a:cxn ang="0">
                <a:pos x="T0" y="T1"/>
              </a:cxn>
              <a:cxn ang="0">
                <a:pos x="T2" y="T3"/>
              </a:cxn>
              <a:cxn ang="0">
                <a:pos x="T4" y="T5"/>
              </a:cxn>
              <a:cxn ang="0">
                <a:pos x="T6" y="T7"/>
              </a:cxn>
              <a:cxn ang="0">
                <a:pos x="T8" y="T9"/>
              </a:cxn>
              <a:cxn ang="0">
                <a:pos x="T10" y="T11"/>
              </a:cxn>
            </a:cxnLst>
            <a:rect l="0" t="0" r="r" b="b"/>
            <a:pathLst>
              <a:path w="2113" h="865">
                <a:moveTo>
                  <a:pt x="0" y="432"/>
                </a:moveTo>
                <a:lnTo>
                  <a:pt x="576" y="0"/>
                </a:lnTo>
                <a:lnTo>
                  <a:pt x="2112" y="0"/>
                </a:lnTo>
                <a:lnTo>
                  <a:pt x="2112" y="864"/>
                </a:lnTo>
                <a:lnTo>
                  <a:pt x="576" y="864"/>
                </a:lnTo>
                <a:lnTo>
                  <a:pt x="0" y="432"/>
                </a:lnTo>
              </a:path>
            </a:pathLst>
          </a:custGeom>
          <a:gradFill rotWithShape="0">
            <a:gsLst>
              <a:gs pos="0">
                <a:srgbClr val="F95AB7"/>
              </a:gs>
              <a:gs pos="50000">
                <a:srgbClr val="F95AB7">
                  <a:gamma/>
                  <a:tint val="89804"/>
                  <a:invGamma/>
                </a:srgbClr>
              </a:gs>
              <a:gs pos="100000">
                <a:srgbClr val="F95AB7"/>
              </a:gs>
            </a:gsLst>
            <a:lin ang="2700000" scaled="1"/>
          </a:gradFill>
          <a:ln w="12699" cap="rnd" cmpd="sng">
            <a:solidFill>
              <a:schemeClr val="bg1"/>
            </a:solidFill>
            <a:prstDash val="solid"/>
            <a:round/>
            <a:headEnd type="none" w="sm" len="sm"/>
            <a:tailEnd type="none" w="sm" len="sm"/>
          </a:ln>
          <a:effectLst>
            <a:prstShdw prst="shdw17" dist="17961" dir="2700000">
              <a:schemeClr val="bg1">
                <a:gamma/>
                <a:shade val="60000"/>
                <a:invGamma/>
              </a:schemeClr>
            </a:prstShdw>
          </a:effectLst>
        </p:spPr>
        <p:txBody>
          <a:bodyPr/>
          <a:lstStyle/>
          <a:p>
            <a:endParaRPr lang="fr-FR"/>
          </a:p>
        </p:txBody>
      </p:sp>
      <p:sp>
        <p:nvSpPr>
          <p:cNvPr id="138267" name="Rectangle 27"/>
          <p:cNvSpPr>
            <a:spLocks noChangeArrowheads="1"/>
          </p:cNvSpPr>
          <p:nvPr/>
        </p:nvSpPr>
        <p:spPr bwMode="auto">
          <a:xfrm>
            <a:off x="5715000" y="4800600"/>
            <a:ext cx="1611313" cy="1222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algn="l">
              <a:spcBef>
                <a:spcPct val="0"/>
              </a:spcBef>
            </a:pPr>
            <a:r>
              <a:rPr lang="fr-FR" altLang="fr-FR" sz="1600">
                <a:solidFill>
                  <a:schemeClr val="tx2"/>
                </a:solidFill>
                <a:latin typeface="Arial" charset="0"/>
              </a:rPr>
              <a:t>Vente</a:t>
            </a:r>
            <a:br>
              <a:rPr lang="fr-FR" altLang="fr-FR" sz="1600">
                <a:solidFill>
                  <a:schemeClr val="tx2"/>
                </a:solidFill>
                <a:latin typeface="Arial" charset="0"/>
              </a:rPr>
            </a:br>
            <a:r>
              <a:rPr lang="fr-FR" altLang="fr-FR" sz="1600">
                <a:solidFill>
                  <a:schemeClr val="tx2"/>
                </a:solidFill>
                <a:latin typeface="Arial" charset="0"/>
              </a:rPr>
              <a:t>Expédition</a:t>
            </a:r>
            <a:br>
              <a:rPr lang="fr-FR" altLang="fr-FR" sz="1600">
                <a:solidFill>
                  <a:schemeClr val="tx2"/>
                </a:solidFill>
                <a:latin typeface="Arial" charset="0"/>
              </a:rPr>
            </a:br>
            <a:r>
              <a:rPr lang="fr-FR" altLang="fr-FR" sz="1600">
                <a:solidFill>
                  <a:schemeClr val="tx2"/>
                </a:solidFill>
                <a:latin typeface="Arial" charset="0"/>
              </a:rPr>
              <a:t>Facturation</a:t>
            </a:r>
          </a:p>
          <a:p>
            <a:pPr algn="l">
              <a:spcBef>
                <a:spcPct val="0"/>
              </a:spcBef>
            </a:pPr>
            <a:r>
              <a:rPr lang="fr-FR" altLang="fr-FR" sz="1600">
                <a:solidFill>
                  <a:schemeClr val="tx2"/>
                </a:solidFill>
                <a:latin typeface="Arial" charset="0"/>
              </a:rPr>
              <a:t>Partenaire</a:t>
            </a:r>
            <a:br>
              <a:rPr lang="fr-FR" altLang="fr-FR" sz="1600">
                <a:solidFill>
                  <a:schemeClr val="tx2"/>
                </a:solidFill>
                <a:latin typeface="Arial" charset="0"/>
              </a:rPr>
            </a:br>
            <a:r>
              <a:rPr lang="fr-FR" altLang="fr-FR" sz="1600">
                <a:solidFill>
                  <a:schemeClr val="tx2"/>
                </a:solidFill>
                <a:latin typeface="Arial" charset="0"/>
              </a:rPr>
              <a:t>Correspondance</a:t>
            </a:r>
          </a:p>
        </p:txBody>
      </p:sp>
      <p:sp>
        <p:nvSpPr>
          <p:cNvPr id="138268" name="Freeform 28"/>
          <p:cNvSpPr>
            <a:spLocks/>
          </p:cNvSpPr>
          <p:nvPr/>
        </p:nvSpPr>
        <p:spPr bwMode="auto">
          <a:xfrm>
            <a:off x="4724400" y="3124200"/>
            <a:ext cx="3354388" cy="1447800"/>
          </a:xfrm>
          <a:custGeom>
            <a:avLst/>
            <a:gdLst>
              <a:gd name="T0" fmla="*/ 0 w 2113"/>
              <a:gd name="T1" fmla="*/ 455 h 912"/>
              <a:gd name="T2" fmla="*/ 576 w 2113"/>
              <a:gd name="T3" fmla="*/ 0 h 912"/>
              <a:gd name="T4" fmla="*/ 2112 w 2113"/>
              <a:gd name="T5" fmla="*/ 0 h 912"/>
              <a:gd name="T6" fmla="*/ 2112 w 2113"/>
              <a:gd name="T7" fmla="*/ 911 h 912"/>
              <a:gd name="T8" fmla="*/ 576 w 2113"/>
              <a:gd name="T9" fmla="*/ 911 h 912"/>
              <a:gd name="T10" fmla="*/ 0 w 2113"/>
              <a:gd name="T11" fmla="*/ 455 h 912"/>
            </a:gdLst>
            <a:ahLst/>
            <a:cxnLst>
              <a:cxn ang="0">
                <a:pos x="T0" y="T1"/>
              </a:cxn>
              <a:cxn ang="0">
                <a:pos x="T2" y="T3"/>
              </a:cxn>
              <a:cxn ang="0">
                <a:pos x="T4" y="T5"/>
              </a:cxn>
              <a:cxn ang="0">
                <a:pos x="T6" y="T7"/>
              </a:cxn>
              <a:cxn ang="0">
                <a:pos x="T8" y="T9"/>
              </a:cxn>
              <a:cxn ang="0">
                <a:pos x="T10" y="T11"/>
              </a:cxn>
            </a:cxnLst>
            <a:rect l="0" t="0" r="r" b="b"/>
            <a:pathLst>
              <a:path w="2113" h="912">
                <a:moveTo>
                  <a:pt x="0" y="455"/>
                </a:moveTo>
                <a:lnTo>
                  <a:pt x="576" y="0"/>
                </a:lnTo>
                <a:lnTo>
                  <a:pt x="2112" y="0"/>
                </a:lnTo>
                <a:lnTo>
                  <a:pt x="2112" y="911"/>
                </a:lnTo>
                <a:lnTo>
                  <a:pt x="576" y="911"/>
                </a:lnTo>
                <a:lnTo>
                  <a:pt x="0" y="455"/>
                </a:lnTo>
              </a:path>
            </a:pathLst>
          </a:custGeom>
          <a:gradFill rotWithShape="0">
            <a:gsLst>
              <a:gs pos="0">
                <a:srgbClr val="F95AB7"/>
              </a:gs>
              <a:gs pos="50000">
                <a:srgbClr val="F95AB7">
                  <a:gamma/>
                  <a:tint val="89804"/>
                  <a:invGamma/>
                </a:srgbClr>
              </a:gs>
              <a:gs pos="100000">
                <a:srgbClr val="F95AB7"/>
              </a:gs>
            </a:gsLst>
            <a:lin ang="2700000" scaled="1"/>
          </a:gradFill>
          <a:ln w="12699" cap="rnd" cmpd="sng">
            <a:solidFill>
              <a:schemeClr val="bg1"/>
            </a:solidFill>
            <a:prstDash val="solid"/>
            <a:round/>
            <a:headEnd type="none" w="sm" len="sm"/>
            <a:tailEnd type="none" w="sm" len="sm"/>
          </a:ln>
          <a:effectLst>
            <a:prstShdw prst="shdw17" dist="17961" dir="2700000">
              <a:schemeClr val="bg1">
                <a:gamma/>
                <a:shade val="60000"/>
                <a:invGamma/>
              </a:schemeClr>
            </a:prstShdw>
          </a:effectLst>
        </p:spPr>
        <p:txBody>
          <a:bodyPr/>
          <a:lstStyle/>
          <a:p>
            <a:endParaRPr lang="fr-FR"/>
          </a:p>
        </p:txBody>
      </p:sp>
      <p:sp>
        <p:nvSpPr>
          <p:cNvPr id="138269" name="Rectangle 29"/>
          <p:cNvSpPr>
            <a:spLocks noChangeArrowheads="1"/>
          </p:cNvSpPr>
          <p:nvPr/>
        </p:nvSpPr>
        <p:spPr bwMode="auto">
          <a:xfrm>
            <a:off x="5699125" y="3260725"/>
            <a:ext cx="2093913" cy="1314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lgn="l">
              <a:spcBef>
                <a:spcPct val="0"/>
              </a:spcBef>
            </a:pPr>
            <a:r>
              <a:rPr lang="fr-FR" altLang="fr-FR" sz="1600">
                <a:latin typeface="Arial" charset="0"/>
              </a:rPr>
              <a:t>Tenue de compte</a:t>
            </a:r>
          </a:p>
          <a:p>
            <a:pPr algn="l">
              <a:spcBef>
                <a:spcPct val="0"/>
              </a:spcBef>
            </a:pPr>
            <a:r>
              <a:rPr lang="fr-FR" altLang="fr-FR" sz="1600">
                <a:latin typeface="Arial" charset="0"/>
              </a:rPr>
              <a:t>Opération paiement</a:t>
            </a:r>
          </a:p>
          <a:p>
            <a:pPr algn="l">
              <a:spcBef>
                <a:spcPct val="0"/>
              </a:spcBef>
            </a:pPr>
            <a:r>
              <a:rPr lang="fr-FR" altLang="fr-FR" sz="1600">
                <a:latin typeface="Arial" charset="0"/>
              </a:rPr>
              <a:t>Correspondance</a:t>
            </a:r>
          </a:p>
          <a:p>
            <a:pPr algn="l">
              <a:spcBef>
                <a:spcPct val="0"/>
              </a:spcBef>
            </a:pPr>
            <a:r>
              <a:rPr lang="fr-FR" altLang="fr-FR" sz="1600">
                <a:latin typeface="Arial" charset="0"/>
              </a:rPr>
              <a:t>Assurance</a:t>
            </a:r>
          </a:p>
          <a:p>
            <a:pPr algn="l">
              <a:spcBef>
                <a:spcPct val="0"/>
              </a:spcBef>
            </a:pPr>
            <a:r>
              <a:rPr lang="fr-FR" altLang="fr-FR" sz="1600">
                <a:latin typeface="Arial" charset="0"/>
              </a:rPr>
              <a:t>Impôt à la source</a:t>
            </a:r>
          </a:p>
        </p:txBody>
      </p:sp>
      <p:sp>
        <p:nvSpPr>
          <p:cNvPr id="2" name="Espace réservé du pied de page 1"/>
          <p:cNvSpPr>
            <a:spLocks noGrp="1"/>
          </p:cNvSpPr>
          <p:nvPr>
            <p:ph type="ftr" sz="quarter" idx="12"/>
          </p:nvPr>
        </p:nvSpPr>
        <p:spPr/>
        <p:txBody>
          <a:bodyPr/>
          <a:lstStyle/>
          <a:p>
            <a:r>
              <a:rPr lang="fr-FR" smtClean="0"/>
              <a:t>Sharesap.com®. Copyright©. Tous droits réservés. Par Mickael QUESNOT</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7" name="Rectangle 1027"/>
          <p:cNvSpPr>
            <a:spLocks noGrp="1" noChangeArrowheads="1"/>
          </p:cNvSpPr>
          <p:nvPr>
            <p:ph idx="1"/>
          </p:nvPr>
        </p:nvSpPr>
        <p:spPr/>
        <p:txBody>
          <a:bodyPr/>
          <a:lstStyle/>
          <a:p>
            <a:r>
              <a:rPr lang="fr-FR" altLang="fr-FR"/>
              <a:t>Les données générales sont gérées au niveau mandant</a:t>
            </a:r>
          </a:p>
          <a:p>
            <a:r>
              <a:rPr lang="fr-FR" altLang="fr-FR"/>
              <a:t>Les données société sont gérées au niveau société</a:t>
            </a:r>
          </a:p>
          <a:p>
            <a:r>
              <a:rPr lang="fr-FR" altLang="fr-FR"/>
              <a:t>Les données commerciales sont gérées au niveau domaine commercial (Organisation commerciale/canal de distribution/secteur d ’activité)</a:t>
            </a:r>
          </a:p>
        </p:txBody>
      </p:sp>
      <p:sp>
        <p:nvSpPr>
          <p:cNvPr id="139266" name="Rectangle 1026"/>
          <p:cNvSpPr>
            <a:spLocks noGrp="1" noChangeArrowheads="1"/>
          </p:cNvSpPr>
          <p:nvPr>
            <p:ph type="title"/>
          </p:nvPr>
        </p:nvSpPr>
        <p:spPr bwMode="auto">
          <a:xfrm>
            <a:off x="685800" y="609600"/>
            <a:ext cx="7772400" cy="1143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gn="l" defTabSz="914400"/>
            <a:r>
              <a:rPr lang="fr-FR" altLang="fr-FR" sz="2800">
                <a:latin typeface="Times New Roman" charset="0"/>
              </a:rPr>
              <a:t>Données de base client dans la structure</a:t>
            </a:r>
            <a:endParaRPr lang="fr-FR" altLang="fr-FR" sz="2400" b="0">
              <a:solidFill>
                <a:schemeClr val="tx1"/>
              </a:solidFill>
              <a:effectLst/>
              <a:latin typeface="Times New Roman" charset="0"/>
            </a:endParaRPr>
          </a:p>
        </p:txBody>
      </p:sp>
      <p:sp>
        <p:nvSpPr>
          <p:cNvPr id="2" name="Espace réservé du pied de page 1"/>
          <p:cNvSpPr>
            <a:spLocks noGrp="1"/>
          </p:cNvSpPr>
          <p:nvPr>
            <p:ph type="ftr" sz="quarter" idx="12"/>
          </p:nvPr>
        </p:nvSpPr>
        <p:spPr/>
        <p:txBody>
          <a:bodyPr/>
          <a:lstStyle/>
          <a:p>
            <a:r>
              <a:rPr lang="fr-FR" smtClean="0"/>
              <a:t>Sharesap.com®. Copyright©. Tous droits réservés. Par Mickael QUESNOT</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5" name="Rectangle 3"/>
          <p:cNvSpPr>
            <a:spLocks noGrp="1" noChangeArrowheads="1"/>
          </p:cNvSpPr>
          <p:nvPr>
            <p:ph idx="1"/>
          </p:nvPr>
        </p:nvSpPr>
        <p:spPr/>
        <p:txBody>
          <a:bodyPr/>
          <a:lstStyle/>
          <a:p>
            <a:r>
              <a:rPr lang="fr-FR" altLang="fr-FR"/>
              <a:t>Adresse</a:t>
            </a:r>
          </a:p>
          <a:p>
            <a:r>
              <a:rPr lang="fr-FR" altLang="fr-FR"/>
              <a:t>Langue (Français)</a:t>
            </a:r>
          </a:p>
          <a:p>
            <a:r>
              <a:rPr lang="fr-FR" altLang="fr-FR"/>
              <a:t>Zone de transport</a:t>
            </a:r>
          </a:p>
          <a:p>
            <a:endParaRPr lang="fr-FR" altLang="fr-FR"/>
          </a:p>
        </p:txBody>
      </p:sp>
      <p:sp>
        <p:nvSpPr>
          <p:cNvPr id="141314" name="Rectangle 2"/>
          <p:cNvSpPr>
            <a:spLocks noGrp="1" noChangeArrowheads="1"/>
          </p:cNvSpPr>
          <p:nvPr>
            <p:ph type="title"/>
          </p:nvPr>
        </p:nvSpPr>
        <p:spPr bwMode="auto">
          <a:xfrm>
            <a:off x="685800" y="609600"/>
            <a:ext cx="7772400" cy="1143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gn="l" defTabSz="914400"/>
            <a:r>
              <a:rPr lang="fr-FR" altLang="fr-FR" sz="2800">
                <a:latin typeface="Times New Roman" charset="0"/>
              </a:rPr>
              <a:t>Données de base client: données générales</a:t>
            </a:r>
            <a:endParaRPr lang="fr-FR" altLang="fr-FR" sz="2400" b="0">
              <a:solidFill>
                <a:schemeClr val="tx1"/>
              </a:solidFill>
              <a:effectLst/>
              <a:latin typeface="Times New Roman" charset="0"/>
            </a:endParaRPr>
          </a:p>
        </p:txBody>
      </p:sp>
      <p:sp>
        <p:nvSpPr>
          <p:cNvPr id="2" name="Espace réservé du pied de page 1"/>
          <p:cNvSpPr>
            <a:spLocks noGrp="1"/>
          </p:cNvSpPr>
          <p:nvPr>
            <p:ph type="ftr" sz="quarter" idx="12"/>
          </p:nvPr>
        </p:nvSpPr>
        <p:spPr/>
        <p:txBody>
          <a:bodyPr/>
          <a:lstStyle/>
          <a:p>
            <a:r>
              <a:rPr lang="fr-FR" smtClean="0"/>
              <a:t>Sharesap.com®. Copyright©. Tous droits réservés. Par Mickael QUESNOT</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7" name="Rectangle 17"/>
          <p:cNvSpPr>
            <a:spLocks noGrp="1" noChangeArrowheads="1"/>
          </p:cNvSpPr>
          <p:nvPr>
            <p:ph idx="1"/>
          </p:nvPr>
        </p:nvSpPr>
        <p:spPr>
          <a:noFill/>
          <a:ln/>
        </p:spPr>
        <p:txBody>
          <a:bodyPr/>
          <a:lstStyle/>
          <a:p>
            <a:r>
              <a:rPr lang="fr-FR" altLang="fr-FR"/>
              <a:t>Agences commerciales/Groupes de vendeurs</a:t>
            </a:r>
          </a:p>
          <a:p>
            <a:r>
              <a:rPr lang="fr-FR" altLang="fr-FR"/>
              <a:t>Devise</a:t>
            </a:r>
          </a:p>
          <a:p>
            <a:r>
              <a:rPr lang="fr-FR" altLang="fr-FR"/>
              <a:t>Schémas de calcul de prix</a:t>
            </a:r>
          </a:p>
          <a:p>
            <a:r>
              <a:rPr lang="fr-FR" altLang="fr-FR"/>
              <a:t>Priorité d ’expédition</a:t>
            </a:r>
          </a:p>
          <a:p>
            <a:r>
              <a:rPr lang="fr-FR" altLang="fr-FR"/>
              <a:t>Conditions d ’expéditions </a:t>
            </a:r>
          </a:p>
          <a:p>
            <a:r>
              <a:rPr lang="fr-FR" altLang="fr-FR"/>
              <a:t>Zones de transport</a:t>
            </a:r>
          </a:p>
          <a:p>
            <a:r>
              <a:rPr lang="fr-FR" altLang="fr-FR"/>
              <a:t>Livraisons partielles</a:t>
            </a:r>
          </a:p>
        </p:txBody>
      </p:sp>
      <p:sp>
        <p:nvSpPr>
          <p:cNvPr id="30722" name="Rectangle 2"/>
          <p:cNvSpPr>
            <a:spLocks noGrp="1" noChangeArrowheads="1"/>
          </p:cNvSpPr>
          <p:nvPr>
            <p:ph type="title"/>
          </p:nvPr>
        </p:nvSpPr>
        <p:spPr bwMode="auto">
          <a:xfrm>
            <a:off x="1600200" y="304800"/>
            <a:ext cx="5334000" cy="5334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ctr" anchorCtr="0" compatLnSpc="1">
            <a:prstTxWarp prst="textNoShape">
              <a:avLst/>
            </a:prstTxWarp>
            <a:normAutofit fontScale="90000"/>
          </a:bodyPr>
          <a:lstStyle/>
          <a:p>
            <a:pPr algn="l" defTabSz="914400"/>
            <a:r>
              <a:rPr lang="fr-FR" altLang="fr-FR" sz="2800">
                <a:latin typeface="Times New Roman" charset="0"/>
              </a:rPr>
              <a:t>Données de base client: Domaine commercial</a:t>
            </a:r>
            <a:r>
              <a:rPr lang="fr-FR" altLang="fr-FR" sz="2800" b="0">
                <a:solidFill>
                  <a:schemeClr val="tx1"/>
                </a:solidFill>
                <a:effectLst/>
                <a:latin typeface="Times New Roman" charset="0"/>
              </a:rPr>
              <a:t> </a:t>
            </a:r>
          </a:p>
        </p:txBody>
      </p:sp>
      <p:sp>
        <p:nvSpPr>
          <p:cNvPr id="2" name="Espace réservé du pied de page 1"/>
          <p:cNvSpPr>
            <a:spLocks noGrp="1"/>
          </p:cNvSpPr>
          <p:nvPr>
            <p:ph type="ftr" sz="quarter" idx="12"/>
          </p:nvPr>
        </p:nvSpPr>
        <p:spPr/>
        <p:txBody>
          <a:bodyPr/>
          <a:lstStyle/>
          <a:p>
            <a:r>
              <a:rPr lang="fr-FR" smtClean="0"/>
              <a:t>Sharesap.com®. Copyright©. Tous droits réservés. Par Mickael QUESNOT</a:t>
            </a:r>
            <a:endParaRPr lang="en-US" dirty="0"/>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9" name="Rectangle 3"/>
          <p:cNvSpPr>
            <a:spLocks noGrp="1" noChangeArrowheads="1"/>
          </p:cNvSpPr>
          <p:nvPr>
            <p:ph idx="1"/>
          </p:nvPr>
        </p:nvSpPr>
        <p:spPr/>
        <p:txBody>
          <a:bodyPr/>
          <a:lstStyle/>
          <a:p>
            <a:r>
              <a:rPr lang="fr-FR" altLang="fr-FR"/>
              <a:t>Incoterms</a:t>
            </a:r>
          </a:p>
          <a:p>
            <a:r>
              <a:rPr lang="fr-FR" altLang="fr-FR"/>
              <a:t>Modes de paiement</a:t>
            </a:r>
          </a:p>
          <a:p>
            <a:r>
              <a:rPr lang="fr-FR" altLang="fr-FR"/>
              <a:t>Textes clients</a:t>
            </a:r>
          </a:p>
          <a:p>
            <a:r>
              <a:rPr lang="fr-FR" altLang="fr-FR"/>
              <a:t>Fonction partenaires</a:t>
            </a:r>
          </a:p>
        </p:txBody>
      </p:sp>
      <p:sp>
        <p:nvSpPr>
          <p:cNvPr id="142338" name="Rectangle 2"/>
          <p:cNvSpPr>
            <a:spLocks noGrp="1" noChangeArrowheads="1"/>
          </p:cNvSpPr>
          <p:nvPr>
            <p:ph type="title"/>
          </p:nvPr>
        </p:nvSpPr>
        <p:spPr bwMode="auto">
          <a:xfrm>
            <a:off x="685800" y="609600"/>
            <a:ext cx="7772400" cy="1143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gn="l" defTabSz="914400"/>
            <a:r>
              <a:rPr lang="fr-FR" altLang="fr-FR" sz="2800">
                <a:latin typeface="Times New Roman" charset="0"/>
              </a:rPr>
              <a:t>Données de base client: Domaine commercial</a:t>
            </a:r>
            <a:endParaRPr lang="fr-FR" altLang="fr-FR" sz="2800" b="0">
              <a:solidFill>
                <a:schemeClr val="tx1"/>
              </a:solidFill>
              <a:effectLst/>
              <a:latin typeface="Times New Roman" charset="0"/>
            </a:endParaRPr>
          </a:p>
        </p:txBody>
      </p:sp>
      <p:sp>
        <p:nvSpPr>
          <p:cNvPr id="2" name="Espace réservé du pied de page 1"/>
          <p:cNvSpPr>
            <a:spLocks noGrp="1"/>
          </p:cNvSpPr>
          <p:nvPr>
            <p:ph type="ftr" sz="quarter" idx="12"/>
          </p:nvPr>
        </p:nvSpPr>
        <p:spPr/>
        <p:txBody>
          <a:bodyPr/>
          <a:lstStyle/>
          <a:p>
            <a:r>
              <a:rPr lang="fr-FR" smtClean="0"/>
              <a:t>Sharesap.com®. Copyright©. Tous droits réservés. Par Mickael QUESNOT</a:t>
            </a:r>
            <a:endParaRPr lang="en-US" dirty="0"/>
          </a:p>
        </p:txBody>
      </p:sp>
    </p:spTree>
  </p:cSld>
  <p:clrMapOvr>
    <a:masterClrMapping/>
  </p:clrMapOvr>
</p:sld>
</file>

<file path=ppt/theme/theme1.xml><?xml version="1.0" encoding="utf-8"?>
<a:theme xmlns:a="http://schemas.openxmlformats.org/drawingml/2006/main" name="Composite">
  <a:themeElements>
    <a:clrScheme name="Composite">
      <a:dk1>
        <a:sysClr val="windowText" lastClr="000000"/>
      </a:dk1>
      <a:lt1>
        <a:sysClr val="window" lastClr="FFFFFF"/>
      </a:lt1>
      <a:dk2>
        <a:srgbClr val="5B6973"/>
      </a:dk2>
      <a:lt2>
        <a:srgbClr val="E7ECED"/>
      </a:lt2>
      <a:accent1>
        <a:srgbClr val="98C723"/>
      </a:accent1>
      <a:accent2>
        <a:srgbClr val="59B0B9"/>
      </a:accent2>
      <a:accent3>
        <a:srgbClr val="DEAE00"/>
      </a:accent3>
      <a:accent4>
        <a:srgbClr val="B77BB4"/>
      </a:accent4>
      <a:accent5>
        <a:srgbClr val="E0773C"/>
      </a:accent5>
      <a:accent6>
        <a:srgbClr val="A98D63"/>
      </a:accent6>
      <a:hlink>
        <a:srgbClr val="26CBEC"/>
      </a:hlink>
      <a:folHlink>
        <a:srgbClr val="598C8C"/>
      </a:folHlink>
    </a:clrScheme>
    <a:fontScheme name="Composite">
      <a:majorFont>
        <a:latin typeface="Calibri"/>
        <a:ea typeface=""/>
        <a:cs typeface=""/>
        <a:font script="Jpan" typeface="ＭＳ Ｐゴシック"/>
        <a:font script="Hang" typeface="맑은 고딕"/>
        <a:font script="Hans" typeface="宋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omposite">
      <a:fillStyleLst>
        <a:solidFill>
          <a:schemeClr val="phClr"/>
        </a:solidFill>
        <a:gradFill rotWithShape="1">
          <a:gsLst>
            <a:gs pos="0">
              <a:schemeClr val="phClr">
                <a:tint val="50000"/>
                <a:shade val="95000"/>
                <a:satMod val="300000"/>
              </a:schemeClr>
            </a:gs>
            <a:gs pos="12000">
              <a:schemeClr val="phClr">
                <a:tint val="50000"/>
                <a:shade val="90000"/>
                <a:satMod val="250000"/>
              </a:schemeClr>
            </a:gs>
            <a:gs pos="100000">
              <a:schemeClr val="phClr">
                <a:tint val="85000"/>
                <a:shade val="75000"/>
                <a:satMod val="150000"/>
              </a:schemeClr>
            </a:gs>
          </a:gsLst>
          <a:lin ang="16200000" scaled="1"/>
        </a:gradFill>
        <a:gradFill rotWithShape="1">
          <a:gsLst>
            <a:gs pos="0">
              <a:schemeClr val="phClr">
                <a:tint val="75000"/>
                <a:shade val="95000"/>
                <a:satMod val="175000"/>
              </a:schemeClr>
            </a:gs>
            <a:gs pos="12000">
              <a:schemeClr val="phClr">
                <a:tint val="90000"/>
                <a:shade val="90000"/>
                <a:satMod val="150000"/>
              </a:schemeClr>
            </a:gs>
            <a:gs pos="100000">
              <a:schemeClr val="phClr">
                <a:tint val="100000"/>
                <a:shade val="75000"/>
                <a:satMod val="150000"/>
              </a:schemeClr>
            </a:gs>
          </a:gsLst>
          <a:lin ang="16200000" scaled="1"/>
        </a:gradFill>
      </a:fillStyleLst>
      <a:lnStyleLst>
        <a:ln w="9525" cap="flat" cmpd="sng" algn="ctr">
          <a:solidFill>
            <a:schemeClr val="phClr">
              <a:shade val="95000"/>
              <a:satMod val="105000"/>
            </a:scheme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scene3d>
            <a:camera prst="orthographicFront">
              <a:rot lat="0" lon="0" rev="0"/>
            </a:camera>
            <a:lightRig rig="freezing" dir="t">
              <a:rot lat="0" lon="0" rev="6000000"/>
            </a:lightRig>
          </a:scene3d>
          <a:sp3d contourW="12700" prstMaterial="dkEdge">
            <a:bevelT w="44450" h="25400"/>
            <a:contourClr>
              <a:schemeClr val="phClr">
                <a:shade val="30000"/>
              </a:schemeClr>
            </a:contourClr>
          </a:sp3d>
        </a:effectStyle>
      </a:effectStyleLst>
      <a:bgFillStyleLst>
        <a:solidFill>
          <a:schemeClr val="phClr"/>
        </a:solidFill>
        <a:gradFill rotWithShape="1">
          <a:gsLst>
            <a:gs pos="0">
              <a:schemeClr val="phClr">
                <a:tint val="100000"/>
                <a:shade val="80000"/>
                <a:satMod val="110000"/>
                <a:lumMod val="80000"/>
              </a:schemeClr>
            </a:gs>
            <a:gs pos="79000">
              <a:schemeClr val="phClr">
                <a:tint val="100000"/>
                <a:shade val="90000"/>
                <a:satMod val="105000"/>
                <a:lumMod val="100000"/>
              </a:schemeClr>
            </a:gs>
            <a:gs pos="100000">
              <a:schemeClr val="phClr">
                <a:tint val="95000"/>
                <a:shade val="100000"/>
                <a:satMod val="110000"/>
                <a:lumMod val="115000"/>
              </a:schemeClr>
            </a:gs>
          </a:gsLst>
          <a:lin ang="5400000" scaled="0"/>
        </a:gradFill>
        <a:gradFill rotWithShape="1">
          <a:gsLst>
            <a:gs pos="0">
              <a:schemeClr val="phClr">
                <a:tint val="90000"/>
                <a:shade val="100000"/>
                <a:satMod val="100000"/>
                <a:lumMod val="110000"/>
              </a:schemeClr>
            </a:gs>
            <a:gs pos="83000">
              <a:schemeClr val="phClr">
                <a:shade val="75000"/>
                <a:satMod val="200000"/>
              </a:schemeClr>
            </a:gs>
            <a:gs pos="100000">
              <a:schemeClr val="phClr">
                <a:shade val="90000"/>
                <a:satMod val="200000"/>
              </a:schemeClr>
            </a:gs>
          </a:gsLst>
          <a:path path="circle">
            <a:fillToRect l="75000" t="100000" b="300000"/>
          </a:path>
        </a:gradFill>
      </a:bgFillStyleLst>
    </a:fmtScheme>
  </a:themeElements>
  <a:objectDefaults/>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Composite</Template>
  <TotalTime>2</TotalTime>
  <Pages>53</Pages>
  <Words>1696</Words>
  <Application>Microsoft Office PowerPoint</Application>
  <PresentationFormat>Affichage à l'écran (4:3)</PresentationFormat>
  <Paragraphs>275</Paragraphs>
  <Slides>28</Slides>
  <Notes>6</Notes>
  <HiddenSlides>0</HiddenSlides>
  <MMClips>0</MMClips>
  <ScaleCrop>false</ScaleCrop>
  <HeadingPairs>
    <vt:vector size="8" baseType="variant">
      <vt:variant>
        <vt:lpstr>Polices utilisées</vt:lpstr>
      </vt:variant>
      <vt:variant>
        <vt:i4>2</vt:i4>
      </vt:variant>
      <vt:variant>
        <vt:lpstr>Thème</vt:lpstr>
      </vt:variant>
      <vt:variant>
        <vt:i4>1</vt:i4>
      </vt:variant>
      <vt:variant>
        <vt:lpstr>Serveurs OLE incorporés</vt:lpstr>
      </vt:variant>
      <vt:variant>
        <vt:i4>1</vt:i4>
      </vt:variant>
      <vt:variant>
        <vt:lpstr>Titres des diapositives</vt:lpstr>
      </vt:variant>
      <vt:variant>
        <vt:i4>28</vt:i4>
      </vt:variant>
    </vt:vector>
  </HeadingPairs>
  <TitlesOfParts>
    <vt:vector size="32" baseType="lpstr">
      <vt:lpstr>Times New Roman</vt:lpstr>
      <vt:lpstr>Arial</vt:lpstr>
      <vt:lpstr>Composite</vt:lpstr>
      <vt:lpstr>Feuille Microsoft Excel</vt:lpstr>
      <vt:lpstr>Présentation flux de vente les données de base</vt:lpstr>
      <vt:lpstr>Présentation PowerPoint</vt:lpstr>
      <vt:lpstr>Présentation PowerPoint</vt:lpstr>
      <vt:lpstr>DONNEES DE BASE</vt:lpstr>
      <vt:lpstr>Données de base : CLIENT</vt:lpstr>
      <vt:lpstr>Données de base client dans la structure</vt:lpstr>
      <vt:lpstr>Données de base client: données générales</vt:lpstr>
      <vt:lpstr>Données de base client: Domaine commercial </vt:lpstr>
      <vt:lpstr>Données de base client: Domaine commercial</vt:lpstr>
      <vt:lpstr>Fichier clients - fonction partenaire</vt:lpstr>
      <vt:lpstr>Données de base client: Nœuds hiérarchiques</vt:lpstr>
      <vt:lpstr>Présentation PowerPoint</vt:lpstr>
      <vt:lpstr>Présentation PowerPoint</vt:lpstr>
      <vt:lpstr>Données de base: Articles</vt:lpstr>
      <vt:lpstr>Données de base article: Domaine commercial</vt:lpstr>
      <vt:lpstr>Données de base Infos-vente dans la structure</vt:lpstr>
      <vt:lpstr>Données de base: Infos-vente</vt:lpstr>
      <vt:lpstr>Gestion des textes</vt:lpstr>
      <vt:lpstr>Gestion des textes</vt:lpstr>
      <vt:lpstr>Données de base Condition dans la structure</vt:lpstr>
      <vt:lpstr>Détermination du prix</vt:lpstr>
      <vt:lpstr>Présentation PowerPoint</vt:lpstr>
      <vt:lpstr>Types de condition et leur clé d ’accès</vt:lpstr>
      <vt:lpstr>Types de condition et leur clé d ’accès</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overview sd</dc:title>
  <dc:creator>becker</dc:creator>
  <dc:description>remaniér par laurent DELORD</dc:description>
  <cp:lastModifiedBy>QUESNOT, Mickael</cp:lastModifiedBy>
  <cp:revision>295</cp:revision>
  <cp:lastPrinted>2000-03-30T13:42:11Z</cp:lastPrinted>
  <dcterms:created xsi:type="dcterms:W3CDTF">1994-09-09T17:15:40Z</dcterms:created>
  <dcterms:modified xsi:type="dcterms:W3CDTF">2013-11-12T13:39:20Z</dcterms:modified>
</cp:coreProperties>
</file>