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24"/>
  </p:notesMasterIdLst>
  <p:sldIdLst>
    <p:sldId id="268" r:id="rId2"/>
    <p:sldId id="289" r:id="rId3"/>
    <p:sldId id="290" r:id="rId4"/>
    <p:sldId id="267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261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31712A-4E38-47FD-B2B3-D888F3BCF98F}" type="datetime1">
              <a:rPr lang="fr-FR" smtClean="0"/>
              <a:t>30/10/2013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7B79-732B-4C9E-AE04-895D4DC76C60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960C6-4337-4355-B1C9-94199A1C8011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407982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464FE-2D76-4B6D-924A-8FBC95E3100E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E52641-4B67-4799-B90C-CF92B291CF1B}" type="datetime1">
              <a:rPr lang="fr-FR" smtClean="0"/>
              <a:t>30/10/2013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1759D2-4C4E-402A-8E3C-43407278E229}" type="datetime1">
              <a:rPr lang="fr-FR" smtClean="0"/>
              <a:t>30/10/2013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ABD45C-1405-48CE-AD9D-06B7834F84A5}" type="datetime1">
              <a:rPr lang="fr-FR" smtClean="0"/>
              <a:t>30/10/2013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2E7E7-C33F-4D53-B555-12B580D3F609}" type="datetime1">
              <a:rPr lang="fr-FR" smtClean="0"/>
              <a:t>30/10/2013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381996-6342-4B5E-8B67-99232CC8DA51}" type="datetime1">
              <a:rPr lang="fr-FR" smtClean="0"/>
              <a:t>30/10/2013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A599E-8F33-4FDC-A31D-05E70219109D}" type="datetime1">
              <a:rPr lang="fr-FR" smtClean="0"/>
              <a:t>30/10/2013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561DC2-9FED-49D1-9384-0360D29D465A}" type="datetime1">
              <a:rPr lang="fr-FR" smtClean="0"/>
              <a:t>30/10/2013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F63A96B-9206-4DD4-8336-84936FC7A212}" type="datetime1">
              <a:rPr lang="fr-FR" smtClean="0"/>
              <a:t>30/10/2013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/>
              <a:t>Type de poste</a:t>
            </a:r>
            <a:endParaRPr lang="fr-FR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Standard : utilisé pour les articles dont l'approvisionnement s'effectue à l'extérieur.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28800"/>
            <a:ext cx="7772400" cy="411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Sous-traitance </a:t>
            </a:r>
            <a:r>
              <a:rPr lang="fr-FR" b="1" dirty="0" smtClean="0"/>
              <a:t>: le produit fini est commandé à un fournisseur. Les composants dont le fournisseur a besoin</a:t>
            </a:r>
            <a:br>
              <a:rPr lang="fr-FR" b="1" dirty="0" smtClean="0"/>
            </a:br>
            <a:r>
              <a:rPr lang="fr-FR" dirty="0" smtClean="0"/>
              <a:t>pour fabriquer le produit fini sont définis comme postes "articles mis à la disposition du fournisseur".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16832"/>
            <a:ext cx="7772400" cy="405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Consignation : le fournisseur met à disposition un article que vous gérez ensuite comme stock en</a:t>
            </a:r>
            <a:br>
              <a:rPr lang="fr-FR" dirty="0" smtClean="0"/>
            </a:br>
            <a:r>
              <a:rPr lang="fr-FR" dirty="0" smtClean="0"/>
              <a:t>consignation. Il n'y a dette que lorsqu'un article est prélevé du stock en consignation, et non lorsque le</a:t>
            </a:r>
            <a:br>
              <a:rPr lang="fr-FR" dirty="0" smtClean="0"/>
            </a:br>
            <a:r>
              <a:rPr lang="fr-FR" dirty="0" smtClean="0"/>
              <a:t>stock est placé dans le magasin d'articles consignés.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69223"/>
            <a:ext cx="7772400" cy="400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Commandes de transfert : l'article est transféré d'une division à une autre.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413" y="1784350"/>
            <a:ext cx="722037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Livraison directe : l'article commandé doit directement être livré à un tiers (par exemple, un client). Le</a:t>
            </a:r>
            <a:br>
              <a:rPr lang="fr-FR" dirty="0" smtClean="0"/>
            </a:br>
            <a:r>
              <a:rPr lang="fr-FR" dirty="0" smtClean="0"/>
              <a:t>fournisseur envoie la facture à votre entreprise.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62995"/>
            <a:ext cx="7772400" cy="4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</a:t>
            </a:r>
            <a:r>
              <a:rPr lang="fr-FR" b="1" dirty="0" smtClean="0"/>
              <a:t>Remarque : sous-traitance, consignation, commandes de transfert et livraison directe sont traités dans la </a:t>
            </a:r>
            <a:r>
              <a:rPr lang="fr-FR" dirty="0" err="1" smtClean="0"/>
              <a:t>la</a:t>
            </a:r>
            <a:r>
              <a:rPr lang="fr-FR" dirty="0" smtClean="0"/>
              <a:t> gestion des stocks : stocks spéciaux et</a:t>
            </a:r>
            <a:br>
              <a:rPr lang="fr-FR" dirty="0" smtClean="0"/>
            </a:br>
            <a:r>
              <a:rPr lang="fr-FR" dirty="0" smtClean="0"/>
              <a:t>formes d'approvisionnement spéciales dans Achats et stocks.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97920"/>
            <a:ext cx="7772400" cy="394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Points importants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Demande</a:t>
            </a:r>
            <a:br>
              <a:rPr lang="fr-FR" b="1" dirty="0" smtClean="0"/>
            </a:br>
            <a:r>
              <a:rPr lang="fr-FR" b="1" dirty="0" smtClean="0"/>
              <a:t>d'achat</a:t>
            </a:r>
            <a:br>
              <a:rPr lang="fr-FR" b="1" dirty="0" smtClean="0"/>
            </a:br>
            <a:r>
              <a:rPr lang="fr-FR" b="1" dirty="0" err="1" smtClean="0"/>
              <a:t>Tcode</a:t>
            </a:r>
            <a:r>
              <a:rPr lang="fr-FR" b="1" dirty="0" smtClean="0"/>
              <a:t> ME51N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203053"/>
            <a:ext cx="4038600" cy="3659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422687"/>
            <a:ext cx="4038600" cy="322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Appel offres</a:t>
            </a:r>
            <a:br>
              <a:rPr lang="fr-FR" b="1" dirty="0" smtClean="0"/>
            </a:br>
            <a:r>
              <a:rPr lang="fr-FR" b="1" dirty="0" err="1" smtClean="0"/>
              <a:t>Tcode</a:t>
            </a:r>
            <a:r>
              <a:rPr lang="fr-FR" b="1" dirty="0" smtClean="0"/>
              <a:t> ME41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1898902"/>
            <a:ext cx="4038600" cy="426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1991023"/>
            <a:ext cx="4038600" cy="408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Contrat cadre</a:t>
            </a:r>
            <a:br>
              <a:rPr lang="fr-FR" b="1" dirty="0" smtClean="0"/>
            </a:br>
            <a:r>
              <a:rPr lang="fr-FR" b="1" dirty="0" err="1" smtClean="0"/>
              <a:t>Tcode</a:t>
            </a:r>
            <a:r>
              <a:rPr lang="fr-FR" b="1" dirty="0" smtClean="0"/>
              <a:t> ME31K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013744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1797093"/>
            <a:ext cx="4038600" cy="447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73354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Commande</a:t>
            </a:r>
            <a:br>
              <a:rPr lang="fr-FR" dirty="0" smtClean="0"/>
            </a:br>
            <a:r>
              <a:rPr lang="fr-FR" dirty="0" err="1" smtClean="0"/>
              <a:t>Tcode</a:t>
            </a:r>
            <a:r>
              <a:rPr lang="fr-FR" dirty="0" smtClean="0"/>
              <a:t> ME25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1941435"/>
            <a:ext cx="4038600" cy="418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1859" y="1770063"/>
            <a:ext cx="398715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En fonction</a:t>
            </a:r>
            <a:br>
              <a:rPr lang="fr-FR" b="1" dirty="0" smtClean="0"/>
            </a:br>
            <a:r>
              <a:rPr lang="fr-FR" b="1" dirty="0" smtClean="0"/>
              <a:t>du type de document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403058"/>
            <a:ext cx="4038600" cy="3259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179260"/>
            <a:ext cx="4038600" cy="370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Types de poste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sz="1200" b="1" dirty="0" smtClean="0"/>
              <a:t>standard</a:t>
            </a:r>
          </a:p>
          <a:p>
            <a:r>
              <a:rPr lang="fr-FR" sz="1200" b="1" dirty="0" smtClean="0"/>
              <a:t>Limite</a:t>
            </a:r>
          </a:p>
          <a:p>
            <a:r>
              <a:rPr lang="fr-FR" sz="1200" b="1" dirty="0" smtClean="0"/>
              <a:t>Consignation</a:t>
            </a:r>
          </a:p>
          <a:p>
            <a:r>
              <a:rPr lang="fr-FR" sz="1200" b="1" dirty="0" smtClean="0"/>
              <a:t>Sous-traitance</a:t>
            </a:r>
          </a:p>
          <a:p>
            <a:r>
              <a:rPr lang="fr-FR" sz="1200" b="1" dirty="0" smtClean="0"/>
              <a:t>Article inconnu</a:t>
            </a:r>
          </a:p>
          <a:p>
            <a:r>
              <a:rPr lang="fr-FR" sz="1200" b="1" dirty="0" smtClean="0"/>
              <a:t>Livraison directe</a:t>
            </a:r>
          </a:p>
          <a:p>
            <a:r>
              <a:rPr lang="fr-FR" sz="1200" b="1" dirty="0" smtClean="0"/>
              <a:t>Texte</a:t>
            </a:r>
          </a:p>
          <a:p>
            <a:r>
              <a:rPr lang="fr-FR" sz="1200" b="1" dirty="0" smtClean="0"/>
              <a:t>Transfert physique</a:t>
            </a:r>
          </a:p>
          <a:p>
            <a:r>
              <a:rPr lang="fr-FR" sz="1200" b="1" dirty="0" err="1" smtClean="0"/>
              <a:t>Grpe</a:t>
            </a:r>
            <a:r>
              <a:rPr lang="fr-FR" sz="1200" b="1" dirty="0" smtClean="0"/>
              <a:t> marchandises</a:t>
            </a:r>
          </a:p>
          <a:p>
            <a:r>
              <a:rPr lang="fr-FR" sz="1200" b="1" dirty="0" smtClean="0"/>
              <a:t>Services</a:t>
            </a:r>
            <a:endParaRPr lang="fr-FR" sz="120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43510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191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Le type de poste indique si un poste demande et/ou peut avoir un numéro d'article, une imputation, une entrée de marchandises et/ou une entrée de facture. 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7957"/>
            <a:ext cx="7772400" cy="432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 rot="5400000" flipH="1" flipV="1">
            <a:off x="1331640" y="4221088"/>
            <a:ext cx="576064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1619672" y="4293096"/>
            <a:ext cx="1080120" cy="21602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types de poste affichés dépendent du type de document.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47050"/>
            <a:ext cx="7772400" cy="36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lèche droite 7"/>
          <p:cNvSpPr/>
          <p:nvPr/>
        </p:nvSpPr>
        <p:spPr>
          <a:xfrm>
            <a:off x="467544" y="2996952"/>
            <a:ext cx="360040" cy="648072"/>
          </a:xfrm>
          <a:prstGeom prst="rightArrow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Dans le </a:t>
            </a:r>
            <a:r>
              <a:rPr lang="fr-FR" dirty="0" err="1" smtClean="0"/>
              <a:t>Customizing</a:t>
            </a:r>
            <a:r>
              <a:rPr lang="fr-FR" dirty="0" smtClean="0"/>
              <a:t>, vous pouvez spécifier les types de poste pouvant apparaître dans tel type de document.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31912"/>
            <a:ext cx="7772400" cy="427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SPRO Définir types de documents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42528"/>
            <a:ext cx="7772400" cy="445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 Les types de postes comprennent :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1067" y="1784350"/>
            <a:ext cx="689906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SPRO Définir représentation externe des types de postes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5078" y="1784350"/>
            <a:ext cx="689104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noFill/>
        <a:ln w="34925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1221</TotalTime>
  <Words>623</Words>
  <Application>Microsoft Office PowerPoint</Application>
  <PresentationFormat>Affichage à l'écran (4:3)</PresentationFormat>
  <Paragraphs>74</Paragraphs>
  <Slides>22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Métro</vt:lpstr>
      <vt:lpstr>Type de poste</vt:lpstr>
      <vt:lpstr>Présentation PowerPoint</vt:lpstr>
      <vt:lpstr>Présentation PowerPoint</vt:lpstr>
      <vt:lpstr>· Le type de poste indique si un poste demande et/ou peut avoir un numéro d'article, une imputation, une entrée de marchandises et/ou une entrée de facture. </vt:lpstr>
      <vt:lpstr>Les types de poste affichés dépendent du type de document. </vt:lpstr>
      <vt:lpstr>Dans le Customizing, vous pouvez spécifier les types de poste pouvant apparaître dans tel type de document.</vt:lpstr>
      <vt:lpstr>SPRO Définir types de documents</vt:lpstr>
      <vt:lpstr>· Les types de postes comprennent :</vt:lpstr>
      <vt:lpstr>SPRO Définir représentation externe des types de postes</vt:lpstr>
      <vt:lpstr>· Standard : utilisé pour les articles dont l'approvisionnement s'effectue à l'extérieur.</vt:lpstr>
      <vt:lpstr>· Sous-traitance : le produit fini est commandé à un fournisseur. Les composants dont le fournisseur a besoin pour fabriquer le produit fini sont définis comme postes "articles mis à la disposition du fournisseur".</vt:lpstr>
      <vt:lpstr>· Consignation : le fournisseur met à disposition un article que vous gérez ensuite comme stock en consignation. Il n'y a dette que lorsqu'un article est prélevé du stock en consignation, et non lorsque le stock est placé dans le magasin d'articles consignés.</vt:lpstr>
      <vt:lpstr>· Commandes de transfert : l'article est transféré d'une division à une autre.</vt:lpstr>
      <vt:lpstr>· Livraison directe : l'article commandé doit directement être livré à un tiers (par exemple, un client). Le fournisseur envoie la facture à votre entreprise.</vt:lpstr>
      <vt:lpstr>· Remarque : sous-traitance, consignation, commandes de transfert et livraison directe sont traités dans la la gestion des stocks : stocks spéciaux et formes d'approvisionnement spéciales dans Achats et stocks.</vt:lpstr>
      <vt:lpstr>Points importants</vt:lpstr>
      <vt:lpstr>Demande d'achat Tcode ME51N</vt:lpstr>
      <vt:lpstr>Appel offres Tcode ME41</vt:lpstr>
      <vt:lpstr>Contrat cadre Tcode ME31K</vt:lpstr>
      <vt:lpstr>Commande Tcode ME25</vt:lpstr>
      <vt:lpstr>En fonction du type de document</vt:lpstr>
      <vt:lpstr>Types de poste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110</cp:revision>
  <dcterms:modified xsi:type="dcterms:W3CDTF">2013-10-30T09:06:46Z</dcterms:modified>
</cp:coreProperties>
</file>