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996" r:id="rId1"/>
  </p:sldMasterIdLst>
  <p:notesMasterIdLst>
    <p:notesMasterId r:id="rId33"/>
  </p:notesMasterIdLst>
  <p:sldIdLst>
    <p:sldId id="268" r:id="rId2"/>
    <p:sldId id="269" r:id="rId3"/>
    <p:sldId id="280" r:id="rId4"/>
    <p:sldId id="281" r:id="rId5"/>
    <p:sldId id="282" r:id="rId6"/>
    <p:sldId id="283" r:id="rId7"/>
    <p:sldId id="284" r:id="rId8"/>
    <p:sldId id="285" r:id="rId9"/>
    <p:sldId id="286" r:id="rId10"/>
    <p:sldId id="288" r:id="rId11"/>
    <p:sldId id="287" r:id="rId12"/>
    <p:sldId id="290" r:id="rId13"/>
    <p:sldId id="291" r:id="rId14"/>
    <p:sldId id="292" r:id="rId15"/>
    <p:sldId id="293" r:id="rId16"/>
    <p:sldId id="294" r:id="rId17"/>
    <p:sldId id="295" r:id="rId18"/>
    <p:sldId id="296" r:id="rId19"/>
    <p:sldId id="267" r:id="rId20"/>
    <p:sldId id="271" r:id="rId21"/>
    <p:sldId id="272" r:id="rId22"/>
    <p:sldId id="273" r:id="rId23"/>
    <p:sldId id="274" r:id="rId24"/>
    <p:sldId id="275" r:id="rId25"/>
    <p:sldId id="276" r:id="rId26"/>
    <p:sldId id="277" r:id="rId27"/>
    <p:sldId id="278" r:id="rId28"/>
    <p:sldId id="279" r:id="rId29"/>
    <p:sldId id="297" r:id="rId30"/>
    <p:sldId id="298" r:id="rId31"/>
    <p:sldId id="299" r:id="rId32"/>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04"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extLst>
      <p:ext uri="{BB962C8B-B14F-4D97-AF65-F5344CB8AC3E}">
        <p14:creationId xmlns:p14="http://schemas.microsoft.com/office/powerpoint/2010/main" val="662978068"/>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3"/>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Rectangle 4"/>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6" name="Rectangle 5"/>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7" name="Rectangle 6"/>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1" name="Rectangle 10"/>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Rectangle 11"/>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3" name="Rectangle 12"/>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4" name="Rectangle 13"/>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8" name="Titr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lang="fr-FR" smtClean="0"/>
              <a:t>Cliquez pour modifier le style du titre</a:t>
            </a:r>
            <a:endParaRPr lang="en-US"/>
          </a:p>
        </p:txBody>
      </p:sp>
      <p:sp>
        <p:nvSpPr>
          <p:cNvPr id="9" name="Sous-titre 8"/>
          <p:cNvSpPr>
            <a:spLocks noGrp="1"/>
          </p:cNvSpPr>
          <p:nvPr>
            <p:ph type="subTitle" idx="1"/>
          </p:nvPr>
        </p:nvSpPr>
        <p:spPr>
          <a:xfrm>
            <a:off x="914400" y="2834640"/>
            <a:ext cx="7772400" cy="1508760"/>
          </a:xfrm>
        </p:spPr>
        <p:txBody>
          <a:bodyPr lIns="100584"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fr-FR" smtClean="0"/>
              <a:t>Cliquez pour modifier le style des sous-titres du masque</a:t>
            </a:r>
            <a:endParaRPr lang="en-US"/>
          </a:p>
        </p:txBody>
      </p:sp>
      <p:sp>
        <p:nvSpPr>
          <p:cNvPr id="15" name="Espace réservé de la date 27"/>
          <p:cNvSpPr>
            <a:spLocks noGrp="1"/>
          </p:cNvSpPr>
          <p:nvPr>
            <p:ph type="dt" sz="half" idx="10"/>
          </p:nvPr>
        </p:nvSpPr>
        <p:spPr/>
        <p:txBody>
          <a:bodyPr/>
          <a:lstStyle>
            <a:lvl1pPr>
              <a:defRPr/>
            </a:lvl1pPr>
            <a:extLst/>
          </a:lstStyle>
          <a:p>
            <a:pPr>
              <a:defRPr/>
            </a:pPr>
            <a:fld id="{D811F95C-3847-4BF1-90C5-D603C99662A1}" type="datetime1">
              <a:rPr lang="fr-FR" smtClean="0"/>
              <a:t>31/10/2014</a:t>
            </a:fld>
            <a:endParaRPr lang="en-GB"/>
          </a:p>
        </p:txBody>
      </p:sp>
      <p:sp>
        <p:nvSpPr>
          <p:cNvPr id="16" name="Espace réservé du pied de page 16"/>
          <p:cNvSpPr>
            <a:spLocks noGrp="1"/>
          </p:cNvSpPr>
          <p:nvPr>
            <p:ph type="ftr" sz="quarter" idx="11"/>
          </p:nvPr>
        </p:nvSpPr>
        <p:spPr/>
        <p:txBody>
          <a:bodyPr/>
          <a:lstStyle>
            <a:lvl1pPr>
              <a:defRPr/>
            </a:lvl1pPr>
            <a:extLst/>
          </a:lstStyle>
          <a:p>
            <a:pPr>
              <a:defRPr/>
            </a:pPr>
            <a:r>
              <a:rPr lang="fr-FR" smtClean="0"/>
              <a:t>www.sharesap.com. Copyright ©. Tous droits réservés.</a:t>
            </a:r>
            <a:endParaRPr lang="en-GB"/>
          </a:p>
        </p:txBody>
      </p:sp>
      <p:sp>
        <p:nvSpPr>
          <p:cNvPr id="17" name="Espace réservé du numéro de diapositive 28"/>
          <p:cNvSpPr>
            <a:spLocks noGrp="1"/>
          </p:cNvSpPr>
          <p:nvPr>
            <p:ph type="sldNum" sz="quarter" idx="12"/>
          </p:nvPr>
        </p:nvSpPr>
        <p:spPr/>
        <p:txBody>
          <a:bodyPr/>
          <a:lstStyle>
            <a:lvl1pPr>
              <a:defRPr/>
            </a:lvl1pPr>
            <a:extLst/>
          </a:lstStyle>
          <a:p>
            <a:pPr>
              <a:defRPr/>
            </a:pPr>
            <a:fld id="{C178E329-0E90-4061-AE68-194B7A06BB58}" type="slidenum">
              <a:rPr lang="en-GB"/>
              <a:pPr>
                <a:defRPr/>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5F0EBC9E-A0F8-47C3-AC09-43097E692128}" type="datetime1">
              <a:rPr lang="fr-FR" smtClean="0"/>
              <a:t>31/10/2014</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www.sharesap.com. Copyright ©. Tous droits réservés.</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0CA72B1C-F99D-42E9-83F8-3CB5BD96AB21}" type="slidenum">
              <a:rPr lang="en-GB"/>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1981200" cy="5851525"/>
          </a:xfrm>
        </p:spPr>
        <p:txBody>
          <a:bodyPr vert="eaVert" anchor="ct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609600" y="274639"/>
            <a:ext cx="5867400" cy="5851525"/>
          </a:xfrm>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4E76FBD9-59B3-4F0D-8A62-05FF0A11C191}" type="datetime1">
              <a:rPr lang="fr-FR" smtClean="0"/>
              <a:t>31/10/2014</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www.sharesap.com. Copyright ©. Tous droits réservés.</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D23D86ED-2617-4431-869A-31F7177F2561}" type="slidenum">
              <a:rPr lang="en-GB"/>
              <a:pPr>
                <a:defRPr/>
              </a:pPr>
              <a:t>‹N°›</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sz="1400"/>
            </a:lvl1pPr>
            <a:extLst/>
          </a:lstStyle>
          <a:p>
            <a:r>
              <a:rPr lang="fr-FR" dirty="0" smtClean="0"/>
              <a:t>Cliquez pour modifier le style du titre</a:t>
            </a:r>
            <a:endParaRPr lang="en-US" dirty="0"/>
          </a:p>
        </p:txBody>
      </p:sp>
      <p:sp>
        <p:nvSpPr>
          <p:cNvPr id="3" name="Espace réservé du contenu 2"/>
          <p:cNvSpPr>
            <a:spLocks noGrp="1"/>
          </p:cNvSpPr>
          <p:nvPr>
            <p:ph idx="1"/>
          </p:nvPr>
        </p:nvSpPr>
        <p:spPr/>
        <p:txBody>
          <a:bodyPr/>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50AB1683-5F12-4927-9B0C-A5BFB9E08374}" type="datetime1">
              <a:rPr lang="fr-FR" smtClean="0"/>
              <a:t>31/10/2014</a:t>
            </a:fld>
            <a:endParaRPr lang="en-GB"/>
          </a:p>
        </p:txBody>
      </p:sp>
      <p:sp>
        <p:nvSpPr>
          <p:cNvPr id="5" name="Espace réservé du pied de page 2"/>
          <p:cNvSpPr>
            <a:spLocks noGrp="1"/>
          </p:cNvSpPr>
          <p:nvPr>
            <p:ph type="ftr" sz="quarter" idx="11"/>
          </p:nvPr>
        </p:nvSpPr>
        <p:spPr/>
        <p:txBody>
          <a:bodyPr/>
          <a:lstStyle>
            <a:lvl1pPr>
              <a:defRPr/>
            </a:lvl1pPr>
          </a:lstStyle>
          <a:p>
            <a:pPr>
              <a:defRPr/>
            </a:pPr>
            <a:r>
              <a:rPr lang="fr-FR" smtClean="0"/>
              <a:t>www.sharesap.com. Copyright ©. Tous droits réservés.</a:t>
            </a:r>
            <a:endParaRPr lang="en-GB"/>
          </a:p>
        </p:txBody>
      </p:sp>
      <p:sp>
        <p:nvSpPr>
          <p:cNvPr id="6" name="Espace réservé du numéro de diapositive 22"/>
          <p:cNvSpPr>
            <a:spLocks noGrp="1"/>
          </p:cNvSpPr>
          <p:nvPr>
            <p:ph type="sldNum" sz="quarter" idx="12"/>
          </p:nvPr>
        </p:nvSpPr>
        <p:spPr/>
        <p:txBody>
          <a:bodyPr/>
          <a:lstStyle>
            <a:lvl1pPr>
              <a:defRPr/>
            </a:lvl1pPr>
          </a:lstStyle>
          <a:p>
            <a:pPr>
              <a:defRPr/>
            </a:pPr>
            <a:fld id="{62B3A145-B4E2-4219-A370-C1A1C232B7E4}" type="slidenum">
              <a:rPr lang="en-GB"/>
              <a:pPr>
                <a:defRPr/>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Forme libre 3"/>
          <p:cNvSpPr>
            <a:spLocks/>
          </p:cNvSpPr>
          <p:nvPr/>
        </p:nvSpPr>
        <p:spPr bwMode="auto">
          <a:xfrm>
            <a:off x="4829175" y="1073150"/>
            <a:ext cx="4321175"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5" name="Forme libre 4"/>
          <p:cNvSpPr>
            <a:spLocks/>
          </p:cNvSpPr>
          <p:nvPr/>
        </p:nvSpPr>
        <p:spPr bwMode="auto">
          <a:xfrm>
            <a:off x="374650" y="0"/>
            <a:ext cx="5513388" cy="6615113"/>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a:defRPr/>
            </a:pPr>
            <a:endParaRPr lang="en-US"/>
          </a:p>
        </p:txBody>
      </p:sp>
      <p:sp>
        <p:nvSpPr>
          <p:cNvPr id="6" name="Forme libre 5"/>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Forme libre 6"/>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Forme libre 7"/>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9" name="Forme libre 8"/>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0" name="Forme libre 9"/>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1" name="Forme libre 10"/>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Forme libre 11"/>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3" name="Forme libre 12"/>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Forme libre 13"/>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5" name="Forme libre 14"/>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6" name="Forme libre 15"/>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7" name="Forme libre 16"/>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8" name="Forme libre 17"/>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9" name="Rectangle 18"/>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0" name="Rectangle 19"/>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1" name="Rectangle 20"/>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Rectangle 21"/>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3" name="Rectangle 22"/>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4" name="Rectangle 23"/>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3" name="Espace réservé du texte 2"/>
          <p:cNvSpPr>
            <a:spLocks noGrp="1"/>
          </p:cNvSpPr>
          <p:nvPr>
            <p:ph type="body" idx="1"/>
          </p:nvPr>
        </p:nvSpPr>
        <p:spPr>
          <a:xfrm>
            <a:off x="706902" y="1351672"/>
            <a:ext cx="5718048" cy="977486"/>
          </a:xfrm>
        </p:spPr>
        <p:txBody>
          <a:bodyPr lIns="82296" bIns="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fr-FR" smtClean="0"/>
              <a:t>Cliquez pour modifier les styles du texte du masque</a:t>
            </a:r>
          </a:p>
        </p:txBody>
      </p:sp>
      <p:sp>
        <p:nvSpPr>
          <p:cNvPr id="2" name="Titr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lang="fr-FR" smtClean="0"/>
              <a:t>Cliquez pour modifier le style du titre</a:t>
            </a:r>
            <a:endParaRPr lang="en-US"/>
          </a:p>
        </p:txBody>
      </p:sp>
      <p:sp>
        <p:nvSpPr>
          <p:cNvPr id="25" name="Espace réservé de la date 3"/>
          <p:cNvSpPr>
            <a:spLocks noGrp="1"/>
          </p:cNvSpPr>
          <p:nvPr>
            <p:ph type="dt" sz="half" idx="10"/>
          </p:nvPr>
        </p:nvSpPr>
        <p:spPr/>
        <p:txBody>
          <a:bodyPr/>
          <a:lstStyle>
            <a:lvl1pPr>
              <a:defRPr/>
            </a:lvl1pPr>
            <a:extLst/>
          </a:lstStyle>
          <a:p>
            <a:pPr>
              <a:defRPr/>
            </a:pPr>
            <a:fld id="{AC400A7C-3E7B-4021-A584-63F51F97FE3F}" type="datetime1">
              <a:rPr lang="fr-FR" smtClean="0"/>
              <a:t>31/10/2014</a:t>
            </a:fld>
            <a:endParaRPr lang="en-GB"/>
          </a:p>
        </p:txBody>
      </p:sp>
      <p:sp>
        <p:nvSpPr>
          <p:cNvPr id="26" name="Espace réservé du pied de page 4"/>
          <p:cNvSpPr>
            <a:spLocks noGrp="1"/>
          </p:cNvSpPr>
          <p:nvPr>
            <p:ph type="ftr" sz="quarter" idx="11"/>
          </p:nvPr>
        </p:nvSpPr>
        <p:spPr/>
        <p:txBody>
          <a:bodyPr/>
          <a:lstStyle>
            <a:lvl1pPr>
              <a:defRPr/>
            </a:lvl1pPr>
            <a:extLst/>
          </a:lstStyle>
          <a:p>
            <a:pPr>
              <a:defRPr/>
            </a:pPr>
            <a:r>
              <a:rPr lang="fr-FR" smtClean="0"/>
              <a:t>www.sharesap.com. Copyright ©. Tous droits réservés.</a:t>
            </a:r>
            <a:endParaRPr lang="en-GB"/>
          </a:p>
        </p:txBody>
      </p:sp>
      <p:sp>
        <p:nvSpPr>
          <p:cNvPr id="27" name="Espace réservé du numéro de diapositive 5"/>
          <p:cNvSpPr>
            <a:spLocks noGrp="1"/>
          </p:cNvSpPr>
          <p:nvPr>
            <p:ph type="sldNum" sz="quarter" idx="12"/>
          </p:nvPr>
        </p:nvSpPr>
        <p:spPr/>
        <p:txBody>
          <a:bodyPr/>
          <a:lstStyle>
            <a:lvl1pPr>
              <a:defRPr/>
            </a:lvl1pPr>
            <a:extLst/>
          </a:lstStyle>
          <a:p>
            <a:pPr>
              <a:defRPr/>
            </a:pPr>
            <a:fld id="{A7355192-DF09-4BD9-B57F-C608D0B63F00}" type="slidenum">
              <a:rPr lang="en-GB"/>
              <a:pPr>
                <a:defRPr/>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512064"/>
            <a:ext cx="8229600" cy="914400"/>
          </a:xfrm>
        </p:spPr>
        <p:txBody>
          <a:bodyPr/>
          <a:lstStyle>
            <a:extLst/>
          </a:lstStyle>
          <a:p>
            <a:r>
              <a:rPr lang="fr-FR" smtClean="0"/>
              <a:t>Cliquez pour modifier le style du titre</a:t>
            </a:r>
            <a:endParaRPr lang="en-US"/>
          </a:p>
        </p:txBody>
      </p:sp>
      <p:sp>
        <p:nvSpPr>
          <p:cNvPr id="3" name="Espace réservé du contenu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4"/>
          <p:cNvSpPr>
            <a:spLocks noGrp="1"/>
          </p:cNvSpPr>
          <p:nvPr>
            <p:ph type="dt" sz="half" idx="10"/>
          </p:nvPr>
        </p:nvSpPr>
        <p:spPr/>
        <p:txBody>
          <a:bodyPr/>
          <a:lstStyle>
            <a:lvl1pPr>
              <a:defRPr/>
            </a:lvl1pPr>
            <a:extLst/>
          </a:lstStyle>
          <a:p>
            <a:pPr>
              <a:defRPr/>
            </a:pPr>
            <a:fld id="{8F1AEE26-C431-405B-A66A-60B7E3B7366F}" type="datetime1">
              <a:rPr lang="fr-FR" smtClean="0"/>
              <a:t>31/10/2014</a:t>
            </a:fld>
            <a:endParaRPr lang="en-GB"/>
          </a:p>
        </p:txBody>
      </p:sp>
      <p:sp>
        <p:nvSpPr>
          <p:cNvPr id="6" name="Espace réservé du pied de page 5"/>
          <p:cNvSpPr>
            <a:spLocks noGrp="1"/>
          </p:cNvSpPr>
          <p:nvPr>
            <p:ph type="ftr" sz="quarter" idx="11"/>
          </p:nvPr>
        </p:nvSpPr>
        <p:spPr/>
        <p:txBody>
          <a:bodyPr/>
          <a:lstStyle>
            <a:lvl1pPr>
              <a:defRPr/>
            </a:lvl1pPr>
            <a:extLst/>
          </a:lstStyle>
          <a:p>
            <a:pPr>
              <a:defRPr/>
            </a:pPr>
            <a:r>
              <a:rPr lang="fr-FR" smtClean="0"/>
              <a:t>www.sharesap.com. Copyright ©. Tous droits réservés.</a:t>
            </a:r>
            <a:endParaRPr lang="en-GB"/>
          </a:p>
        </p:txBody>
      </p:sp>
      <p:sp>
        <p:nvSpPr>
          <p:cNvPr id="7" name="Espace réservé du numéro de diapositive 6"/>
          <p:cNvSpPr>
            <a:spLocks noGrp="1"/>
          </p:cNvSpPr>
          <p:nvPr>
            <p:ph type="sldNum" sz="quarter" idx="12"/>
          </p:nvPr>
        </p:nvSpPr>
        <p:spPr/>
        <p:txBody>
          <a:bodyPr/>
          <a:lstStyle>
            <a:lvl1pPr>
              <a:defRPr/>
            </a:lvl1pPr>
            <a:extLst/>
          </a:lstStyle>
          <a:p>
            <a:pPr>
              <a:defRPr/>
            </a:pPr>
            <a:fld id="{4FC222FB-AC7C-437D-9A55-AFB1B2A78910}" type="slidenum">
              <a:rPr lang="en-GB"/>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7" name="Rectangle 6"/>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9" name="Rectangle 8"/>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0" name="Rectangle 9"/>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3" name="Rectangle 12"/>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4" name="Rectangle 13"/>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5" name="Rectangle 14"/>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 name="Titre 1"/>
          <p:cNvSpPr>
            <a:spLocks noGrp="1"/>
          </p:cNvSpPr>
          <p:nvPr>
            <p:ph type="title"/>
          </p:nvPr>
        </p:nvSpPr>
        <p:spPr>
          <a:xfrm>
            <a:off x="504824" y="512064"/>
            <a:ext cx="7772400" cy="914400"/>
          </a:xfrm>
        </p:spPr>
        <p:txBody>
          <a:bodyPr/>
          <a:lstStyle>
            <a:lvl1pPr>
              <a:defRPr sz="4000"/>
            </a:lvl1pPr>
            <a:extLst/>
          </a:lstStyle>
          <a:p>
            <a:r>
              <a:rPr lang="fr-FR" smtClean="0"/>
              <a:t>Cliquez pour modifier le style du titre</a:t>
            </a:r>
            <a:endParaRPr lang="en-US"/>
          </a:p>
        </p:txBody>
      </p:sp>
      <p:sp>
        <p:nvSpPr>
          <p:cNvPr id="3" name="Espace réservé du texte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4" name="Espace réservé du texte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5" name="Espace réservé du contenu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7" name="Espace réservé de la date 6"/>
          <p:cNvSpPr>
            <a:spLocks noGrp="1"/>
          </p:cNvSpPr>
          <p:nvPr>
            <p:ph type="dt" sz="half" idx="10"/>
          </p:nvPr>
        </p:nvSpPr>
        <p:spPr/>
        <p:txBody>
          <a:bodyPr/>
          <a:lstStyle>
            <a:lvl1pPr>
              <a:defRPr/>
            </a:lvl1pPr>
            <a:extLst/>
          </a:lstStyle>
          <a:p>
            <a:pPr>
              <a:defRPr/>
            </a:pPr>
            <a:fld id="{C7930838-E122-4C6D-BB98-6F39B64F4B4C}" type="datetime1">
              <a:rPr lang="fr-FR" smtClean="0"/>
              <a:t>31/10/2014</a:t>
            </a:fld>
            <a:endParaRPr lang="en-GB"/>
          </a:p>
        </p:txBody>
      </p:sp>
      <p:sp>
        <p:nvSpPr>
          <p:cNvPr id="18" name="Espace réservé du pied de page 7"/>
          <p:cNvSpPr>
            <a:spLocks noGrp="1"/>
          </p:cNvSpPr>
          <p:nvPr>
            <p:ph type="ftr" sz="quarter" idx="11"/>
          </p:nvPr>
        </p:nvSpPr>
        <p:spPr/>
        <p:txBody>
          <a:bodyPr/>
          <a:lstStyle>
            <a:lvl1pPr>
              <a:defRPr/>
            </a:lvl1pPr>
            <a:extLst/>
          </a:lstStyle>
          <a:p>
            <a:pPr>
              <a:defRPr/>
            </a:pPr>
            <a:r>
              <a:rPr lang="fr-FR" smtClean="0"/>
              <a:t>www.sharesap.com. Copyright ©. Tous droits réservés.</a:t>
            </a:r>
            <a:endParaRPr lang="en-GB"/>
          </a:p>
        </p:txBody>
      </p:sp>
      <p:sp>
        <p:nvSpPr>
          <p:cNvPr id="19" name="Espace réservé du numéro de diapositive 8"/>
          <p:cNvSpPr>
            <a:spLocks noGrp="1"/>
          </p:cNvSpPr>
          <p:nvPr>
            <p:ph type="sldNum" sz="quarter" idx="12"/>
          </p:nvPr>
        </p:nvSpPr>
        <p:spPr/>
        <p:txBody>
          <a:bodyPr/>
          <a:lstStyle>
            <a:lvl1pPr>
              <a:defRPr/>
            </a:lvl1pPr>
            <a:extLst/>
          </a:lstStyle>
          <a:p>
            <a:pPr>
              <a:defRPr/>
            </a:pPr>
            <a:fld id="{69F9972E-B32E-4B89-8BFC-FDC53D233070}" type="slidenum">
              <a:rPr lang="en-GB"/>
              <a:pPr>
                <a:defRPr/>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914400"/>
          </a:xfrm>
        </p:spPr>
        <p:txBody>
          <a:bodyPr/>
          <a:lstStyle>
            <a:lvl1pPr>
              <a:defRPr sz="4000" cap="none" baseline="0"/>
            </a:lvl1pPr>
            <a:extLst/>
          </a:lstStyle>
          <a:p>
            <a:r>
              <a:rPr lang="fr-FR" smtClean="0"/>
              <a:t>Cliquez pour modifier le style du titre</a:t>
            </a:r>
            <a:endParaRPr lang="en-US"/>
          </a:p>
        </p:txBody>
      </p:sp>
      <p:sp>
        <p:nvSpPr>
          <p:cNvPr id="3" name="Espace réservé de la date 13"/>
          <p:cNvSpPr>
            <a:spLocks noGrp="1"/>
          </p:cNvSpPr>
          <p:nvPr>
            <p:ph type="dt" sz="half" idx="10"/>
          </p:nvPr>
        </p:nvSpPr>
        <p:spPr/>
        <p:txBody>
          <a:bodyPr/>
          <a:lstStyle>
            <a:lvl1pPr>
              <a:defRPr/>
            </a:lvl1pPr>
          </a:lstStyle>
          <a:p>
            <a:pPr>
              <a:defRPr/>
            </a:pPr>
            <a:fld id="{A0899859-C36D-4C83-AEB6-5942BB0CE524}" type="datetime1">
              <a:rPr lang="fr-FR" smtClean="0"/>
              <a:t>31/10/2014</a:t>
            </a:fld>
            <a:endParaRPr lang="en-GB"/>
          </a:p>
        </p:txBody>
      </p:sp>
      <p:sp>
        <p:nvSpPr>
          <p:cNvPr id="4" name="Espace réservé du pied de page 2"/>
          <p:cNvSpPr>
            <a:spLocks noGrp="1"/>
          </p:cNvSpPr>
          <p:nvPr>
            <p:ph type="ftr" sz="quarter" idx="11"/>
          </p:nvPr>
        </p:nvSpPr>
        <p:spPr/>
        <p:txBody>
          <a:bodyPr/>
          <a:lstStyle>
            <a:lvl1pPr>
              <a:defRPr/>
            </a:lvl1pPr>
          </a:lstStyle>
          <a:p>
            <a:pPr>
              <a:defRPr/>
            </a:pPr>
            <a:r>
              <a:rPr lang="fr-FR" smtClean="0"/>
              <a:t>www.sharesap.com. Copyright ©. Tous droits réservés.</a:t>
            </a:r>
            <a:endParaRPr lang="en-GB"/>
          </a:p>
        </p:txBody>
      </p:sp>
      <p:sp>
        <p:nvSpPr>
          <p:cNvPr id="5" name="Espace réservé du numéro de diapositive 22"/>
          <p:cNvSpPr>
            <a:spLocks noGrp="1"/>
          </p:cNvSpPr>
          <p:nvPr>
            <p:ph type="sldNum" sz="quarter" idx="12"/>
          </p:nvPr>
        </p:nvSpPr>
        <p:spPr/>
        <p:txBody>
          <a:bodyPr/>
          <a:lstStyle>
            <a:lvl1pPr>
              <a:defRPr/>
            </a:lvl1pPr>
          </a:lstStyle>
          <a:p>
            <a:pPr>
              <a:defRPr/>
            </a:pPr>
            <a:fld id="{70F45BB4-B74E-439A-BEC8-D69268510359}" type="slidenum">
              <a:rPr lang="en-GB"/>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extLst/>
          </a:lstStyle>
          <a:p>
            <a:pPr>
              <a:defRPr/>
            </a:pPr>
            <a:fld id="{2E2CDAB2-8F4E-4A3E-B10D-0A10ED82CE33}" type="datetime1">
              <a:rPr lang="fr-FR" smtClean="0"/>
              <a:t>31/10/2014</a:t>
            </a:fld>
            <a:endParaRPr lang="en-GB"/>
          </a:p>
        </p:txBody>
      </p:sp>
      <p:sp>
        <p:nvSpPr>
          <p:cNvPr id="3" name="Espace réservé du pied de page 2"/>
          <p:cNvSpPr>
            <a:spLocks noGrp="1"/>
          </p:cNvSpPr>
          <p:nvPr>
            <p:ph type="ftr" sz="quarter" idx="11"/>
          </p:nvPr>
        </p:nvSpPr>
        <p:spPr/>
        <p:txBody>
          <a:bodyPr/>
          <a:lstStyle>
            <a:lvl1pPr>
              <a:defRPr/>
            </a:lvl1pPr>
            <a:extLst/>
          </a:lstStyle>
          <a:p>
            <a:pPr>
              <a:defRPr/>
            </a:pPr>
            <a:r>
              <a:rPr lang="fr-FR" smtClean="0"/>
              <a:t>www.sharesap.com. Copyright ©. Tous droits réservés.</a:t>
            </a:r>
            <a:endParaRPr lang="en-GB"/>
          </a:p>
        </p:txBody>
      </p:sp>
      <p:sp>
        <p:nvSpPr>
          <p:cNvPr id="4" name="Espace réservé du numéro de diapositive 3"/>
          <p:cNvSpPr>
            <a:spLocks noGrp="1"/>
          </p:cNvSpPr>
          <p:nvPr>
            <p:ph type="sldNum" sz="quarter" idx="12"/>
          </p:nvPr>
        </p:nvSpPr>
        <p:spPr/>
        <p:txBody>
          <a:bodyPr/>
          <a:lstStyle>
            <a:lvl1pPr>
              <a:defRPr/>
            </a:lvl1pPr>
            <a:extLst/>
          </a:lstStyle>
          <a:p>
            <a:pPr>
              <a:defRPr/>
            </a:pPr>
            <a:fld id="{7647A7FA-854E-4A49-899C-BCAB66229742}" type="slidenum">
              <a:rPr lang="en-GB"/>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273050"/>
            <a:ext cx="8229600" cy="1162050"/>
          </a:xfrm>
        </p:spPr>
        <p:txBody>
          <a:bodyPr anchor="ctr"/>
          <a:lstStyle>
            <a:lvl1pPr algn="l">
              <a:buNone/>
              <a:defRPr sz="3600" b="0"/>
            </a:lvl1pPr>
            <a:extLst/>
          </a:lstStyle>
          <a:p>
            <a:r>
              <a:rPr lang="fr-FR" smtClean="0"/>
              <a:t>Cliquez pour modifier le style du titre</a:t>
            </a:r>
            <a:endParaRPr lang="en-US"/>
          </a:p>
        </p:txBody>
      </p:sp>
      <p:sp>
        <p:nvSpPr>
          <p:cNvPr id="3" name="Espace réservé du texte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fr-FR" smtClean="0"/>
              <a:t>Cliquez pour modifier les styles du texte du masque</a:t>
            </a:r>
          </a:p>
        </p:txBody>
      </p:sp>
      <p:sp>
        <p:nvSpPr>
          <p:cNvPr id="4" name="Espace réservé du contenu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13"/>
          <p:cNvSpPr>
            <a:spLocks noGrp="1"/>
          </p:cNvSpPr>
          <p:nvPr>
            <p:ph type="dt" sz="half" idx="10"/>
          </p:nvPr>
        </p:nvSpPr>
        <p:spPr/>
        <p:txBody>
          <a:bodyPr/>
          <a:lstStyle>
            <a:lvl1pPr>
              <a:defRPr/>
            </a:lvl1pPr>
          </a:lstStyle>
          <a:p>
            <a:pPr>
              <a:defRPr/>
            </a:pPr>
            <a:fld id="{606FE128-4382-419E-93D0-903987A90F9D}" type="datetime1">
              <a:rPr lang="fr-FR" smtClean="0"/>
              <a:t>31/10/2014</a:t>
            </a:fld>
            <a:endParaRPr lang="en-GB"/>
          </a:p>
        </p:txBody>
      </p:sp>
      <p:sp>
        <p:nvSpPr>
          <p:cNvPr id="6" name="Espace réservé du pied de page 2"/>
          <p:cNvSpPr>
            <a:spLocks noGrp="1"/>
          </p:cNvSpPr>
          <p:nvPr>
            <p:ph type="ftr" sz="quarter" idx="11"/>
          </p:nvPr>
        </p:nvSpPr>
        <p:spPr/>
        <p:txBody>
          <a:bodyPr/>
          <a:lstStyle>
            <a:lvl1pPr>
              <a:defRPr/>
            </a:lvl1pPr>
          </a:lstStyle>
          <a:p>
            <a:pPr>
              <a:defRPr/>
            </a:pPr>
            <a:r>
              <a:rPr lang="fr-FR" smtClean="0"/>
              <a:t>www.sharesap.com. Copyright ©. Tous droits réservés.</a:t>
            </a:r>
            <a:endParaRPr lang="en-GB"/>
          </a:p>
        </p:txBody>
      </p:sp>
      <p:sp>
        <p:nvSpPr>
          <p:cNvPr id="7" name="Espace réservé du numéro de diapositive 22"/>
          <p:cNvSpPr>
            <a:spLocks noGrp="1"/>
          </p:cNvSpPr>
          <p:nvPr>
            <p:ph type="sldNum" sz="quarter" idx="12"/>
          </p:nvPr>
        </p:nvSpPr>
        <p:spPr/>
        <p:txBody>
          <a:bodyPr/>
          <a:lstStyle>
            <a:lvl1pPr>
              <a:defRPr/>
            </a:lvl1pPr>
          </a:lstStyle>
          <a:p>
            <a:pPr>
              <a:defRPr/>
            </a:pPr>
            <a:fld id="{13D82A1A-C33F-49D8-BA42-5C3ACFFC42A7}" type="slidenum">
              <a:rPr lang="en-GB"/>
              <a:pPr>
                <a:defRPr/>
              </a:pPr>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5" name="Rectangle 4"/>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6" name="Connecteur droit 5"/>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7" name="Groupe 19"/>
          <p:cNvGrpSpPr>
            <a:grpSpLocks/>
          </p:cNvGrpSpPr>
          <p:nvPr/>
        </p:nvGrpSpPr>
        <p:grpSpPr bwMode="auto">
          <a:xfrm rot="5400000">
            <a:off x="8515351" y="1219200"/>
            <a:ext cx="131762" cy="128587"/>
            <a:chOff x="6668087" y="1297746"/>
            <a:chExt cx="161840" cy="156602"/>
          </a:xfrm>
        </p:grpSpPr>
        <p:cxnSp>
          <p:nvCxnSpPr>
            <p:cNvPr id="8" name="Connecteur droit 7"/>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1" name="Groupe 25"/>
          <p:cNvGrpSpPr>
            <a:grpSpLocks/>
          </p:cNvGrpSpPr>
          <p:nvPr/>
        </p:nvGrpSpPr>
        <p:grpSpPr bwMode="auto">
          <a:xfrm rot="5400000">
            <a:off x="8667751" y="1371600"/>
            <a:ext cx="131762" cy="128587"/>
            <a:chOff x="6668087" y="1297746"/>
            <a:chExt cx="161840" cy="156602"/>
          </a:xfrm>
        </p:grpSpPr>
        <p:cxnSp>
          <p:nvCxnSpPr>
            <p:cNvPr id="12" name="Connecteur droit 11"/>
            <p:cNvCxnSpPr/>
            <p:nvPr/>
          </p:nvCxnSpPr>
          <p:spPr>
            <a:xfrm rot="16200000">
              <a:off x="6663593" y="1288707"/>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Connecteur droit 12"/>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Connecteur droit 13"/>
            <p:cNvCxnSpPr/>
            <p:nvPr/>
          </p:nvCxnSpPr>
          <p:spPr>
            <a:xfrm rot="5400000" flipH="1">
              <a:off x="6744513" y="12877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5" name="Groupe 29"/>
          <p:cNvGrpSpPr>
            <a:grpSpLocks/>
          </p:cNvGrpSpPr>
          <p:nvPr/>
        </p:nvGrpSpPr>
        <p:grpSpPr bwMode="auto">
          <a:xfrm rot="5400000">
            <a:off x="8320087" y="1474788"/>
            <a:ext cx="131763" cy="128588"/>
            <a:chOff x="6668087" y="1297746"/>
            <a:chExt cx="161840" cy="156602"/>
          </a:xfrm>
        </p:grpSpPr>
        <p:cxnSp>
          <p:nvCxnSpPr>
            <p:cNvPr id="16" name="Connecteur droit 15"/>
            <p:cNvCxnSpPr/>
            <p:nvPr/>
          </p:nvCxnSpPr>
          <p:spPr>
            <a:xfrm rot="16200000">
              <a:off x="6663592" y="1288707"/>
              <a:ext cx="88934"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Connecteur droit 16"/>
            <p:cNvCxnSpPr/>
            <p:nvPr/>
          </p:nvCxnSpPr>
          <p:spPr>
            <a:xfrm rot="16200000" flipV="1">
              <a:off x="6685198" y="1391513"/>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rot="5400000" flipH="1">
              <a:off x="6744512" y="1287732"/>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re 1"/>
          <p:cNvSpPr>
            <a:spLocks noGrp="1"/>
          </p:cNvSpPr>
          <p:nvPr>
            <p:ph type="title"/>
          </p:nvPr>
        </p:nvSpPr>
        <p:spPr bwMode="grayWhite">
          <a:xfrm>
            <a:off x="914400" y="441251"/>
            <a:ext cx="6858000" cy="701749"/>
          </a:xfrm>
        </p:spPr>
        <p:txBody>
          <a:bodyPr anchor="b"/>
          <a:lstStyle>
            <a:lvl1pPr algn="l">
              <a:buNone/>
              <a:defRPr sz="2100" b="0"/>
            </a:lvl1pPr>
            <a:extLst/>
          </a:lstStyle>
          <a:p>
            <a:r>
              <a:rPr lang="fr-FR" smtClean="0"/>
              <a:t>Cliquez pour modifier le style du titre</a:t>
            </a:r>
            <a:endParaRPr lang="en-US"/>
          </a:p>
        </p:txBody>
      </p:sp>
      <p:sp>
        <p:nvSpPr>
          <p:cNvPr id="3" name="Espace réservé pour une image  2"/>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extLst/>
          </a:lstStyle>
          <a:p>
            <a:pPr lvl="0"/>
            <a:r>
              <a:rPr lang="fr-FR" noProof="0" smtClean="0"/>
              <a:t>Cliquez sur l'icône pour ajouter une image</a:t>
            </a:r>
            <a:endParaRPr lang="en-US" noProof="0"/>
          </a:p>
        </p:txBody>
      </p:sp>
      <p:sp>
        <p:nvSpPr>
          <p:cNvPr id="4" name="Espace réservé du texte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a:r>
              <a:rPr lang="fr-FR" smtClean="0"/>
              <a:t>Cliquez pour modifier les styles du texte du masque</a:t>
            </a:r>
          </a:p>
        </p:txBody>
      </p:sp>
      <p:sp>
        <p:nvSpPr>
          <p:cNvPr id="19" name="Espace réservé de la date 4"/>
          <p:cNvSpPr>
            <a:spLocks noGrp="1"/>
          </p:cNvSpPr>
          <p:nvPr>
            <p:ph type="dt" sz="half" idx="10"/>
          </p:nvPr>
        </p:nvSpPr>
        <p:spPr>
          <a:xfrm>
            <a:off x="6477000" y="55563"/>
            <a:ext cx="2133600" cy="365125"/>
          </a:xfrm>
        </p:spPr>
        <p:txBody>
          <a:bodyPr/>
          <a:lstStyle>
            <a:lvl1pPr>
              <a:defRPr/>
            </a:lvl1pPr>
            <a:extLst/>
          </a:lstStyle>
          <a:p>
            <a:pPr>
              <a:defRPr/>
            </a:pPr>
            <a:fld id="{821EF885-1BF3-4FFE-97BC-36A39F328875}" type="datetime1">
              <a:rPr lang="fr-FR" smtClean="0"/>
              <a:t>31/10/2014</a:t>
            </a:fld>
            <a:endParaRPr lang="en-GB"/>
          </a:p>
        </p:txBody>
      </p:sp>
      <p:sp>
        <p:nvSpPr>
          <p:cNvPr id="20" name="Espace réservé du pied de page 5"/>
          <p:cNvSpPr>
            <a:spLocks noGrp="1"/>
          </p:cNvSpPr>
          <p:nvPr>
            <p:ph type="ftr" sz="quarter" idx="11"/>
          </p:nvPr>
        </p:nvSpPr>
        <p:spPr>
          <a:xfrm>
            <a:off x="914400" y="55563"/>
            <a:ext cx="5562600" cy="365125"/>
          </a:xfrm>
        </p:spPr>
        <p:txBody>
          <a:bodyPr/>
          <a:lstStyle>
            <a:lvl1pPr>
              <a:defRPr/>
            </a:lvl1pPr>
            <a:extLst/>
          </a:lstStyle>
          <a:p>
            <a:pPr>
              <a:defRPr/>
            </a:pPr>
            <a:r>
              <a:rPr lang="fr-FR" smtClean="0"/>
              <a:t>www.sharesap.com. Copyright ©. Tous droits réservés.</a:t>
            </a:r>
            <a:endParaRPr lang="en-GB"/>
          </a:p>
        </p:txBody>
      </p:sp>
      <p:sp>
        <p:nvSpPr>
          <p:cNvPr id="21" name="Espace réservé du numéro de diapositive 6"/>
          <p:cNvSpPr>
            <a:spLocks noGrp="1"/>
          </p:cNvSpPr>
          <p:nvPr>
            <p:ph type="sldNum" sz="quarter" idx="12"/>
          </p:nvPr>
        </p:nvSpPr>
        <p:spPr>
          <a:xfrm>
            <a:off x="8610600" y="55563"/>
            <a:ext cx="457200" cy="365125"/>
          </a:xfrm>
        </p:spPr>
        <p:txBody>
          <a:bodyPr/>
          <a:lstStyle>
            <a:lvl1pPr>
              <a:defRPr/>
            </a:lvl1pPr>
            <a:extLst/>
          </a:lstStyle>
          <a:p>
            <a:pPr>
              <a:defRPr/>
            </a:pPr>
            <a:fld id="{79F1AE72-7784-4231-ACEA-49B0350CB2C9}" type="slidenum">
              <a:rPr lang="en-GB"/>
              <a:pPr>
                <a:defRPr/>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Rectangle 7"/>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9" name="Rectangle 8"/>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Rectangle 9"/>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Rectangle 11"/>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5" name="Rectangle 14"/>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Rectangle 15"/>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7" name="Rectangle 16"/>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Espace réservé du titre 21"/>
          <p:cNvSpPr>
            <a:spLocks noGrp="1"/>
          </p:cNvSpPr>
          <p:nvPr>
            <p:ph type="title"/>
          </p:nvPr>
        </p:nvSpPr>
        <p:spPr>
          <a:xfrm>
            <a:off x="914400" y="512763"/>
            <a:ext cx="7772400" cy="914400"/>
          </a:xfrm>
          <a:prstGeom prst="rect">
            <a:avLst/>
          </a:prstGeom>
        </p:spPr>
        <p:txBody>
          <a:bodyPr vert="horz" anchor="t">
            <a:noAutofit/>
          </a:bodyPr>
          <a:lstStyle>
            <a:extLst/>
          </a:lstStyle>
          <a:p>
            <a:r>
              <a:rPr lang="fr-FR" dirty="0" smtClean="0"/>
              <a:t>Cliquez pour modifier le style du titre</a:t>
            </a:r>
            <a:endParaRPr lang="en-US" dirty="0"/>
          </a:p>
        </p:txBody>
      </p:sp>
      <p:sp>
        <p:nvSpPr>
          <p:cNvPr id="1036" name="Espace réservé du texte 12"/>
          <p:cNvSpPr>
            <a:spLocks noGrp="1"/>
          </p:cNvSpPr>
          <p:nvPr>
            <p:ph type="body" idx="1"/>
          </p:nvPr>
        </p:nvSpPr>
        <p:spPr bwMode="auto">
          <a:xfrm>
            <a:off x="914400" y="178435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4" name="Espace réservé de la date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fld id="{E01E94CE-7A3A-4927-B578-EEEF8BF6C8FE}" type="datetime1">
              <a:rPr lang="fr-FR" smtClean="0"/>
              <a:t>31/10/2014</a:t>
            </a:fld>
            <a:endParaRPr lang="en-GB"/>
          </a:p>
        </p:txBody>
      </p:sp>
      <p:sp>
        <p:nvSpPr>
          <p:cNvPr id="3" name="Espace réservé du pied de page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r>
              <a:rPr lang="fr-FR" smtClean="0"/>
              <a:t>www.sharesap.com. Copyright ©. Tous droits réservés.</a:t>
            </a:r>
            <a:endParaRPr lang="en-GB"/>
          </a:p>
        </p:txBody>
      </p:sp>
      <p:sp>
        <p:nvSpPr>
          <p:cNvPr id="23" name="Espace réservé du numéro de diapositive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42CE6BC5-E280-4217-A4D4-7FCB0C000197}" type="slidenum">
              <a:rPr lang="en-GB"/>
              <a:pPr>
                <a:defRPr/>
              </a:pPr>
              <a:t>‹N°›</a:t>
            </a:fld>
            <a:endParaRPr lang="en-GB"/>
          </a:p>
        </p:txBody>
      </p:sp>
    </p:spTree>
  </p:cSld>
  <p:clrMap bg1="dk1" tx1="lt1" bg2="dk2" tx2="lt2" accent1="accent1" accent2="accent2" accent3="accent3" accent4="accent4" accent5="accent5" accent6="accent6" hlink="hlink" folHlink="folHlink"/>
  <p:sldLayoutIdLst>
    <p:sldLayoutId id="2147484123" r:id="rId1"/>
    <p:sldLayoutId id="2147484118" r:id="rId2"/>
    <p:sldLayoutId id="2147484124" r:id="rId3"/>
    <p:sldLayoutId id="2147484125" r:id="rId4"/>
    <p:sldLayoutId id="2147484126" r:id="rId5"/>
    <p:sldLayoutId id="2147484119" r:id="rId6"/>
    <p:sldLayoutId id="2147484127" r:id="rId7"/>
    <p:sldLayoutId id="2147484120" r:id="rId8"/>
    <p:sldLayoutId id="2147484128" r:id="rId9"/>
    <p:sldLayoutId id="2147484121" r:id="rId10"/>
    <p:sldLayoutId id="2147484122" r:id="rId11"/>
  </p:sldLayoutIdLst>
  <p:hf hdr="0"/>
  <p:txStyles>
    <p:titleStyle>
      <a:lvl1pPr algn="l" rtl="0" eaLnBrk="0" fontAlgn="base" hangingPunct="0">
        <a:spcBef>
          <a:spcPct val="0"/>
        </a:spcBef>
        <a:spcAft>
          <a:spcPct val="0"/>
        </a:spcAft>
        <a:defRPr sz="1400" kern="1200" spc="-100">
          <a:solidFill>
            <a:srgbClr val="C1EEFF"/>
          </a:solidFill>
          <a:latin typeface="+mj-lt"/>
          <a:ea typeface="+mj-ea"/>
          <a:cs typeface="+mj-cs"/>
        </a:defRPr>
      </a:lvl1pPr>
      <a:lvl2pPr algn="l" rtl="0" eaLnBrk="0" fontAlgn="base" hangingPunct="0">
        <a:spcBef>
          <a:spcPct val="0"/>
        </a:spcBef>
        <a:spcAft>
          <a:spcPct val="0"/>
        </a:spcAft>
        <a:defRPr sz="1400">
          <a:solidFill>
            <a:srgbClr val="C1EEFF"/>
          </a:solidFill>
          <a:latin typeface="Consolas" pitchFamily="49" charset="0"/>
        </a:defRPr>
      </a:lvl2pPr>
      <a:lvl3pPr algn="l" rtl="0" eaLnBrk="0" fontAlgn="base" hangingPunct="0">
        <a:spcBef>
          <a:spcPct val="0"/>
        </a:spcBef>
        <a:spcAft>
          <a:spcPct val="0"/>
        </a:spcAft>
        <a:defRPr sz="1400">
          <a:solidFill>
            <a:srgbClr val="C1EEFF"/>
          </a:solidFill>
          <a:latin typeface="Consolas" pitchFamily="49" charset="0"/>
        </a:defRPr>
      </a:lvl3pPr>
      <a:lvl4pPr algn="l" rtl="0" eaLnBrk="0" fontAlgn="base" hangingPunct="0">
        <a:spcBef>
          <a:spcPct val="0"/>
        </a:spcBef>
        <a:spcAft>
          <a:spcPct val="0"/>
        </a:spcAft>
        <a:defRPr sz="1400">
          <a:solidFill>
            <a:srgbClr val="C1EEFF"/>
          </a:solidFill>
          <a:latin typeface="Consolas" pitchFamily="49" charset="0"/>
        </a:defRPr>
      </a:lvl4pPr>
      <a:lvl5pPr algn="l" rtl="0" eaLnBrk="0" fontAlgn="base" hangingPunct="0">
        <a:spcBef>
          <a:spcPct val="0"/>
        </a:spcBef>
        <a:spcAft>
          <a:spcPct val="0"/>
        </a:spcAft>
        <a:defRPr sz="1400">
          <a:solidFill>
            <a:srgbClr val="C1EEFF"/>
          </a:solidFill>
          <a:latin typeface="Consolas" pitchFamily="49" charset="0"/>
        </a:defRPr>
      </a:lvl5pPr>
      <a:lvl6pPr marL="457200" algn="l" rtl="0" fontAlgn="base">
        <a:spcBef>
          <a:spcPct val="0"/>
        </a:spcBef>
        <a:spcAft>
          <a:spcPct val="0"/>
        </a:spcAft>
        <a:defRPr sz="1400">
          <a:solidFill>
            <a:srgbClr val="C1EEFF"/>
          </a:solidFill>
          <a:latin typeface="Consolas" pitchFamily="49" charset="0"/>
        </a:defRPr>
      </a:lvl6pPr>
      <a:lvl7pPr marL="914400" algn="l" rtl="0" fontAlgn="base">
        <a:spcBef>
          <a:spcPct val="0"/>
        </a:spcBef>
        <a:spcAft>
          <a:spcPct val="0"/>
        </a:spcAft>
        <a:defRPr sz="1400">
          <a:solidFill>
            <a:srgbClr val="C1EEFF"/>
          </a:solidFill>
          <a:latin typeface="Consolas" pitchFamily="49" charset="0"/>
        </a:defRPr>
      </a:lvl7pPr>
      <a:lvl8pPr marL="1371600" algn="l" rtl="0" fontAlgn="base">
        <a:spcBef>
          <a:spcPct val="0"/>
        </a:spcBef>
        <a:spcAft>
          <a:spcPct val="0"/>
        </a:spcAft>
        <a:defRPr sz="1400">
          <a:solidFill>
            <a:srgbClr val="C1EEFF"/>
          </a:solidFill>
          <a:latin typeface="Consolas" pitchFamily="49" charset="0"/>
        </a:defRPr>
      </a:lvl8pPr>
      <a:lvl9pPr marL="1828800" algn="l" rtl="0" fontAlgn="base">
        <a:spcBef>
          <a:spcPct val="0"/>
        </a:spcBef>
        <a:spcAft>
          <a:spcPct val="0"/>
        </a:spcAft>
        <a:defRPr sz="1400">
          <a:solidFill>
            <a:srgbClr val="C1EEFF"/>
          </a:solidFill>
          <a:latin typeface="Consolas" pitchFamily="49" charset="0"/>
        </a:defRPr>
      </a:lvl9pPr>
      <a:extLst/>
    </p:titleStyle>
    <p:bodyStyle>
      <a:lvl1pPr marL="411163" indent="-342900" algn="l" rtl="0" eaLnBrk="0" fontAlgn="base" hangingPunct="0">
        <a:spcBef>
          <a:spcPts val="700"/>
        </a:spcBef>
        <a:spcAft>
          <a:spcPct val="0"/>
        </a:spcAft>
        <a:buClr>
          <a:schemeClr val="tx2"/>
        </a:buClr>
        <a:buSzPct val="95000"/>
        <a:buFont typeface="Wingdings"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help.sap.com/saphelp_46c/helpdata/fr/75/ee103c55c811d189900000e8322d00/content.htm"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help.sap.com/saphelp_46c/helpdata/fr/93/7432d1546011d1a7020000e829fd11/frameset.htm" TargetMode="External"/><Relationship Id="rId2" Type="http://schemas.openxmlformats.org/officeDocument/2006/relationships/hyperlink" Target="http://help.sap.com/saphelp_46c/helpdata/fr/93/7432c4546011d1a7020000e829fd11/frameset.htm"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lstStyle/>
          <a:p>
            <a:pPr eaLnBrk="1" fontAlgn="auto" hangingPunct="1">
              <a:spcAft>
                <a:spcPts val="0"/>
              </a:spcAft>
              <a:defRPr/>
            </a:pPr>
            <a:r>
              <a:rPr lang="fr-FR" dirty="0" smtClean="0">
                <a:solidFill>
                  <a:schemeClr val="tx2">
                    <a:satMod val="200000"/>
                  </a:schemeClr>
                </a:solidFill>
              </a:rPr>
              <a:t>®</a:t>
            </a:r>
            <a:endParaRPr lang="fr-FR" dirty="0">
              <a:solidFill>
                <a:schemeClr val="tx2">
                  <a:satMod val="200000"/>
                </a:schemeClr>
              </a:solidFill>
            </a:endParaRPr>
          </a:p>
        </p:txBody>
      </p:sp>
      <p:sp>
        <p:nvSpPr>
          <p:cNvPr id="8198" name="Sous-titre 6"/>
          <p:cNvSpPr>
            <a:spLocks noGrp="1"/>
          </p:cNvSpPr>
          <p:nvPr>
            <p:ph type="subTitle" idx="1"/>
          </p:nvPr>
        </p:nvSpPr>
        <p:spPr>
          <a:xfrm>
            <a:off x="914400" y="2835275"/>
            <a:ext cx="7772400" cy="1508125"/>
          </a:xfrm>
        </p:spPr>
        <p:txBody>
          <a:bodyPr/>
          <a:lstStyle/>
          <a:p>
            <a:pPr eaLnBrk="1" hangingPunct="1">
              <a:spcBef>
                <a:spcPct val="0"/>
              </a:spcBef>
            </a:pPr>
            <a:r>
              <a:rPr lang="fr-FR" smtClean="0"/>
              <a:t>Par Mickael QUESNOT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Dans le système standard, les offres et les programmes de livraisons sont dotés de conditions avec période de validité.</a:t>
            </a:r>
            <a:endParaRPr lang="fr-FR" dirty="0"/>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a:t>
            </a:fld>
            <a:endParaRPr lang="en-GB"/>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3104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IMG SPRO </a:t>
            </a:r>
            <a:r>
              <a:rPr lang="fr-FR" dirty="0"/>
              <a:t>Définir types de documents</a:t>
            </a:r>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a:t>
            </a:fld>
            <a:endParaRPr lang="en-GB"/>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627061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service Achats conclut un contrat avec le fournisseur Millet portant sur l’acquisition de 10 000 </a:t>
            </a:r>
            <a:r>
              <a:rPr lang="fr-FR" dirty="0" smtClean="0"/>
              <a:t>bureaux,</a:t>
            </a:r>
            <a:br>
              <a:rPr lang="fr-FR" dirty="0" smtClean="0"/>
            </a:br>
            <a:r>
              <a:rPr lang="fr-FR" dirty="0" smtClean="0"/>
              <a:t>ME31K</a:t>
            </a:r>
            <a:br>
              <a:rPr lang="fr-FR" dirty="0" smtClean="0"/>
            </a:br>
            <a:endParaRPr lang="fr-FR" dirty="0"/>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12</a:t>
            </a:fld>
            <a:endParaRPr lang="en-GB"/>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Connecteur droit avec flèche 7"/>
          <p:cNvCxnSpPr/>
          <p:nvPr/>
        </p:nvCxnSpPr>
        <p:spPr>
          <a:xfrm flipH="1" flipV="1">
            <a:off x="2051720" y="2996952"/>
            <a:ext cx="792088" cy="115212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314311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L'accord a une période de validité de deux ans</a:t>
            </a:r>
            <a:r>
              <a:rPr lang="fr-FR" dirty="0" smtClean="0"/>
              <a:t>. </a:t>
            </a:r>
            <a:br>
              <a:rPr lang="fr-FR" dirty="0" smtClean="0"/>
            </a:br>
            <a:r>
              <a:rPr lang="fr-FR" dirty="0" smtClean="0"/>
              <a:t>ME32K</a:t>
            </a:r>
            <a:endParaRPr lang="fr-FR" dirty="0"/>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13</a:t>
            </a:fld>
            <a:endParaRPr lang="en-GB"/>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Connecteur droit avec flèche 7"/>
          <p:cNvCxnSpPr/>
          <p:nvPr/>
        </p:nvCxnSpPr>
        <p:spPr>
          <a:xfrm flipH="1">
            <a:off x="1979712" y="1484784"/>
            <a:ext cx="936104" cy="1800200"/>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cxnSp>
        <p:nvCxnSpPr>
          <p:cNvPr id="10" name="Connecteur droit avec flèche 9"/>
          <p:cNvCxnSpPr/>
          <p:nvPr/>
        </p:nvCxnSpPr>
        <p:spPr>
          <a:xfrm>
            <a:off x="2915816" y="1484784"/>
            <a:ext cx="144016" cy="1800200"/>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276999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La première année, la société Millet accorde une remise de 2 % à chaque appel sur contrat.</a:t>
            </a:r>
            <a:endParaRPr lang="fr-FR" dirty="0"/>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14</a:t>
            </a:fld>
            <a:endParaRPr lang="en-GB"/>
          </a:p>
        </p:txBody>
      </p:sp>
      <p:pic>
        <p:nvPicPr>
          <p:cNvPr id="11268"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4295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La deuxième année, un barème quantitatif a été convenu.</a:t>
            </a:r>
            <a:endParaRPr lang="fr-FR" dirty="0"/>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15</a:t>
            </a:fld>
            <a:endParaRPr lang="en-GB"/>
          </a:p>
        </p:txBody>
      </p:sp>
      <p:pic>
        <p:nvPicPr>
          <p:cNvPr id="1229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88183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Jusqu'à 50 bureaux, Millet SA accorde une remise de 1 %.</a:t>
            </a:r>
            <a:endParaRPr lang="fr-FR" dirty="0"/>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16</a:t>
            </a:fld>
            <a:endParaRPr lang="en-GB"/>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669867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entre 50 et 100 bureaux sont commandés, la remise est 2 % et, à partir d’une commande de 101, la remise applicable est 3 %.</a:t>
            </a:r>
            <a:br>
              <a:rPr lang="fr-FR" dirty="0"/>
            </a:br>
            <a:endParaRPr lang="fr-FR" dirty="0"/>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17</a:t>
            </a:fld>
            <a:endParaRPr lang="en-GB"/>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21418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SAP recommande d'utiliser des conditions avec période de validité pour les offres et les programmes de livraisons, puisque ceux-ci fournissent un plus grand nombre d’options de traitement.</a:t>
            </a:r>
            <a:br>
              <a:rPr lang="fr-FR" dirty="0"/>
            </a:br>
            <a:endParaRPr lang="fr-FR" dirty="0"/>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18</a:t>
            </a:fld>
            <a:endParaRPr lang="en-GB"/>
          </a:p>
        </p:txBody>
      </p:sp>
      <p:pic>
        <p:nvPicPr>
          <p:cNvPr id="153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79134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Conditions générales</a:t>
            </a:r>
            <a:br>
              <a:rPr lang="fr-FR" b="1" dirty="0" smtClean="0"/>
            </a:br>
            <a:r>
              <a:rPr lang="fr-FR" dirty="0" smtClean="0"/>
              <a:t>En plus des conditions avec période de validité applicables à des offres, des contrat-cadres et des fiches infos-achats individuels, il est possible de sauvegarder à l’échelle du système des conditions de prix avec période de validité plus générale.</a:t>
            </a:r>
            <a:br>
              <a:rPr lang="fr-FR" dirty="0" smtClean="0"/>
            </a:br>
            <a:endParaRPr lang="fr-FR" dirty="0">
              <a:solidFill>
                <a:schemeClr val="tx2">
                  <a:satMod val="200000"/>
                </a:schemeClr>
              </a:solidFill>
            </a:endParaRPr>
          </a:p>
        </p:txBody>
      </p:sp>
      <p:sp>
        <p:nvSpPr>
          <p:cNvPr id="10244" name="Espace réservé de la date 3"/>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fld id="{8FED5B98-6FC0-4C41-A8A5-761A53532B14}" type="datetime1">
              <a:rPr lang="fr-FR" smtClean="0"/>
              <a:t>31/10/2014</a:t>
            </a:fld>
            <a:endParaRPr lang="en-GB" smtClean="0"/>
          </a:p>
        </p:txBody>
      </p:sp>
      <p:sp>
        <p:nvSpPr>
          <p:cNvPr id="10245"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fr-FR" smtClean="0"/>
              <a:t>www.sharesap.com. Copyright ©. Tous droits réservés.</a:t>
            </a:r>
            <a:endParaRPr lang="en-GB" smtClean="0"/>
          </a:p>
        </p:txBody>
      </p:sp>
      <p:sp>
        <p:nvSpPr>
          <p:cNvPr id="10246"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CAE82408-D3B9-4435-A35A-BCB6CA1CFD0E}" type="slidenum">
              <a:rPr lang="en-GB" smtClean="0"/>
              <a:pPr/>
              <a:t>19</a:t>
            </a:fld>
            <a:endParaRPr lang="en-GB" smtClean="0"/>
          </a:p>
        </p:txBody>
      </p:sp>
      <p:pic>
        <p:nvPicPr>
          <p:cNvPr id="1026" name="Picture 2"/>
          <p:cNvPicPr>
            <a:picLocks noGrp="1" noChangeAspect="1" noChangeArrowheads="1"/>
          </p:cNvPicPr>
          <p:nvPr>
            <p:ph idx="1"/>
          </p:nvPr>
        </p:nvPicPr>
        <p:blipFill>
          <a:blip r:embed="rId2" cstate="print"/>
          <a:srcRect/>
          <a:stretch>
            <a:fillRect/>
          </a:stretch>
        </p:blipFill>
        <p:spPr bwMode="auto">
          <a:xfrm>
            <a:off x="2107904" y="1784350"/>
            <a:ext cx="5385391" cy="45720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179388" y="188913"/>
            <a:ext cx="8634412" cy="5824537"/>
          </a:xfrm>
        </p:spPr>
        <p:txBody>
          <a:bodyPr>
            <a:normAutofit fontScale="55000" lnSpcReduction="20000"/>
          </a:bodyPr>
          <a:lstStyle/>
          <a:p>
            <a:pPr marL="411480" eaLnBrk="1" fontAlgn="auto" hangingPunct="1">
              <a:spcAft>
                <a:spcPts val="0"/>
              </a:spcAft>
              <a:buFont typeface="Wingdings" pitchFamily="2" charset="2"/>
              <a:buNone/>
              <a:defRPr/>
            </a:pPr>
            <a:endParaRPr lang="fr-FR" b="1" dirty="0" smtClean="0"/>
          </a:p>
          <a:p>
            <a:pPr>
              <a:defRPr/>
            </a:pPr>
            <a:r>
              <a:rPr lang="fr-FR" dirty="0" smtClean="0"/>
              <a:t>Si votre entreprise a besoin d'expertise SD, MM, WM, PS, </a:t>
            </a:r>
            <a:r>
              <a:rPr lang="fr-FR" dirty="0" err="1" smtClean="0"/>
              <a:t>Retail</a:t>
            </a:r>
            <a:r>
              <a:rPr lang="fr-FR" dirty="0" smtClean="0"/>
              <a:t>, HR… pour renforcer son centre de compétences,</a:t>
            </a:r>
          </a:p>
          <a:p>
            <a:pPr>
              <a:defRPr/>
            </a:pPr>
            <a:endParaRPr lang="fr-FR" dirty="0" smtClean="0"/>
          </a:p>
          <a:p>
            <a:pPr>
              <a:defRPr/>
            </a:pPr>
            <a:r>
              <a:rPr lang="fr-FR" dirty="0" smtClean="0"/>
              <a:t>Si elle veut libérer son centre de compétences des réponses aux questions sur l'utilisation de SAP pour qu'il se concentre sur la maintenance évolutive,</a:t>
            </a:r>
          </a:p>
          <a:p>
            <a:pPr>
              <a:defRPr/>
            </a:pPr>
            <a:endParaRPr lang="fr-FR" dirty="0" smtClean="0"/>
          </a:p>
          <a:p>
            <a:pPr>
              <a:defRPr/>
            </a:pPr>
            <a:r>
              <a:rPr lang="fr-FR" dirty="0" smtClean="0"/>
              <a:t> Si elle veut EXTERNALISER son centre de compétences,</a:t>
            </a:r>
          </a:p>
          <a:p>
            <a:pPr>
              <a:defRPr/>
            </a:pPr>
            <a:endParaRPr lang="fr-FR" dirty="0" smtClean="0"/>
          </a:p>
          <a:p>
            <a:pPr>
              <a:defRPr/>
            </a:pPr>
            <a:r>
              <a:rPr lang="fr-FR" dirty="0" smtClean="0"/>
              <a:t>Si elle veut une Tierce Maintenance Applicative (TMA),</a:t>
            </a:r>
          </a:p>
          <a:p>
            <a:pPr>
              <a:defRPr/>
            </a:pPr>
            <a:endParaRPr lang="fr-FR" dirty="0" smtClean="0"/>
          </a:p>
          <a:p>
            <a:pPr>
              <a:defRPr/>
            </a:pPr>
            <a:r>
              <a:rPr lang="fr-FR" dirty="0" smtClean="0"/>
              <a:t> Si elle veut former ses utilisateurs, ...</a:t>
            </a:r>
          </a:p>
          <a:p>
            <a:pPr>
              <a:defRPr/>
            </a:pPr>
            <a:endParaRPr lang="fr-FR" dirty="0" smtClean="0"/>
          </a:p>
          <a:p>
            <a:pPr>
              <a:defRPr/>
            </a:pPr>
            <a:r>
              <a:rPr lang="fr-FR" dirty="0" smtClean="0"/>
              <a:t>SHARESAP peut répondre à l'ensemble de vos besoins avec le meilleur rapport qualité/prix du marché. </a:t>
            </a:r>
          </a:p>
          <a:p>
            <a:pPr>
              <a:defRPr/>
            </a:pPr>
            <a:endParaRPr lang="fr-FR" dirty="0" smtClean="0"/>
          </a:p>
          <a:p>
            <a:pPr>
              <a:defRPr/>
            </a:pPr>
            <a:r>
              <a:rPr lang="fr-FR" dirty="0" smtClean="0"/>
              <a:t>SHARESAP dispose en autre de plusieurs plateaux de TMA dont un sur la NORMANDIE. SHARESAP a toutes les compétences pour vous satisfaire. </a:t>
            </a:r>
          </a:p>
          <a:p>
            <a:pPr>
              <a:defRPr/>
            </a:pPr>
            <a:endParaRPr lang="fr-FR" dirty="0" smtClean="0"/>
          </a:p>
          <a:p>
            <a:pPr>
              <a:defRPr/>
            </a:pPr>
            <a:r>
              <a:rPr lang="fr-FR" dirty="0" smtClean="0"/>
              <a:t>Vous pouvez me contacter via la rubrique Contact ou sur mon adresse courriel </a:t>
            </a:r>
            <a:r>
              <a:rPr lang="fr-FR" u="sng" dirty="0" smtClean="0"/>
              <a:t>quesnot@sharesap.com.</a:t>
            </a:r>
          </a:p>
          <a:p>
            <a:pPr>
              <a:defRPr/>
            </a:pPr>
            <a:endParaRPr lang="fr-FR" dirty="0" smtClean="0"/>
          </a:p>
        </p:txBody>
      </p:sp>
      <p:sp>
        <p:nvSpPr>
          <p:cNvPr id="9219" name="Espace réservé de la date 4"/>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fld id="{A7398182-A2A4-4AFC-84F4-E4E33F475FB1}" type="datetime1">
              <a:rPr lang="fr-FR" smtClean="0"/>
              <a:t>31/10/2014</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fr-FR" dirty="0" smtClean="0"/>
              <a:t>www.sharesap.com. Copyright </a:t>
            </a:r>
            <a:r>
              <a:rPr lang="fr-FR" dirty="0" smtClean="0"/>
              <a:t>©</a:t>
            </a:r>
            <a:r>
              <a:rPr lang="fr-FR" dirty="0" smtClean="0"/>
              <a:t>. </a:t>
            </a:r>
            <a:r>
              <a:rPr lang="fr-FR" dirty="0" smtClean="0"/>
              <a:t>Tous droits réservés.</a:t>
            </a:r>
            <a:endParaRPr lang="en-GB" dirty="0"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Vous pouvez spécifier des conditions générales aux niveaux suivants :</a:t>
            </a:r>
            <a:endParaRPr lang="fr-FR" dirty="0"/>
          </a:p>
        </p:txBody>
      </p:sp>
      <p:sp>
        <p:nvSpPr>
          <p:cNvPr id="4" name="Espace réservé de la date 3"/>
          <p:cNvSpPr>
            <a:spLocks noGrp="1"/>
          </p:cNvSpPr>
          <p:nvPr>
            <p:ph type="dt" sz="half" idx="10"/>
          </p:nvPr>
        </p:nvSpPr>
        <p:spPr/>
        <p:txBody>
          <a:bodyPr/>
          <a:lstStyle/>
          <a:p>
            <a:pPr>
              <a:defRPr/>
            </a:pPr>
            <a:fld id="{87339B01-52BB-4EDB-8E1D-2D92F7515D9F}"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20</a:t>
            </a:fld>
            <a:endParaRPr lang="en-GB"/>
          </a:p>
        </p:txBody>
      </p:sp>
      <p:pic>
        <p:nvPicPr>
          <p:cNvPr id="2050" name="Picture 2"/>
          <p:cNvPicPr>
            <a:picLocks noGrp="1" noChangeAspect="1" noChangeArrowheads="1"/>
          </p:cNvPicPr>
          <p:nvPr>
            <p:ph idx="1"/>
          </p:nvPr>
        </p:nvPicPr>
        <p:blipFill>
          <a:blip r:embed="rId2" cstate="print"/>
          <a:srcRect/>
          <a:stretch>
            <a:fillRect/>
          </a:stretch>
        </p:blipFill>
        <p:spPr bwMode="auto">
          <a:xfrm>
            <a:off x="1686809" y="1784350"/>
            <a:ext cx="6227582" cy="45720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Fournisseur</a:t>
            </a:r>
            <a:br>
              <a:rPr lang="fr-FR" b="1" dirty="0" smtClean="0"/>
            </a:br>
            <a:r>
              <a:rPr lang="fr-FR" b="1" dirty="0" smtClean="0"/>
              <a:t/>
            </a:r>
            <a:br>
              <a:rPr lang="fr-FR" b="1" dirty="0" smtClean="0"/>
            </a:br>
            <a:r>
              <a:rPr lang="fr-FR" b="1" dirty="0" smtClean="0"/>
              <a:t>MEKE - Par fournisseur </a:t>
            </a:r>
            <a:endParaRPr lang="fr-FR" dirty="0"/>
          </a:p>
        </p:txBody>
      </p:sp>
      <p:sp>
        <p:nvSpPr>
          <p:cNvPr id="4" name="Espace réservé de la date 3"/>
          <p:cNvSpPr>
            <a:spLocks noGrp="1"/>
          </p:cNvSpPr>
          <p:nvPr>
            <p:ph type="dt" sz="half" idx="10"/>
          </p:nvPr>
        </p:nvSpPr>
        <p:spPr/>
        <p:txBody>
          <a:bodyPr/>
          <a:lstStyle/>
          <a:p>
            <a:pPr>
              <a:defRPr/>
            </a:pPr>
            <a:fld id="{D32577A3-A462-4428-B60F-C4060DF65827}"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21</a:t>
            </a:fld>
            <a:endParaRPr lang="en-GB"/>
          </a:p>
        </p:txBody>
      </p:sp>
      <p:pic>
        <p:nvPicPr>
          <p:cNvPr id="3075" name="Picture 3"/>
          <p:cNvPicPr>
            <a:picLocks noGrp="1" noChangeAspect="1" noChangeArrowheads="1"/>
          </p:cNvPicPr>
          <p:nvPr>
            <p:ph idx="1"/>
          </p:nvPr>
        </p:nvPicPr>
        <p:blipFill>
          <a:blip r:embed="rId2" cstate="print"/>
          <a:srcRect/>
          <a:stretch>
            <a:fillRect/>
          </a:stretch>
        </p:blipFill>
        <p:spPr bwMode="auto">
          <a:xfrm>
            <a:off x="914400" y="1961211"/>
            <a:ext cx="7772400" cy="4218277"/>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service Achats négocie avec le fournisseur </a:t>
            </a:r>
            <a:r>
              <a:rPr lang="fr-FR" dirty="0" err="1" smtClean="0"/>
              <a:t>sharesap</a:t>
            </a:r>
            <a:r>
              <a:rPr lang="fr-FR" dirty="0" smtClean="0"/>
              <a:t> une remise de 2 % applicable à toutes les commandes passées avec cette société pendant le prochain semestre.</a:t>
            </a:r>
            <a:endParaRPr lang="fr-FR" dirty="0"/>
          </a:p>
        </p:txBody>
      </p:sp>
      <p:sp>
        <p:nvSpPr>
          <p:cNvPr id="4" name="Espace réservé de la date 3"/>
          <p:cNvSpPr>
            <a:spLocks noGrp="1"/>
          </p:cNvSpPr>
          <p:nvPr>
            <p:ph type="dt" sz="half" idx="10"/>
          </p:nvPr>
        </p:nvSpPr>
        <p:spPr/>
        <p:txBody>
          <a:bodyPr/>
          <a:lstStyle/>
          <a:p>
            <a:pPr>
              <a:defRPr/>
            </a:pPr>
            <a:fld id="{493CA05E-038F-4311-BD38-4F7F736D562F}"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22</a:t>
            </a:fld>
            <a:endParaRPr lang="en-GB"/>
          </a:p>
        </p:txBody>
      </p:sp>
      <p:pic>
        <p:nvPicPr>
          <p:cNvPr id="4098" name="Picture 2"/>
          <p:cNvPicPr>
            <a:picLocks noGrp="1" noChangeAspect="1" noChangeArrowheads="1"/>
          </p:cNvPicPr>
          <p:nvPr>
            <p:ph sz="half" idx="2"/>
          </p:nvPr>
        </p:nvPicPr>
        <p:blipFill>
          <a:blip r:embed="rId2" cstate="print"/>
          <a:srcRect/>
          <a:stretch>
            <a:fillRect/>
          </a:stretch>
        </p:blipFill>
        <p:spPr bwMode="auto">
          <a:xfrm>
            <a:off x="4656138" y="2652178"/>
            <a:ext cx="4038600" cy="2761732"/>
          </a:xfrm>
          <a:prstGeom prst="rect">
            <a:avLst/>
          </a:prstGeom>
          <a:noFill/>
          <a:ln w="9525">
            <a:noFill/>
            <a:miter lim="800000"/>
            <a:headEnd/>
            <a:tailEnd/>
          </a:ln>
        </p:spPr>
      </p:pic>
      <p:pic>
        <p:nvPicPr>
          <p:cNvPr id="4099" name="Picture 3"/>
          <p:cNvPicPr>
            <a:picLocks noGrp="1" noChangeAspect="1" noChangeArrowheads="1"/>
          </p:cNvPicPr>
          <p:nvPr>
            <p:ph sz="half" idx="1"/>
          </p:nvPr>
        </p:nvPicPr>
        <p:blipFill>
          <a:blip r:embed="rId3" cstate="print"/>
          <a:srcRect/>
          <a:stretch>
            <a:fillRect/>
          </a:stretch>
        </p:blipFill>
        <p:spPr bwMode="auto">
          <a:xfrm>
            <a:off x="465138" y="2613020"/>
            <a:ext cx="4038600" cy="2840048"/>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Sous-gamme fournisseur</a:t>
            </a:r>
            <a:br>
              <a:rPr lang="fr-FR" b="1" dirty="0" smtClean="0"/>
            </a:br>
            <a:r>
              <a:rPr lang="fr-FR" b="1" dirty="0" smtClean="0"/>
              <a:t/>
            </a:r>
            <a:br>
              <a:rPr lang="fr-FR" b="1" dirty="0" smtClean="0"/>
            </a:br>
            <a:r>
              <a:rPr lang="fr-FR" b="1" dirty="0" smtClean="0"/>
              <a:t>TCODE MEK1</a:t>
            </a:r>
            <a:endParaRPr lang="fr-FR" dirty="0"/>
          </a:p>
        </p:txBody>
      </p:sp>
      <p:sp>
        <p:nvSpPr>
          <p:cNvPr id="5" name="Espace réservé de la date 4"/>
          <p:cNvSpPr>
            <a:spLocks noGrp="1"/>
          </p:cNvSpPr>
          <p:nvPr>
            <p:ph type="dt" sz="half" idx="10"/>
          </p:nvPr>
        </p:nvSpPr>
        <p:spPr/>
        <p:txBody>
          <a:bodyPr/>
          <a:lstStyle/>
          <a:p>
            <a:pPr>
              <a:defRPr/>
            </a:pPr>
            <a:fld id="{CECE36BB-1701-4D09-A811-5A0918E741D0}" type="datetime1">
              <a:rPr lang="fr-FR" smtClean="0"/>
              <a:t>31/10/2014</a:t>
            </a:fld>
            <a:endParaRPr lang="en-GB"/>
          </a:p>
        </p:txBody>
      </p:sp>
      <p:sp>
        <p:nvSpPr>
          <p:cNvPr id="6" name="Espace réservé du pied de page 5"/>
          <p:cNvSpPr>
            <a:spLocks noGrp="1"/>
          </p:cNvSpPr>
          <p:nvPr>
            <p:ph type="ftr" sz="quarter" idx="11"/>
          </p:nvPr>
        </p:nvSpPr>
        <p:spPr/>
        <p:txBody>
          <a:bodyPr/>
          <a:lstStyle/>
          <a:p>
            <a:pPr>
              <a:defRPr/>
            </a:pPr>
            <a:r>
              <a:rPr lang="fr-FR" smtClean="0"/>
              <a:t>www.sharesap.com. Copyright ©. Tous droits réservés.</a:t>
            </a:r>
            <a:endParaRPr lang="en-GB"/>
          </a:p>
        </p:txBody>
      </p:sp>
      <p:sp>
        <p:nvSpPr>
          <p:cNvPr id="7" name="Espace réservé du numéro de diapositive 6"/>
          <p:cNvSpPr>
            <a:spLocks noGrp="1"/>
          </p:cNvSpPr>
          <p:nvPr>
            <p:ph type="sldNum" sz="quarter" idx="12"/>
          </p:nvPr>
        </p:nvSpPr>
        <p:spPr/>
        <p:txBody>
          <a:bodyPr/>
          <a:lstStyle/>
          <a:p>
            <a:pPr>
              <a:defRPr/>
            </a:pPr>
            <a:fld id="{4FC222FB-AC7C-437D-9A55-AFB1B2A78910}" type="slidenum">
              <a:rPr lang="en-GB" smtClean="0"/>
              <a:pPr>
                <a:defRPr/>
              </a:pPr>
              <a:t>23</a:t>
            </a:fld>
            <a:endParaRPr lang="en-GB"/>
          </a:p>
        </p:txBody>
      </p:sp>
      <p:pic>
        <p:nvPicPr>
          <p:cNvPr id="6146" name="Picture 2"/>
          <p:cNvPicPr>
            <a:picLocks noGrp="1" noChangeAspect="1" noChangeArrowheads="1"/>
          </p:cNvPicPr>
          <p:nvPr>
            <p:ph sz="half" idx="2"/>
          </p:nvPr>
        </p:nvPicPr>
        <p:blipFill>
          <a:blip r:embed="rId2" cstate="print"/>
          <a:srcRect/>
          <a:stretch>
            <a:fillRect/>
          </a:stretch>
        </p:blipFill>
        <p:spPr bwMode="auto">
          <a:xfrm>
            <a:off x="4656138" y="2367121"/>
            <a:ext cx="4038600" cy="3331845"/>
          </a:xfrm>
          <a:prstGeom prst="rect">
            <a:avLst/>
          </a:prstGeom>
          <a:noFill/>
          <a:ln w="9525">
            <a:noFill/>
            <a:miter lim="800000"/>
            <a:headEnd/>
            <a:tailEnd/>
          </a:ln>
        </p:spPr>
      </p:pic>
      <p:pic>
        <p:nvPicPr>
          <p:cNvPr id="9" name="Picture 2"/>
          <p:cNvPicPr>
            <a:picLocks noGrp="1" noChangeAspect="1" noChangeArrowheads="1"/>
          </p:cNvPicPr>
          <p:nvPr>
            <p:ph sz="half" idx="1"/>
          </p:nvPr>
        </p:nvPicPr>
        <p:blipFill>
          <a:blip r:embed="rId3" cstate="print"/>
          <a:srcRect/>
          <a:stretch>
            <a:fillRect/>
          </a:stretch>
        </p:blipFill>
        <p:spPr bwMode="auto">
          <a:xfrm>
            <a:off x="465138" y="2278613"/>
            <a:ext cx="4038600" cy="3508862"/>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conditions s'appliquent à tous les articles d’une sous-gamme fournisseur.</a:t>
            </a:r>
            <a:endParaRPr lang="fr-FR" dirty="0"/>
          </a:p>
        </p:txBody>
      </p:sp>
      <p:sp>
        <p:nvSpPr>
          <p:cNvPr id="5" name="Espace réservé de la date 4"/>
          <p:cNvSpPr>
            <a:spLocks noGrp="1"/>
          </p:cNvSpPr>
          <p:nvPr>
            <p:ph type="dt" sz="half" idx="10"/>
          </p:nvPr>
        </p:nvSpPr>
        <p:spPr/>
        <p:txBody>
          <a:bodyPr/>
          <a:lstStyle/>
          <a:p>
            <a:pPr>
              <a:defRPr/>
            </a:pPr>
            <a:fld id="{1A1D4B59-ACEF-457A-B632-F8A6A50BE48E}" type="datetime1">
              <a:rPr lang="fr-FR" smtClean="0"/>
              <a:t>31/10/2014</a:t>
            </a:fld>
            <a:endParaRPr lang="en-GB"/>
          </a:p>
        </p:txBody>
      </p:sp>
      <p:sp>
        <p:nvSpPr>
          <p:cNvPr id="6" name="Espace réservé du pied de page 5"/>
          <p:cNvSpPr>
            <a:spLocks noGrp="1"/>
          </p:cNvSpPr>
          <p:nvPr>
            <p:ph type="ftr" sz="quarter" idx="11"/>
          </p:nvPr>
        </p:nvSpPr>
        <p:spPr/>
        <p:txBody>
          <a:bodyPr/>
          <a:lstStyle/>
          <a:p>
            <a:pPr>
              <a:defRPr/>
            </a:pPr>
            <a:r>
              <a:rPr lang="fr-FR" smtClean="0"/>
              <a:t>www.sharesap.com. Copyright ©. Tous droits réservés.</a:t>
            </a:r>
            <a:endParaRPr lang="en-GB"/>
          </a:p>
        </p:txBody>
      </p:sp>
      <p:sp>
        <p:nvSpPr>
          <p:cNvPr id="7" name="Espace réservé du numéro de diapositive 6"/>
          <p:cNvSpPr>
            <a:spLocks noGrp="1"/>
          </p:cNvSpPr>
          <p:nvPr>
            <p:ph type="sldNum" sz="quarter" idx="12"/>
          </p:nvPr>
        </p:nvSpPr>
        <p:spPr/>
        <p:txBody>
          <a:bodyPr/>
          <a:lstStyle/>
          <a:p>
            <a:pPr>
              <a:defRPr/>
            </a:pPr>
            <a:fld id="{4FC222FB-AC7C-437D-9A55-AFB1B2A78910}" type="slidenum">
              <a:rPr lang="en-GB" smtClean="0"/>
              <a:pPr>
                <a:defRPr/>
              </a:pPr>
              <a:t>24</a:t>
            </a:fld>
            <a:endParaRPr lang="en-GB"/>
          </a:p>
        </p:txBody>
      </p:sp>
      <p:pic>
        <p:nvPicPr>
          <p:cNvPr id="7170" name="Picture 2"/>
          <p:cNvPicPr>
            <a:picLocks noGrp="1" noChangeAspect="1" noChangeArrowheads="1"/>
          </p:cNvPicPr>
          <p:nvPr>
            <p:ph sz="half" idx="1"/>
          </p:nvPr>
        </p:nvPicPr>
        <p:blipFill>
          <a:blip r:embed="rId2" cstate="print"/>
          <a:srcRect/>
          <a:stretch>
            <a:fillRect/>
          </a:stretch>
        </p:blipFill>
        <p:spPr bwMode="auto">
          <a:xfrm>
            <a:off x="465138" y="1926471"/>
            <a:ext cx="4038600" cy="4213145"/>
          </a:xfrm>
          <a:prstGeom prst="rect">
            <a:avLst/>
          </a:prstGeom>
          <a:noFill/>
          <a:ln w="9525">
            <a:noFill/>
            <a:miter lim="800000"/>
            <a:headEnd/>
            <a:tailEnd/>
          </a:ln>
        </p:spPr>
      </p:pic>
      <p:pic>
        <p:nvPicPr>
          <p:cNvPr id="7171" name="Picture 3"/>
          <p:cNvPicPr>
            <a:picLocks noGrp="1" noChangeAspect="1" noChangeArrowheads="1"/>
          </p:cNvPicPr>
          <p:nvPr>
            <p:ph sz="half" idx="2"/>
          </p:nvPr>
        </p:nvPicPr>
        <p:blipFill>
          <a:blip r:embed="rId3" cstate="print"/>
          <a:srcRect/>
          <a:stretch>
            <a:fillRect/>
          </a:stretch>
        </p:blipFill>
        <p:spPr bwMode="auto">
          <a:xfrm>
            <a:off x="4656138" y="2608429"/>
            <a:ext cx="4038600" cy="2849229"/>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Cette option est un gain de temps considérable pour la saisie de données, puisque vous n’avez pas à gérer les conditions pour des articles individuels.</a:t>
            </a:r>
            <a:endParaRPr lang="fr-FR" dirty="0"/>
          </a:p>
        </p:txBody>
      </p:sp>
      <p:sp>
        <p:nvSpPr>
          <p:cNvPr id="5" name="Espace réservé de la date 4"/>
          <p:cNvSpPr>
            <a:spLocks noGrp="1"/>
          </p:cNvSpPr>
          <p:nvPr>
            <p:ph type="dt" sz="half" idx="10"/>
          </p:nvPr>
        </p:nvSpPr>
        <p:spPr/>
        <p:txBody>
          <a:bodyPr/>
          <a:lstStyle/>
          <a:p>
            <a:pPr>
              <a:defRPr/>
            </a:pPr>
            <a:fld id="{0E18721B-5A6D-4CB8-9FE9-9F61F20A965B}" type="datetime1">
              <a:rPr lang="fr-FR" smtClean="0"/>
              <a:t>31/10/2014</a:t>
            </a:fld>
            <a:endParaRPr lang="en-GB"/>
          </a:p>
        </p:txBody>
      </p:sp>
      <p:sp>
        <p:nvSpPr>
          <p:cNvPr id="6" name="Espace réservé du pied de page 5"/>
          <p:cNvSpPr>
            <a:spLocks noGrp="1"/>
          </p:cNvSpPr>
          <p:nvPr>
            <p:ph type="ftr" sz="quarter" idx="11"/>
          </p:nvPr>
        </p:nvSpPr>
        <p:spPr/>
        <p:txBody>
          <a:bodyPr/>
          <a:lstStyle/>
          <a:p>
            <a:pPr>
              <a:defRPr/>
            </a:pPr>
            <a:r>
              <a:rPr lang="fr-FR" smtClean="0"/>
              <a:t>www.sharesap.com. Copyright ©. Tous droits réservés.</a:t>
            </a:r>
            <a:endParaRPr lang="en-GB"/>
          </a:p>
        </p:txBody>
      </p:sp>
      <p:sp>
        <p:nvSpPr>
          <p:cNvPr id="7" name="Espace réservé du numéro de diapositive 6"/>
          <p:cNvSpPr>
            <a:spLocks noGrp="1"/>
          </p:cNvSpPr>
          <p:nvPr>
            <p:ph type="sldNum" sz="quarter" idx="12"/>
          </p:nvPr>
        </p:nvSpPr>
        <p:spPr/>
        <p:txBody>
          <a:bodyPr/>
          <a:lstStyle/>
          <a:p>
            <a:pPr>
              <a:defRPr/>
            </a:pPr>
            <a:fld id="{4FC222FB-AC7C-437D-9A55-AFB1B2A78910}" type="slidenum">
              <a:rPr lang="en-GB" smtClean="0"/>
              <a:pPr>
                <a:defRPr/>
              </a:pPr>
              <a:t>25</a:t>
            </a:fld>
            <a:endParaRPr lang="en-GB"/>
          </a:p>
        </p:txBody>
      </p:sp>
      <p:pic>
        <p:nvPicPr>
          <p:cNvPr id="8194" name="Picture 2"/>
          <p:cNvPicPr>
            <a:picLocks noGrp="1" noChangeAspect="1" noChangeArrowheads="1"/>
          </p:cNvPicPr>
          <p:nvPr>
            <p:ph sz="half" idx="1"/>
          </p:nvPr>
        </p:nvPicPr>
        <p:blipFill>
          <a:blip r:embed="rId2" cstate="print"/>
          <a:srcRect/>
          <a:stretch>
            <a:fillRect/>
          </a:stretch>
        </p:blipFill>
        <p:spPr bwMode="auto">
          <a:xfrm>
            <a:off x="465138" y="2584252"/>
            <a:ext cx="4038600" cy="2897583"/>
          </a:xfrm>
          <a:prstGeom prst="rect">
            <a:avLst/>
          </a:prstGeom>
          <a:noFill/>
          <a:ln w="9525">
            <a:noFill/>
            <a:miter lim="800000"/>
            <a:headEnd/>
            <a:tailEnd/>
          </a:ln>
        </p:spPr>
      </p:pic>
      <p:pic>
        <p:nvPicPr>
          <p:cNvPr id="8195" name="Picture 3"/>
          <p:cNvPicPr>
            <a:picLocks noGrp="1" noChangeAspect="1" noChangeArrowheads="1"/>
          </p:cNvPicPr>
          <p:nvPr>
            <p:ph sz="half" idx="2"/>
          </p:nvPr>
        </p:nvPicPr>
        <p:blipFill>
          <a:blip r:embed="rId3" cstate="print"/>
          <a:srcRect/>
          <a:stretch>
            <a:fillRect/>
          </a:stretch>
        </p:blipFill>
        <p:spPr bwMode="auto">
          <a:xfrm>
            <a:off x="4656138" y="2598317"/>
            <a:ext cx="4038600" cy="2869453"/>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service Achats négocie avec le fournisseur SHARESAP une remise de 3 % accordée pour toutes les commandes portant sur plus de 15 kg d’articles appartenant à la sous-gamme fournisseur «adhésifs». </a:t>
            </a:r>
            <a:endParaRPr lang="fr-FR" dirty="0"/>
          </a:p>
        </p:txBody>
      </p:sp>
      <p:sp>
        <p:nvSpPr>
          <p:cNvPr id="5" name="Espace réservé de la date 4"/>
          <p:cNvSpPr>
            <a:spLocks noGrp="1"/>
          </p:cNvSpPr>
          <p:nvPr>
            <p:ph type="dt" sz="half" idx="10"/>
          </p:nvPr>
        </p:nvSpPr>
        <p:spPr/>
        <p:txBody>
          <a:bodyPr/>
          <a:lstStyle/>
          <a:p>
            <a:pPr>
              <a:defRPr/>
            </a:pPr>
            <a:fld id="{5D21A0F2-1E33-4D84-82F3-297FAA3B21C8}" type="datetime1">
              <a:rPr lang="fr-FR" smtClean="0"/>
              <a:t>31/10/2014</a:t>
            </a:fld>
            <a:endParaRPr lang="en-GB"/>
          </a:p>
        </p:txBody>
      </p:sp>
      <p:sp>
        <p:nvSpPr>
          <p:cNvPr id="6" name="Espace réservé du pied de page 5"/>
          <p:cNvSpPr>
            <a:spLocks noGrp="1"/>
          </p:cNvSpPr>
          <p:nvPr>
            <p:ph type="ftr" sz="quarter" idx="11"/>
          </p:nvPr>
        </p:nvSpPr>
        <p:spPr/>
        <p:txBody>
          <a:bodyPr/>
          <a:lstStyle/>
          <a:p>
            <a:pPr>
              <a:defRPr/>
            </a:pPr>
            <a:r>
              <a:rPr lang="fr-FR" smtClean="0"/>
              <a:t>www.sharesap.com. Copyright ©. Tous droits réservés.</a:t>
            </a:r>
            <a:endParaRPr lang="en-GB"/>
          </a:p>
        </p:txBody>
      </p:sp>
      <p:sp>
        <p:nvSpPr>
          <p:cNvPr id="7" name="Espace réservé du numéro de diapositive 6"/>
          <p:cNvSpPr>
            <a:spLocks noGrp="1"/>
          </p:cNvSpPr>
          <p:nvPr>
            <p:ph type="sldNum" sz="quarter" idx="12"/>
          </p:nvPr>
        </p:nvSpPr>
        <p:spPr/>
        <p:txBody>
          <a:bodyPr/>
          <a:lstStyle/>
          <a:p>
            <a:pPr>
              <a:defRPr/>
            </a:pPr>
            <a:fld id="{4FC222FB-AC7C-437D-9A55-AFB1B2A78910}" type="slidenum">
              <a:rPr lang="en-GB" smtClean="0"/>
              <a:pPr>
                <a:defRPr/>
              </a:pPr>
              <a:t>26</a:t>
            </a:fld>
            <a:endParaRPr lang="en-GB"/>
          </a:p>
        </p:txBody>
      </p:sp>
      <p:pic>
        <p:nvPicPr>
          <p:cNvPr id="5123" name="Picture 3"/>
          <p:cNvPicPr>
            <a:picLocks noGrp="1" noChangeAspect="1" noChangeArrowheads="1"/>
          </p:cNvPicPr>
          <p:nvPr>
            <p:ph sz="half" idx="2"/>
          </p:nvPr>
        </p:nvPicPr>
        <p:blipFill>
          <a:blip r:embed="rId2" cstate="print"/>
          <a:srcRect/>
          <a:stretch>
            <a:fillRect/>
          </a:stretch>
        </p:blipFill>
        <p:spPr bwMode="auto">
          <a:xfrm>
            <a:off x="4656138" y="2156720"/>
            <a:ext cx="4038600" cy="3752647"/>
          </a:xfrm>
          <a:prstGeom prst="rect">
            <a:avLst/>
          </a:prstGeom>
          <a:noFill/>
          <a:ln w="9525">
            <a:noFill/>
            <a:miter lim="800000"/>
            <a:headEnd/>
            <a:tailEnd/>
          </a:ln>
        </p:spPr>
      </p:pic>
      <p:pic>
        <p:nvPicPr>
          <p:cNvPr id="5124" name="Picture 4"/>
          <p:cNvPicPr>
            <a:picLocks noGrp="1" noChangeAspect="1" noChangeArrowheads="1"/>
          </p:cNvPicPr>
          <p:nvPr>
            <p:ph sz="half" idx="1"/>
          </p:nvPr>
        </p:nvPicPr>
        <p:blipFill>
          <a:blip r:embed="rId3" cstate="print"/>
          <a:srcRect/>
          <a:stretch>
            <a:fillRect/>
          </a:stretch>
        </p:blipFill>
        <p:spPr bwMode="auto">
          <a:xfrm>
            <a:off x="465138" y="2585929"/>
            <a:ext cx="4038600" cy="2894229"/>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service Achats commande 10 kg de ruban adhésif et 20 kg de colle liquide.</a:t>
            </a:r>
            <a:br>
              <a:rPr lang="fr-FR" dirty="0" smtClean="0"/>
            </a:br>
            <a:r>
              <a:rPr lang="fr-FR" dirty="0" smtClean="0"/>
              <a:t/>
            </a:r>
            <a:br>
              <a:rPr lang="fr-FR" dirty="0" smtClean="0"/>
            </a:br>
            <a:r>
              <a:rPr lang="fr-FR" smtClean="0"/>
              <a:t>TCODE ME21N </a:t>
            </a:r>
            <a:endParaRPr lang="fr-FR" dirty="0"/>
          </a:p>
        </p:txBody>
      </p:sp>
      <p:sp>
        <p:nvSpPr>
          <p:cNvPr id="5" name="Espace réservé de la date 4"/>
          <p:cNvSpPr>
            <a:spLocks noGrp="1"/>
          </p:cNvSpPr>
          <p:nvPr>
            <p:ph type="dt" sz="half" idx="10"/>
          </p:nvPr>
        </p:nvSpPr>
        <p:spPr/>
        <p:txBody>
          <a:bodyPr/>
          <a:lstStyle/>
          <a:p>
            <a:pPr>
              <a:defRPr/>
            </a:pPr>
            <a:fld id="{F65AD855-29CC-4D4D-B7DA-05DA106385AF}" type="datetime1">
              <a:rPr lang="fr-FR" smtClean="0"/>
              <a:t>31/10/2014</a:t>
            </a:fld>
            <a:endParaRPr lang="en-GB"/>
          </a:p>
        </p:txBody>
      </p:sp>
      <p:sp>
        <p:nvSpPr>
          <p:cNvPr id="6" name="Espace réservé du pied de page 5"/>
          <p:cNvSpPr>
            <a:spLocks noGrp="1"/>
          </p:cNvSpPr>
          <p:nvPr>
            <p:ph type="ftr" sz="quarter" idx="11"/>
          </p:nvPr>
        </p:nvSpPr>
        <p:spPr/>
        <p:txBody>
          <a:bodyPr/>
          <a:lstStyle/>
          <a:p>
            <a:pPr>
              <a:defRPr/>
            </a:pPr>
            <a:r>
              <a:rPr lang="fr-FR" smtClean="0"/>
              <a:t>www.sharesap.com. Copyright ©. Tous droits réservés.</a:t>
            </a:r>
            <a:endParaRPr lang="en-GB"/>
          </a:p>
        </p:txBody>
      </p:sp>
      <p:sp>
        <p:nvSpPr>
          <p:cNvPr id="7" name="Espace réservé du numéro de diapositive 6"/>
          <p:cNvSpPr>
            <a:spLocks noGrp="1"/>
          </p:cNvSpPr>
          <p:nvPr>
            <p:ph type="sldNum" sz="quarter" idx="12"/>
          </p:nvPr>
        </p:nvSpPr>
        <p:spPr/>
        <p:txBody>
          <a:bodyPr/>
          <a:lstStyle/>
          <a:p>
            <a:pPr>
              <a:defRPr/>
            </a:pPr>
            <a:fld id="{4FC222FB-AC7C-437D-9A55-AFB1B2A78910}" type="slidenum">
              <a:rPr lang="en-GB" smtClean="0"/>
              <a:pPr>
                <a:defRPr/>
              </a:pPr>
              <a:t>27</a:t>
            </a:fld>
            <a:endParaRPr lang="en-GB"/>
          </a:p>
        </p:txBody>
      </p:sp>
      <p:pic>
        <p:nvPicPr>
          <p:cNvPr id="163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société SHARESAP accorde la remise de 3 % sur cette commande.</a:t>
            </a:r>
            <a:endParaRPr lang="fr-FR" dirty="0"/>
          </a:p>
        </p:txBody>
      </p:sp>
      <p:sp>
        <p:nvSpPr>
          <p:cNvPr id="5" name="Espace réservé de la date 4"/>
          <p:cNvSpPr>
            <a:spLocks noGrp="1"/>
          </p:cNvSpPr>
          <p:nvPr>
            <p:ph type="dt" sz="half" idx="10"/>
          </p:nvPr>
        </p:nvSpPr>
        <p:spPr/>
        <p:txBody>
          <a:bodyPr/>
          <a:lstStyle/>
          <a:p>
            <a:pPr>
              <a:defRPr/>
            </a:pPr>
            <a:fld id="{CBCE4D39-9C17-4BC0-91D0-535DC9EF5E81}" type="datetime1">
              <a:rPr lang="fr-FR" smtClean="0"/>
              <a:t>31/10/2014</a:t>
            </a:fld>
            <a:endParaRPr lang="en-GB"/>
          </a:p>
        </p:txBody>
      </p:sp>
      <p:sp>
        <p:nvSpPr>
          <p:cNvPr id="6" name="Espace réservé du pied de page 5"/>
          <p:cNvSpPr>
            <a:spLocks noGrp="1"/>
          </p:cNvSpPr>
          <p:nvPr>
            <p:ph type="ftr" sz="quarter" idx="11"/>
          </p:nvPr>
        </p:nvSpPr>
        <p:spPr/>
        <p:txBody>
          <a:bodyPr/>
          <a:lstStyle/>
          <a:p>
            <a:pPr>
              <a:defRPr/>
            </a:pPr>
            <a:r>
              <a:rPr lang="fr-FR" smtClean="0"/>
              <a:t>www.sharesap.com. Copyright ©. Tous droits réservés.</a:t>
            </a:r>
            <a:endParaRPr lang="en-GB"/>
          </a:p>
        </p:txBody>
      </p:sp>
      <p:sp>
        <p:nvSpPr>
          <p:cNvPr id="7" name="Espace réservé du numéro de diapositive 6"/>
          <p:cNvSpPr>
            <a:spLocks noGrp="1"/>
          </p:cNvSpPr>
          <p:nvPr>
            <p:ph type="sldNum" sz="quarter" idx="12"/>
          </p:nvPr>
        </p:nvSpPr>
        <p:spPr/>
        <p:txBody>
          <a:bodyPr/>
          <a:lstStyle/>
          <a:p>
            <a:pPr>
              <a:defRPr/>
            </a:pPr>
            <a:fld id="{4FC222FB-AC7C-437D-9A55-AFB1B2A78910}" type="slidenum">
              <a:rPr lang="en-GB" smtClean="0"/>
              <a:pPr>
                <a:defRPr/>
              </a:pPr>
              <a:t>28</a:t>
            </a:fld>
            <a:endParaRPr lang="en-GB"/>
          </a:p>
        </p:txBody>
      </p:sp>
      <p:pic>
        <p:nvPicPr>
          <p:cNvPr id="174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Groupe de </a:t>
            </a:r>
            <a:r>
              <a:rPr lang="fr-FR" b="1" dirty="0" smtClean="0"/>
              <a:t>conditions</a:t>
            </a:r>
            <a:br>
              <a:rPr lang="fr-FR" b="1" dirty="0" smtClean="0"/>
            </a:br>
            <a:r>
              <a:rPr lang="fr-FR" dirty="0"/>
              <a:t/>
            </a:r>
            <a:br>
              <a:rPr lang="fr-FR" dirty="0"/>
            </a:br>
            <a:r>
              <a:rPr lang="fr-FR" dirty="0"/>
              <a:t>Les conditions s'appliquent à tous les articles d’un fournisseur appartenant au même groupe de conditions (selon l’affectation indiquée dans les fiches infos-achats correspondantes).</a:t>
            </a:r>
            <a:br>
              <a:rPr lang="fr-FR" dirty="0"/>
            </a:br>
            <a:endParaRPr lang="fr-FR" dirty="0"/>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29</a:t>
            </a:fld>
            <a:endParaRPr lang="en-GB"/>
          </a:p>
        </p:txBody>
      </p:sp>
      <p:pic>
        <p:nvPicPr>
          <p:cNvPr id="184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Connecteur droit avec flèche 7"/>
          <p:cNvCxnSpPr/>
          <p:nvPr/>
        </p:nvCxnSpPr>
        <p:spPr>
          <a:xfrm flipH="1">
            <a:off x="3995936" y="3284984"/>
            <a:ext cx="1872208" cy="1872208"/>
          </a:xfrm>
          <a:prstGeom prst="straightConnector1">
            <a:avLst/>
          </a:prstGeom>
          <a:ln w="31750">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7280132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Il est possible de spécifier des périodes de validité et des barèmes pour ces conditions</a:t>
            </a:r>
            <a:r>
              <a:rPr lang="fr-FR" dirty="0" smtClean="0"/>
              <a:t>.</a:t>
            </a:r>
            <a:br>
              <a:rPr lang="fr-FR" dirty="0" smtClean="0"/>
            </a:br>
            <a:r>
              <a:rPr lang="fr-FR" dirty="0" smtClean="0"/>
              <a:t>V/LD</a:t>
            </a:r>
            <a:endParaRPr lang="fr-FR" dirty="0"/>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a:t>
            </a:fld>
            <a:endParaRPr lang="en-GB"/>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Flèche vers le bas 6"/>
          <p:cNvSpPr/>
          <p:nvPr/>
        </p:nvSpPr>
        <p:spPr>
          <a:xfrm>
            <a:off x="4283968" y="2492896"/>
            <a:ext cx="936104" cy="8640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2336027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Cette option réduit sensiblement le travail de saisie</a:t>
            </a:r>
            <a:r>
              <a:rPr lang="fr-FR" dirty="0" smtClean="0"/>
              <a:t>.</a:t>
            </a:r>
            <a:br>
              <a:rPr lang="fr-FR" dirty="0" smtClean="0"/>
            </a:br>
            <a:r>
              <a:rPr lang="fr-FR" dirty="0"/>
              <a:t/>
            </a:r>
            <a:br>
              <a:rPr lang="fr-FR" dirty="0"/>
            </a:br>
            <a:r>
              <a:rPr lang="fr-FR" dirty="0"/>
              <a:t>Voir également </a:t>
            </a:r>
            <a:br>
              <a:rPr lang="fr-FR" dirty="0"/>
            </a:br>
            <a:r>
              <a:rPr lang="fr-FR" dirty="0">
                <a:hlinkClick r:id="rId2" action="ppaction://hlinkfile"/>
              </a:rPr>
              <a:t>Conditions des fiches infos-achats</a:t>
            </a:r>
            <a:r>
              <a:rPr lang="fr-FR" dirty="0"/>
              <a:t>.)</a:t>
            </a:r>
            <a:endParaRPr lang="fr-FR" dirty="0"/>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30</a:t>
            </a:fld>
            <a:endParaRPr lang="en-GB"/>
          </a:p>
        </p:txBody>
      </p:sp>
      <p:pic>
        <p:nvPicPr>
          <p:cNvPr id="1945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19935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Groupe de marchandises, type d'article, Incoterms, auteur de la facture.</a:t>
            </a:r>
            <a:r>
              <a:rPr lang="fr-FR" dirty="0"/>
              <a:t/>
            </a:r>
            <a:br>
              <a:rPr lang="fr-FR" dirty="0"/>
            </a:br>
            <a:endParaRPr lang="fr-FR" dirty="0"/>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31</a:t>
            </a:fld>
            <a:endParaRPr lang="en-GB"/>
          </a:p>
        </p:txBody>
      </p:sp>
      <p:pic>
        <p:nvPicPr>
          <p:cNvPr id="2048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71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pouvez également définir une plage de prix (une limite inférieure et une limite supérieure).</a:t>
            </a:r>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a:t>
            </a:fld>
            <a:endParaRPr lang="en-GB"/>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Flèche droite 6"/>
          <p:cNvSpPr/>
          <p:nvPr/>
        </p:nvSpPr>
        <p:spPr>
          <a:xfrm>
            <a:off x="251520" y="4077072"/>
            <a:ext cx="720080" cy="13681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668148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une telle condition est reprise dans une commande où elle est ensuite modifiée manuellement, la plage de prix n’est plus conforme et </a:t>
            </a:r>
            <a:r>
              <a:rPr lang="fr-FR" dirty="0"/>
              <a:t>le système envoie un message d'erreur.</a:t>
            </a:r>
            <a:endParaRPr lang="fr-FR" dirty="0"/>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a:t>
            </a:fld>
            <a:endParaRPr lang="en-GB"/>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25084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Aucun sous-total (prix net, prix réel) n'est créé dans le cas des conditions avec période de validité</a:t>
            </a:r>
            <a:r>
              <a:rPr lang="fr-FR" dirty="0" smtClean="0"/>
              <a:t>.</a:t>
            </a:r>
            <a:br>
              <a:rPr lang="fr-FR" dirty="0" smtClean="0"/>
            </a:br>
            <a:r>
              <a:rPr lang="fr-FR" dirty="0" smtClean="0"/>
              <a:t>VA02</a:t>
            </a:r>
            <a:r>
              <a:rPr lang="fr-FR" dirty="0"/>
              <a:t/>
            </a:r>
            <a:br>
              <a:rPr lang="fr-FR" dirty="0"/>
            </a:br>
            <a:endParaRPr lang="fr-FR" dirty="0"/>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a:t>
            </a:fld>
            <a:endParaRPr lang="en-GB"/>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92216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Pour plus d'informations sur </a:t>
            </a:r>
            <a:br>
              <a:rPr lang="fr-FR" dirty="0"/>
            </a:br>
            <a:r>
              <a:rPr lang="fr-FR" dirty="0"/>
              <a:t>les barèmes, voir la documentation : </a:t>
            </a:r>
          </a:p>
        </p:txBody>
      </p:sp>
      <p:sp>
        <p:nvSpPr>
          <p:cNvPr id="3" name="Espace réservé du contenu 2"/>
          <p:cNvSpPr>
            <a:spLocks noGrp="1"/>
          </p:cNvSpPr>
          <p:nvPr>
            <p:ph idx="1"/>
          </p:nvPr>
        </p:nvSpPr>
        <p:spPr/>
        <p:txBody>
          <a:bodyPr/>
          <a:lstStyle/>
          <a:p>
            <a:r>
              <a:rPr lang="fr-FR" i="1" dirty="0"/>
              <a:t>Prix et conditions </a:t>
            </a:r>
            <a:r>
              <a:rPr lang="fr-FR" i="1" dirty="0" smtClean="0"/>
              <a:t>SD </a:t>
            </a:r>
            <a:r>
              <a:rPr lang="fr-FR" dirty="0" smtClean="0"/>
              <a:t>: </a:t>
            </a:r>
            <a:r>
              <a:rPr lang="fr-FR" dirty="0">
                <a:hlinkClick r:id="rId2" action="ppaction://hlinkfile"/>
              </a:rPr>
              <a:t>Barèmes prix</a:t>
            </a:r>
            <a:r>
              <a:rPr lang="fr-FR" i="1" dirty="0"/>
              <a:t> </a:t>
            </a:r>
            <a:endParaRPr lang="fr-FR" i="1" dirty="0" smtClean="0"/>
          </a:p>
          <a:p>
            <a:r>
              <a:rPr lang="fr-FR" i="1" dirty="0" smtClean="0"/>
              <a:t>Prix </a:t>
            </a:r>
            <a:r>
              <a:rPr lang="fr-FR" i="1" dirty="0"/>
              <a:t>et conditions SD: </a:t>
            </a:r>
            <a:r>
              <a:rPr lang="fr-FR" i="1" dirty="0" smtClean="0"/>
              <a:t> </a:t>
            </a:r>
            <a:r>
              <a:rPr lang="fr-FR" dirty="0" smtClean="0">
                <a:hlinkClick r:id="rId3" action="ppaction://hlinkfile"/>
              </a:rPr>
              <a:t>Calcul </a:t>
            </a:r>
            <a:r>
              <a:rPr lang="fr-FR" dirty="0">
                <a:hlinkClick r:id="rId3" action="ppaction://hlinkfile"/>
              </a:rPr>
              <a:t>du prix avec les barèmes en cascade</a:t>
            </a:r>
            <a:endParaRPr lang="fr-FR" dirty="0"/>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a:t>
            </a:fld>
            <a:endParaRPr lang="en-GB"/>
          </a:p>
        </p:txBody>
      </p:sp>
    </p:spTree>
    <p:extLst>
      <p:ext uri="{BB962C8B-B14F-4D97-AF65-F5344CB8AC3E}">
        <p14:creationId xmlns:p14="http://schemas.microsoft.com/office/powerpoint/2010/main" val="19945976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Conditions de la fiche infos-achats et des documents d'achat</a:t>
            </a:r>
            <a:br>
              <a:rPr lang="fr-FR" b="1" dirty="0"/>
            </a:br>
            <a:r>
              <a:rPr lang="fr-FR" b="1" dirty="0" smtClean="0"/>
              <a:t/>
            </a:r>
            <a:br>
              <a:rPr lang="fr-FR" b="1" dirty="0" smtClean="0"/>
            </a:br>
            <a:r>
              <a:rPr lang="fr-FR" dirty="0"/>
              <a:t>Les conditions des fiches infos-achats et des contrats ont toutes une période de validité</a:t>
            </a:r>
            <a:r>
              <a:rPr lang="fr-FR" dirty="0" smtClean="0"/>
              <a:t>.</a:t>
            </a:r>
            <a:br>
              <a:rPr lang="fr-FR" dirty="0" smtClean="0"/>
            </a:br>
            <a:r>
              <a:rPr lang="fr-FR" dirty="0"/>
              <a:t/>
            </a:r>
            <a:br>
              <a:rPr lang="fr-FR" dirty="0"/>
            </a:br>
            <a:r>
              <a:rPr lang="fr-FR" dirty="0" smtClean="0"/>
              <a:t>ME1L</a:t>
            </a:r>
            <a:endParaRPr lang="fr-FR" dirty="0"/>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a:t>
            </a:fld>
            <a:endParaRPr lang="en-GB"/>
          </a:p>
        </p:txBody>
      </p:sp>
      <p:pic>
        <p:nvPicPr>
          <p:cNvPr id="5123"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59943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Par ex. </a:t>
            </a:r>
            <a:r>
              <a:rPr lang="fr-FR" dirty="0"/>
              <a:t>, vous pouvez définir, par le biais du type de document, si les conditions gérées dans les offres et les programmes de livraisons sont avec ou sans période de validité</a:t>
            </a:r>
            <a:r>
              <a:rPr lang="fr-FR" dirty="0" smtClean="0"/>
              <a:t>.</a:t>
            </a:r>
            <a:br>
              <a:rPr lang="fr-FR" dirty="0" smtClean="0"/>
            </a:br>
            <a:r>
              <a:rPr lang="fr-FR" dirty="0"/>
              <a:t/>
            </a:r>
            <a:br>
              <a:rPr lang="fr-FR" dirty="0"/>
            </a:br>
            <a:r>
              <a:rPr lang="fr-FR" dirty="0"/>
              <a:t>IMG SPRO Définir types de documents</a:t>
            </a:r>
          </a:p>
        </p:txBody>
      </p:sp>
      <p:sp>
        <p:nvSpPr>
          <p:cNvPr id="4" name="Espace réservé de la date 3"/>
          <p:cNvSpPr>
            <a:spLocks noGrp="1"/>
          </p:cNvSpPr>
          <p:nvPr>
            <p:ph type="dt" sz="half" idx="10"/>
          </p:nvPr>
        </p:nvSpPr>
        <p:spPr/>
        <p:txBody>
          <a:bodyPr/>
          <a:lstStyle/>
          <a:p>
            <a:pPr>
              <a:defRPr/>
            </a:pPr>
            <a:fld id="{50AB1683-5F12-4927-9B0C-A5BFB9E08374}" type="datetime1">
              <a:rPr lang="fr-FR" smtClean="0"/>
              <a:t>31/10/2014</a:t>
            </a:fld>
            <a:endParaRPr lang="en-GB"/>
          </a:p>
        </p:txBody>
      </p:sp>
      <p:sp>
        <p:nvSpPr>
          <p:cNvPr id="5" name="Espace réservé du pied de page 4"/>
          <p:cNvSpPr>
            <a:spLocks noGrp="1"/>
          </p:cNvSpPr>
          <p:nvPr>
            <p:ph type="ftr" sz="quarter" idx="11"/>
          </p:nvPr>
        </p:nvSpPr>
        <p:spPr/>
        <p:txBody>
          <a:bodyPr/>
          <a:lstStyle/>
          <a:p>
            <a:pPr>
              <a:defRPr/>
            </a:pPr>
            <a:r>
              <a:rPr lang="fr-FR" smtClean="0"/>
              <a:t>www.sharesap.com. Copyright ©. Tous droits réservés.</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a:t>
            </a:fld>
            <a:endParaRPr lang="en-GB"/>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885429"/>
            <a:ext cx="7772400" cy="436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Flèche vers le bas 6"/>
          <p:cNvSpPr/>
          <p:nvPr/>
        </p:nvSpPr>
        <p:spPr>
          <a:xfrm>
            <a:off x="4355976" y="1772816"/>
            <a:ext cx="720080" cy="8640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96159314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étro">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é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é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lnDef>
      <a:spPr>
        <a:ln w="31750">
          <a:tailEnd type="arrow"/>
        </a:ln>
      </a:spPr>
      <a:bodyPr/>
      <a:lstStyle/>
      <a:style>
        <a:lnRef idx="1">
          <a:schemeClr val="accent2"/>
        </a:lnRef>
        <a:fillRef idx="0">
          <a:schemeClr val="accent2"/>
        </a:fillRef>
        <a:effectRef idx="0">
          <a:schemeClr val="accent2"/>
        </a:effectRef>
        <a:fontRef idx="minor">
          <a:schemeClr val="tx1"/>
        </a:fontRef>
      </a:style>
    </a:lnDef>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874</TotalTime>
  <Words>855</Words>
  <Application>Microsoft Office PowerPoint</Application>
  <PresentationFormat>Affichage à l'écran (4:3)</PresentationFormat>
  <Paragraphs>139</Paragraphs>
  <Slides>31</Slides>
  <Notes>0</Notes>
  <HiddenSlides>0</HiddenSlides>
  <MMClips>0</MMClips>
  <ScaleCrop>false</ScaleCrop>
  <HeadingPairs>
    <vt:vector size="4" baseType="variant">
      <vt:variant>
        <vt:lpstr>Thème</vt:lpstr>
      </vt:variant>
      <vt:variant>
        <vt:i4>1</vt:i4>
      </vt:variant>
      <vt:variant>
        <vt:lpstr>Titres des diapositives</vt:lpstr>
      </vt:variant>
      <vt:variant>
        <vt:i4>31</vt:i4>
      </vt:variant>
    </vt:vector>
  </HeadingPairs>
  <TitlesOfParts>
    <vt:vector size="32" baseType="lpstr">
      <vt:lpstr>Métro</vt:lpstr>
      <vt:lpstr>®</vt:lpstr>
      <vt:lpstr>Présentation PowerPoint</vt:lpstr>
      <vt:lpstr>Il est possible de spécifier des périodes de validité et des barèmes pour ces conditions. V/LD</vt:lpstr>
      <vt:lpstr>Vous pouvez également définir une plage de prix (une limite inférieure et une limite supérieure).</vt:lpstr>
      <vt:lpstr>Si une telle condition est reprise dans une commande où elle est ensuite modifiée manuellement, la plage de prix n’est plus conforme et le système envoie un message d'erreur.</vt:lpstr>
      <vt:lpstr>Aucun sous-total (prix net, prix réel) n'est créé dans le cas des conditions avec période de validité. VA02 </vt:lpstr>
      <vt:lpstr>Pour plus d'informations sur  les barèmes, voir la documentation : </vt:lpstr>
      <vt:lpstr>Conditions de la fiche infos-achats et des documents d'achat  Les conditions des fiches infos-achats et des contrats ont toutes une période de validité.  ME1L</vt:lpstr>
      <vt:lpstr>Par ex. , vous pouvez définir, par le biais du type de document, si les conditions gérées dans les offres et les programmes de livraisons sont avec ou sans période de validité.  IMG SPRO Définir types de documents</vt:lpstr>
      <vt:lpstr>Dans le système standard, les offres et les programmes de livraisons sont dotés de conditions avec période de validité.</vt:lpstr>
      <vt:lpstr>IMG SPRO Définir types de documents</vt:lpstr>
      <vt:lpstr>Le service Achats conclut un contrat avec le fournisseur Millet portant sur l’acquisition de 10 000 bureaux, ME31K </vt:lpstr>
      <vt:lpstr>L'accord a une période de validité de deux ans.  ME32K</vt:lpstr>
      <vt:lpstr>La première année, la société Millet accorde une remise de 2 % à chaque appel sur contrat.</vt:lpstr>
      <vt:lpstr>La deuxième année, un barème quantitatif a été convenu.</vt:lpstr>
      <vt:lpstr>Jusqu'à 50 bureaux, Millet SA accorde une remise de 1 %.</vt:lpstr>
      <vt:lpstr>Si entre 50 et 100 bureaux sont commandés, la remise est 2 % et, à partir d’une commande de 101, la remise applicable est 3 %. </vt:lpstr>
      <vt:lpstr>SAP recommande d'utiliser des conditions avec période de validité pour les offres et les programmes de livraisons, puisque ceux-ci fournissent un plus grand nombre d’options de traitement. </vt:lpstr>
      <vt:lpstr>Conditions générales En plus des conditions avec période de validité applicables à des offres, des contrat-cadres et des fiches infos-achats individuels, il est possible de sauvegarder à l’échelle du système des conditions de prix avec période de validité plus générale. </vt:lpstr>
      <vt:lpstr>Vous pouvez spécifier des conditions générales aux niveaux suivants :</vt:lpstr>
      <vt:lpstr>Fournisseur  MEKE - Par fournisseur </vt:lpstr>
      <vt:lpstr>Le service Achats négocie avec le fournisseur sharesap une remise de 2 % applicable à toutes les commandes passées avec cette société pendant le prochain semestre.</vt:lpstr>
      <vt:lpstr>Sous-gamme fournisseur  TCODE MEK1</vt:lpstr>
      <vt:lpstr>Les conditions s'appliquent à tous les articles d’une sous-gamme fournisseur.</vt:lpstr>
      <vt:lpstr>Cette option est un gain de temps considérable pour la saisie de données, puisque vous n’avez pas à gérer les conditions pour des articles individuels.</vt:lpstr>
      <vt:lpstr>Le service Achats négocie avec le fournisseur SHARESAP une remise de 3 % accordée pour toutes les commandes portant sur plus de 15 kg d’articles appartenant à la sous-gamme fournisseur «adhésifs». </vt:lpstr>
      <vt:lpstr>Le service Achats commande 10 kg de ruban adhésif et 20 kg de colle liquide.  TCODE ME21N </vt:lpstr>
      <vt:lpstr>La société SHARESAP accorde la remise de 3 % sur cette commande.</vt:lpstr>
      <vt:lpstr>Groupe de conditions  Les conditions s'appliquent à tous les articles d’un fournisseur appartenant au même groupe de conditions (selon l’affectation indiquée dans les fiches infos-achats correspondantes). </vt:lpstr>
      <vt:lpstr>Cette option réduit sensiblement le travail de saisie.  Voir également  Conditions des fiches infos-achats.)</vt:lpstr>
      <vt:lpstr>Groupe de marchandises, type d'article, Incoterms, auteur de la facture.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dc:creator>Quesnot, Mickael</dc:creator>
  <cp:lastModifiedBy>QUESNOT, Mickael</cp:lastModifiedBy>
  <cp:revision>118</cp:revision>
  <dcterms:modified xsi:type="dcterms:W3CDTF">2014-10-31T08:46:01Z</dcterms:modified>
</cp:coreProperties>
</file>