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4"/>
  </p:notesMasterIdLst>
  <p:sldIdLst>
    <p:sldId id="256" r:id="rId2"/>
    <p:sldId id="296" r:id="rId3"/>
    <p:sldId id="292" r:id="rId4"/>
    <p:sldId id="293" r:id="rId5"/>
    <p:sldId id="279" r:id="rId6"/>
    <p:sldId id="280" r:id="rId7"/>
    <p:sldId id="281" r:id="rId8"/>
    <p:sldId id="282" r:id="rId9"/>
    <p:sldId id="283" r:id="rId10"/>
    <p:sldId id="284" r:id="rId11"/>
    <p:sldId id="294" r:id="rId12"/>
    <p:sldId id="295" r:id="rId13"/>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a:defRPr sz="1300" smtClean="0">
                <a:latin typeface="Arial" charset="0"/>
              </a:defRPr>
            </a:lvl1pPr>
          </a:lstStyle>
          <a:p>
            <a:pPr>
              <a:defRPr/>
            </a:pPr>
            <a:endParaRPr lang="fr-FR"/>
          </a:p>
        </p:txBody>
      </p:sp>
      <p:sp>
        <p:nvSpPr>
          <p:cNvPr id="8195" name="Rectangle 3"/>
          <p:cNvSpPr>
            <a:spLocks noGrp="1" noChangeArrowheads="1"/>
          </p:cNvSpPr>
          <p:nvPr>
            <p:ph type="dt" idx="1"/>
          </p:nvPr>
        </p:nvSpPr>
        <p:spPr bwMode="auto">
          <a:xfrm>
            <a:off x="4021138"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a:defRPr sz="1300" smtClean="0">
                <a:latin typeface="Arial" charset="0"/>
              </a:defRPr>
            </a:lvl1pPr>
          </a:lstStyle>
          <a:p>
            <a:pPr>
              <a:defRPr/>
            </a:pPr>
            <a:endParaRPr lang="fr-FR"/>
          </a:p>
        </p:txBody>
      </p:sp>
      <p:sp>
        <p:nvSpPr>
          <p:cNvPr id="34820"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709613" y="4860925"/>
            <a:ext cx="5680075"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8198"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a:defRPr sz="1300" smtClean="0">
                <a:latin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a:defRPr sz="1300" smtClean="0">
                <a:latin typeface="Arial" charset="0"/>
              </a:defRPr>
            </a:lvl1pPr>
          </a:lstStyle>
          <a:p>
            <a:pPr>
              <a:defRPr/>
            </a:pPr>
            <a:fld id="{84BBC61B-FDBC-4047-88D5-0888162AA38B}" type="slidenum">
              <a:rPr lang="fr-FR"/>
              <a:pPr>
                <a:defRPr/>
              </a:pPr>
              <a:t>‹N°›</a:t>
            </a:fld>
            <a:endParaRPr lang="fr-FR"/>
          </a:p>
        </p:txBody>
      </p:sp>
    </p:spTree>
    <p:extLst>
      <p:ext uri="{BB962C8B-B14F-4D97-AF65-F5344CB8AC3E}">
        <p14:creationId xmlns:p14="http://schemas.microsoft.com/office/powerpoint/2010/main" val="3808814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defRPr/>
            </a:pPr>
            <a:endParaRPr lang="fr-FR" sz="2400">
              <a:latin typeface="Times New Roman" pitchFamily="18" charset="0"/>
            </a:endParaRPr>
          </a:p>
        </p:txBody>
      </p:sp>
      <p:sp>
        <p:nvSpPr>
          <p:cNvPr id="5122" name="Rectangle 2"/>
          <p:cNvSpPr>
            <a:spLocks noGrp="1" noChangeArrowheads="1"/>
          </p:cNvSpPr>
          <p:nvPr>
            <p:ph type="ctrTitle"/>
          </p:nvPr>
        </p:nvSpPr>
        <p:spPr>
          <a:xfrm>
            <a:off x="685800" y="990600"/>
            <a:ext cx="7772400" cy="1371600"/>
          </a:xfrm>
          <a:ln>
            <a:noFill/>
          </a:ln>
        </p:spPr>
        <p:txBody>
          <a:bodyPr/>
          <a:lstStyle>
            <a:lvl1pPr>
              <a:defRPr sz="2400"/>
            </a:lvl1pPr>
          </a:lstStyle>
          <a:p>
            <a:r>
              <a:rPr lang="fr-FR"/>
              <a:t>Cliquez pour modifier le style du titre</a:t>
            </a:r>
          </a:p>
        </p:txBody>
      </p:sp>
      <p:sp>
        <p:nvSpPr>
          <p:cNvPr id="5123" name="Rectangle 3"/>
          <p:cNvSpPr>
            <a:spLocks noGrp="1" noChangeArrowheads="1"/>
          </p:cNvSpPr>
          <p:nvPr>
            <p:ph type="subTitle" idx="1"/>
          </p:nvPr>
        </p:nvSpPr>
        <p:spPr>
          <a:xfrm>
            <a:off x="1447800" y="3429000"/>
            <a:ext cx="7010400" cy="1600200"/>
          </a:xfrm>
          <a:ln>
            <a:noFill/>
          </a:ln>
        </p:spPr>
        <p:txBody>
          <a:bodyPr/>
          <a:lstStyle>
            <a:lvl1pPr marL="0" indent="0">
              <a:buFont typeface="Wingdings" pitchFamily="2" charset="2"/>
              <a:buNone/>
              <a:defRPr sz="1100"/>
            </a:lvl1pPr>
          </a:lstStyle>
          <a:p>
            <a:r>
              <a:rPr lang="fr-FR"/>
              <a:t>Cliquez pour modifier le style des sous-titres du masque</a:t>
            </a:r>
          </a:p>
        </p:txBody>
      </p:sp>
      <p:sp>
        <p:nvSpPr>
          <p:cNvPr id="5" name="Rectangle 4"/>
          <p:cNvSpPr>
            <a:spLocks noGrp="1" noChangeArrowheads="1"/>
          </p:cNvSpPr>
          <p:nvPr>
            <p:ph type="dt" sz="half" idx="10"/>
          </p:nvPr>
        </p:nvSpPr>
        <p:spPr>
          <a:xfrm>
            <a:off x="685800" y="6248400"/>
            <a:ext cx="1905000" cy="457200"/>
          </a:xfrm>
        </p:spPr>
        <p:txBody>
          <a:bodyPr/>
          <a:lstStyle>
            <a:lvl1pPr>
              <a:defRPr smtClean="0"/>
            </a:lvl1pPr>
          </a:lstStyle>
          <a:p>
            <a:pPr>
              <a:defRPr/>
            </a:pPr>
            <a:fld id="{F7CCB75C-A34E-40CC-AEEB-4C39BF2962D2}" type="datetime1">
              <a:rPr lang="fr-FR" smtClean="0"/>
              <a:t>01/03/2013</a:t>
            </a:fld>
            <a:endParaRPr lang="fr-FR"/>
          </a:p>
        </p:txBody>
      </p:sp>
      <p:sp>
        <p:nvSpPr>
          <p:cNvPr id="6" name="Rectangle 5"/>
          <p:cNvSpPr>
            <a:spLocks noGrp="1" noChangeArrowheads="1"/>
          </p:cNvSpPr>
          <p:nvPr>
            <p:ph type="ftr" sz="quarter" idx="11"/>
          </p:nvPr>
        </p:nvSpPr>
        <p:spPr>
          <a:xfrm>
            <a:off x="3124200" y="6248400"/>
            <a:ext cx="2895600" cy="457200"/>
          </a:xfrm>
        </p:spPr>
        <p:txBody>
          <a:bodyPr/>
          <a:lstStyle>
            <a:lvl1pPr>
              <a:defRPr smtClean="0"/>
            </a:lvl1pPr>
          </a:lstStyle>
          <a:p>
            <a:pPr>
              <a:defRPr/>
            </a:pPr>
            <a:r>
              <a:rPr lang="fr-FR" smtClean="0"/>
              <a:t>Sharesap.com®. Copyright©. Tous droits réservés. Par Mickael QUESNOT</a:t>
            </a:r>
            <a:endParaRPr lang="fr-FR"/>
          </a:p>
        </p:txBody>
      </p:sp>
      <p:sp>
        <p:nvSpPr>
          <p:cNvPr id="7" name="Rectangle 6"/>
          <p:cNvSpPr>
            <a:spLocks noGrp="1" noChangeArrowheads="1"/>
          </p:cNvSpPr>
          <p:nvPr>
            <p:ph type="sldNum" sz="quarter" idx="12"/>
          </p:nvPr>
        </p:nvSpPr>
        <p:spPr>
          <a:xfrm>
            <a:off x="6553200" y="6248400"/>
            <a:ext cx="1905000" cy="457200"/>
          </a:xfrm>
        </p:spPr>
        <p:txBody>
          <a:bodyPr/>
          <a:lstStyle>
            <a:lvl1pPr>
              <a:defRPr smtClean="0"/>
            </a:lvl1pPr>
          </a:lstStyle>
          <a:p>
            <a:pPr>
              <a:defRPr/>
            </a:pPr>
            <a:fld id="{062D6A8D-C725-4794-919E-363D202D305F}"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B80BF0C0-BD82-4706-AE51-5837040866CC}" type="datetime1">
              <a:rPr lang="fr-FR" smtClean="0"/>
              <a:t>01/03/2013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7C33CA19-F4D3-439A-BAA4-7F9CA52257A9}"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0"/>
            <a:ext cx="2286000" cy="60198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0" y="0"/>
            <a:ext cx="6705600" cy="60198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5FC5CC52-0002-4CF9-91F5-758A87CE5209}" type="datetime1">
              <a:rPr lang="fr-FR" smtClean="0"/>
              <a:t>01/03/2013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BCD5B351-543B-4DDA-A12A-20150BFD900B}"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90D2A32B-0AA9-4A53-A8CE-3480D1BE2014}" type="datetime1">
              <a:rPr lang="fr-FR" smtClean="0"/>
              <a:t>01/03/2013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52829B69-B89E-426A-9E70-C335679A9E1E}"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6"/>
          <p:cNvSpPr>
            <a:spLocks noGrp="1" noChangeArrowheads="1"/>
          </p:cNvSpPr>
          <p:nvPr>
            <p:ph type="dt" sz="half" idx="10"/>
          </p:nvPr>
        </p:nvSpPr>
        <p:spPr>
          <a:ln/>
        </p:spPr>
        <p:txBody>
          <a:bodyPr/>
          <a:lstStyle>
            <a:lvl1pPr>
              <a:defRPr/>
            </a:lvl1pPr>
          </a:lstStyle>
          <a:p>
            <a:pPr>
              <a:defRPr/>
            </a:pPr>
            <a:fld id="{B36042BD-08FF-4136-8A52-A35883F9A216}" type="datetime1">
              <a:rPr lang="fr-FR" smtClean="0"/>
              <a:t>01/03/2013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D9F75D5C-A699-450F-8FEF-F06113D78E85}"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79388" y="1412875"/>
            <a:ext cx="4243387"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575175" y="1412875"/>
            <a:ext cx="4244975"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6"/>
          <p:cNvSpPr>
            <a:spLocks noGrp="1" noChangeArrowheads="1"/>
          </p:cNvSpPr>
          <p:nvPr>
            <p:ph type="dt" sz="half" idx="10"/>
          </p:nvPr>
        </p:nvSpPr>
        <p:spPr>
          <a:ln/>
        </p:spPr>
        <p:txBody>
          <a:bodyPr/>
          <a:lstStyle>
            <a:lvl1pPr>
              <a:defRPr/>
            </a:lvl1pPr>
          </a:lstStyle>
          <a:p>
            <a:pPr>
              <a:defRPr/>
            </a:pPr>
            <a:fld id="{4468CF07-52E4-43EA-8B6D-F2F9DFFEFF1B}" type="datetime1">
              <a:rPr lang="fr-FR" smtClean="0"/>
              <a:t>01/03/2013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12584231-63CA-4590-B7D6-1D9C495E344A}"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6"/>
          <p:cNvSpPr>
            <a:spLocks noGrp="1" noChangeArrowheads="1"/>
          </p:cNvSpPr>
          <p:nvPr>
            <p:ph type="dt" sz="half" idx="10"/>
          </p:nvPr>
        </p:nvSpPr>
        <p:spPr>
          <a:ln/>
        </p:spPr>
        <p:txBody>
          <a:bodyPr/>
          <a:lstStyle>
            <a:lvl1pPr>
              <a:defRPr/>
            </a:lvl1pPr>
          </a:lstStyle>
          <a:p>
            <a:pPr>
              <a:defRPr/>
            </a:pPr>
            <a:fld id="{0C56ADBF-8206-4131-ADC8-8E01C0B3CA0C}" type="datetime1">
              <a:rPr lang="fr-FR" smtClean="0"/>
              <a:t>01/03/2013</a:t>
            </a:fld>
            <a:endParaRPr lang="fr-FR"/>
          </a:p>
        </p:txBody>
      </p:sp>
      <p:sp>
        <p:nvSpPr>
          <p:cNvPr id="8"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9" name="Rectangle 8"/>
          <p:cNvSpPr>
            <a:spLocks noGrp="1" noChangeArrowheads="1"/>
          </p:cNvSpPr>
          <p:nvPr>
            <p:ph type="sldNum" sz="quarter" idx="12"/>
          </p:nvPr>
        </p:nvSpPr>
        <p:spPr>
          <a:ln/>
        </p:spPr>
        <p:txBody>
          <a:bodyPr/>
          <a:lstStyle>
            <a:lvl1pPr>
              <a:defRPr/>
            </a:lvl1pPr>
          </a:lstStyle>
          <a:p>
            <a:pPr>
              <a:defRPr/>
            </a:pPr>
            <a:fld id="{1AB5FFB0-83DA-45BA-AC74-287FE6D58DE4}"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6"/>
          <p:cNvSpPr>
            <a:spLocks noGrp="1" noChangeArrowheads="1"/>
          </p:cNvSpPr>
          <p:nvPr>
            <p:ph type="dt" sz="half" idx="10"/>
          </p:nvPr>
        </p:nvSpPr>
        <p:spPr>
          <a:ln/>
        </p:spPr>
        <p:txBody>
          <a:bodyPr/>
          <a:lstStyle>
            <a:lvl1pPr>
              <a:defRPr/>
            </a:lvl1pPr>
          </a:lstStyle>
          <a:p>
            <a:pPr>
              <a:defRPr/>
            </a:pPr>
            <a:fld id="{F2BC9DCD-B52C-4EAA-B336-C0A0B58C243A}" type="datetime1">
              <a:rPr lang="fr-FR" smtClean="0"/>
              <a:t>01/03/2013</a:t>
            </a:fld>
            <a:endParaRPr lang="fr-FR"/>
          </a:p>
        </p:txBody>
      </p:sp>
      <p:sp>
        <p:nvSpPr>
          <p:cNvPr id="4"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5" name="Rectangle 8"/>
          <p:cNvSpPr>
            <a:spLocks noGrp="1" noChangeArrowheads="1"/>
          </p:cNvSpPr>
          <p:nvPr>
            <p:ph type="sldNum" sz="quarter" idx="12"/>
          </p:nvPr>
        </p:nvSpPr>
        <p:spPr>
          <a:ln/>
        </p:spPr>
        <p:txBody>
          <a:bodyPr/>
          <a:lstStyle>
            <a:lvl1pPr>
              <a:defRPr/>
            </a:lvl1pPr>
          </a:lstStyle>
          <a:p>
            <a:pPr>
              <a:defRPr/>
            </a:pPr>
            <a:fld id="{138ACD36-3A4A-4B22-A7A9-4DCAA9C58966}"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fld id="{15CAFCA8-AD44-4D95-9B5E-F2FACD55682D}" type="datetime1">
              <a:rPr lang="fr-FR" smtClean="0"/>
              <a:t>01/03/2013</a:t>
            </a:fld>
            <a:endParaRPr lang="fr-FR"/>
          </a:p>
        </p:txBody>
      </p:sp>
      <p:sp>
        <p:nvSpPr>
          <p:cNvPr id="3"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4" name="Rectangle 8"/>
          <p:cNvSpPr>
            <a:spLocks noGrp="1" noChangeArrowheads="1"/>
          </p:cNvSpPr>
          <p:nvPr>
            <p:ph type="sldNum" sz="quarter" idx="12"/>
          </p:nvPr>
        </p:nvSpPr>
        <p:spPr>
          <a:ln/>
        </p:spPr>
        <p:txBody>
          <a:bodyPr/>
          <a:lstStyle>
            <a:lvl1pPr>
              <a:defRPr/>
            </a:lvl1pPr>
          </a:lstStyle>
          <a:p>
            <a:pPr>
              <a:defRPr/>
            </a:pPr>
            <a:fld id="{CA1BBF00-0E0B-43D7-91A5-FE79A7C7FE56}"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6"/>
          <p:cNvSpPr>
            <a:spLocks noGrp="1" noChangeArrowheads="1"/>
          </p:cNvSpPr>
          <p:nvPr>
            <p:ph type="dt" sz="half" idx="10"/>
          </p:nvPr>
        </p:nvSpPr>
        <p:spPr>
          <a:ln/>
        </p:spPr>
        <p:txBody>
          <a:bodyPr/>
          <a:lstStyle>
            <a:lvl1pPr>
              <a:defRPr/>
            </a:lvl1pPr>
          </a:lstStyle>
          <a:p>
            <a:pPr>
              <a:defRPr/>
            </a:pPr>
            <a:fld id="{8C71CD7F-EC31-490C-90F1-6E78417D2BBC}" type="datetime1">
              <a:rPr lang="fr-FR" smtClean="0"/>
              <a:t>01/03/2013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1C255758-C503-477A-886E-6B7D22D9E992}"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6"/>
          <p:cNvSpPr>
            <a:spLocks noGrp="1" noChangeArrowheads="1"/>
          </p:cNvSpPr>
          <p:nvPr>
            <p:ph type="dt" sz="half" idx="10"/>
          </p:nvPr>
        </p:nvSpPr>
        <p:spPr>
          <a:ln/>
        </p:spPr>
        <p:txBody>
          <a:bodyPr/>
          <a:lstStyle>
            <a:lvl1pPr>
              <a:defRPr/>
            </a:lvl1pPr>
          </a:lstStyle>
          <a:p>
            <a:pPr>
              <a:defRPr/>
            </a:pPr>
            <a:fld id="{29ADBB5C-6628-4B94-ACA1-C022EE20141A}" type="datetime1">
              <a:rPr lang="fr-FR" smtClean="0"/>
              <a:t>01/03/2013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93C9AD62-602F-4543-BEB9-4AF82B15486E}"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836613"/>
          </a:xfrm>
          <a:prstGeom prst="rect">
            <a:avLst/>
          </a:prstGeom>
          <a:noFill/>
          <a:ln w="9525">
            <a:solidFill>
              <a:schemeClr val="tx1"/>
            </a:solidFill>
            <a:miter lim="800000"/>
            <a:headEnd/>
            <a:tailEnd/>
          </a:ln>
        </p:spPr>
        <p:txBody>
          <a:bodyPr vert="horz" wrap="square" lIns="91440" tIns="45720" rIns="91440" bIns="45720" numCol="1" anchor="b"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179388" y="1412875"/>
            <a:ext cx="8640762" cy="4606925"/>
          </a:xfrm>
          <a:prstGeom prst="rect">
            <a:avLst/>
          </a:prstGeom>
          <a:no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101"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defRPr/>
            </a:pPr>
            <a:endParaRPr lang="fr-FR"/>
          </a:p>
        </p:txBody>
      </p:sp>
      <p:sp>
        <p:nvSpPr>
          <p:cNvPr id="4102" name="Rectangle 6"/>
          <p:cNvSpPr>
            <a:spLocks noGrp="1" noChangeArrowheads="1"/>
          </p:cNvSpPr>
          <p:nvPr>
            <p:ph type="dt" sz="half" idx="2"/>
          </p:nvPr>
        </p:nvSpPr>
        <p:spPr bwMode="auto">
          <a:xfrm>
            <a:off x="6096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fld id="{AB53148F-D6DE-40A5-B848-0B087EF7EC1D}" type="datetime1">
              <a:rPr lang="fr-FR" smtClean="0"/>
              <a:t>01/03/2013</a:t>
            </a:fld>
            <a:endParaRPr lang="fr-FR"/>
          </a:p>
        </p:txBody>
      </p:sp>
      <p:sp>
        <p:nvSpPr>
          <p:cNvPr id="4103" name="Rectangle 7"/>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smtClean="0"/>
            </a:lvl1pPr>
          </a:lstStyle>
          <a:p>
            <a:pPr>
              <a:defRPr/>
            </a:pPr>
            <a:r>
              <a:rPr lang="fr-FR" smtClean="0"/>
              <a:t>Sharesap.com®. Copyright©. Tous droits réservés. Par Mickael QUESNOT</a:t>
            </a:r>
            <a:endParaRPr lang="fr-FR"/>
          </a:p>
        </p:txBody>
      </p:sp>
      <p:sp>
        <p:nvSpPr>
          <p:cNvPr id="4104" name="Rectangle 8"/>
          <p:cNvSpPr>
            <a:spLocks noGrp="1" noChangeArrowheads="1"/>
          </p:cNvSpPr>
          <p:nvPr>
            <p:ph type="sldNum" sz="quarter" idx="4"/>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fld id="{7B9A1A1C-6CAE-421C-926B-93A8B7659C28}"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p:txStyles>
    <p:titleStyle>
      <a:lvl1pPr algn="l" rtl="0" eaLnBrk="0" fontAlgn="base" hangingPunct="0">
        <a:spcBef>
          <a:spcPct val="0"/>
        </a:spcBef>
        <a:spcAft>
          <a:spcPct val="0"/>
        </a:spcAft>
        <a:defRPr sz="1600">
          <a:solidFill>
            <a:schemeClr val="tx2"/>
          </a:solidFill>
          <a:latin typeface="+mj-lt"/>
          <a:ea typeface="+mj-ea"/>
          <a:cs typeface="+mj-cs"/>
        </a:defRPr>
      </a:lvl1pPr>
      <a:lvl2pPr algn="l" rtl="0" eaLnBrk="0" fontAlgn="base" hangingPunct="0">
        <a:spcBef>
          <a:spcPct val="0"/>
        </a:spcBef>
        <a:spcAft>
          <a:spcPct val="0"/>
        </a:spcAft>
        <a:defRPr sz="1600">
          <a:solidFill>
            <a:schemeClr val="tx2"/>
          </a:solidFill>
          <a:latin typeface="Verdana" pitchFamily="34" charset="0"/>
          <a:cs typeface="Arial" charset="0"/>
        </a:defRPr>
      </a:lvl2pPr>
      <a:lvl3pPr algn="l" rtl="0" eaLnBrk="0" fontAlgn="base" hangingPunct="0">
        <a:spcBef>
          <a:spcPct val="0"/>
        </a:spcBef>
        <a:spcAft>
          <a:spcPct val="0"/>
        </a:spcAft>
        <a:defRPr sz="1600">
          <a:solidFill>
            <a:schemeClr val="tx2"/>
          </a:solidFill>
          <a:latin typeface="Verdana" pitchFamily="34" charset="0"/>
          <a:cs typeface="Arial" charset="0"/>
        </a:defRPr>
      </a:lvl3pPr>
      <a:lvl4pPr algn="l" rtl="0" eaLnBrk="0" fontAlgn="base" hangingPunct="0">
        <a:spcBef>
          <a:spcPct val="0"/>
        </a:spcBef>
        <a:spcAft>
          <a:spcPct val="0"/>
        </a:spcAft>
        <a:defRPr sz="1600">
          <a:solidFill>
            <a:schemeClr val="tx2"/>
          </a:solidFill>
          <a:latin typeface="Verdana" pitchFamily="34" charset="0"/>
          <a:cs typeface="Arial" charset="0"/>
        </a:defRPr>
      </a:lvl4pPr>
      <a:lvl5pPr algn="l" rtl="0" eaLnBrk="0" fontAlgn="base" hangingPunct="0">
        <a:spcBef>
          <a:spcPct val="0"/>
        </a:spcBef>
        <a:spcAft>
          <a:spcPct val="0"/>
        </a:spcAft>
        <a:defRPr sz="1600">
          <a:solidFill>
            <a:schemeClr val="tx2"/>
          </a:solidFill>
          <a:latin typeface="Verdana" pitchFamily="34" charset="0"/>
          <a:cs typeface="Arial" charset="0"/>
        </a:defRPr>
      </a:lvl5pPr>
      <a:lvl6pPr marL="457200" algn="l" rtl="0" fontAlgn="base">
        <a:spcBef>
          <a:spcPct val="0"/>
        </a:spcBef>
        <a:spcAft>
          <a:spcPct val="0"/>
        </a:spcAft>
        <a:defRPr sz="1600">
          <a:solidFill>
            <a:schemeClr val="tx2"/>
          </a:solidFill>
          <a:latin typeface="Verdana" pitchFamily="34" charset="0"/>
          <a:cs typeface="Arial" charset="0"/>
        </a:defRPr>
      </a:lvl6pPr>
      <a:lvl7pPr marL="914400" algn="l" rtl="0" fontAlgn="base">
        <a:spcBef>
          <a:spcPct val="0"/>
        </a:spcBef>
        <a:spcAft>
          <a:spcPct val="0"/>
        </a:spcAft>
        <a:defRPr sz="1600">
          <a:solidFill>
            <a:schemeClr val="tx2"/>
          </a:solidFill>
          <a:latin typeface="Verdana" pitchFamily="34" charset="0"/>
          <a:cs typeface="Arial" charset="0"/>
        </a:defRPr>
      </a:lvl7pPr>
      <a:lvl8pPr marL="1371600" algn="l" rtl="0" fontAlgn="base">
        <a:spcBef>
          <a:spcPct val="0"/>
        </a:spcBef>
        <a:spcAft>
          <a:spcPct val="0"/>
        </a:spcAft>
        <a:defRPr sz="1600">
          <a:solidFill>
            <a:schemeClr val="tx2"/>
          </a:solidFill>
          <a:latin typeface="Verdana" pitchFamily="34" charset="0"/>
          <a:cs typeface="Arial" charset="0"/>
        </a:defRPr>
      </a:lvl8pPr>
      <a:lvl9pPr marL="1828800" algn="l" rtl="0" fontAlgn="base">
        <a:spcBef>
          <a:spcPct val="0"/>
        </a:spcBef>
        <a:spcAft>
          <a:spcPct val="0"/>
        </a:spcAft>
        <a:defRPr sz="1600">
          <a:solidFill>
            <a:schemeClr val="tx2"/>
          </a:solidFill>
          <a:latin typeface="Verdana" pitchFamily="34" charset="0"/>
          <a:cs typeface="Arial" charset="0"/>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sz="16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cs typeface="+mn-cs"/>
        </a:defRPr>
      </a:lvl2pPr>
      <a:lvl3pPr marL="1304925" indent="-395288" algn="l" rtl="0" eaLnBrk="0" fontAlgn="base" hangingPunct="0">
        <a:spcBef>
          <a:spcPct val="20000"/>
        </a:spcBef>
        <a:spcAft>
          <a:spcPct val="0"/>
        </a:spcAft>
        <a:buClr>
          <a:schemeClr val="accent2"/>
        </a:buClr>
        <a:buFont typeface="Wingdings" pitchFamily="2" charset="2"/>
        <a:buChar char="o"/>
        <a:defRPr sz="1600">
          <a:solidFill>
            <a:schemeClr val="tx1"/>
          </a:solidFill>
          <a:latin typeface="+mn-lt"/>
          <a:cs typeface="+mn-cs"/>
        </a:defRPr>
      </a:lvl3pPr>
      <a:lvl4pPr marL="1693863" indent="-387350"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cs typeface="+mn-cs"/>
        </a:defRPr>
      </a:lvl4pPr>
      <a:lvl5pPr marL="2093913" indent="-398463" algn="l" rtl="0" eaLnBrk="0" fontAlgn="base" hangingPunct="0">
        <a:spcBef>
          <a:spcPct val="25000"/>
        </a:spcBef>
        <a:spcAft>
          <a:spcPct val="0"/>
        </a:spcAft>
        <a:buClr>
          <a:schemeClr val="accent2"/>
        </a:buClr>
        <a:buFont typeface="Wingdings" pitchFamily="2" charset="2"/>
        <a:buChar char="§"/>
        <a:defRPr sz="1600">
          <a:solidFill>
            <a:schemeClr val="tx1"/>
          </a:solidFill>
          <a:latin typeface="+mn-lt"/>
          <a:cs typeface="+mn-cs"/>
        </a:defRPr>
      </a:lvl5pPr>
      <a:lvl6pPr marL="25511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6pPr>
      <a:lvl7pPr marL="30083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7pPr>
      <a:lvl8pPr marL="34655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8pPr>
      <a:lvl9pPr marL="39227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fr-FR" dirty="0" smtClean="0"/>
              <a:t>Guide fonctionnel SAP ECC 6.0 par </a:t>
            </a:r>
            <a:r>
              <a:rPr lang="fr-FR" dirty="0" err="1" smtClean="0"/>
              <a:t>mickael</a:t>
            </a:r>
            <a:r>
              <a:rPr lang="fr-FR" dirty="0" smtClean="0"/>
              <a:t> QUESNOT ©</a:t>
            </a:r>
            <a:br>
              <a:rPr lang="fr-FR" dirty="0" smtClean="0"/>
            </a:br>
            <a:endParaRPr lang="fr-FR" dirty="0" smtClean="0"/>
          </a:p>
        </p:txBody>
      </p:sp>
      <p:sp>
        <p:nvSpPr>
          <p:cNvPr id="3075" name="Rectangle 3"/>
          <p:cNvSpPr>
            <a:spLocks noGrp="1" noChangeArrowheads="1"/>
          </p:cNvSpPr>
          <p:nvPr>
            <p:ph type="subTitle" idx="1"/>
          </p:nvPr>
        </p:nvSpPr>
        <p:spPr/>
        <p:txBody>
          <a:bodyPr/>
          <a:lstStyle/>
          <a:p>
            <a:pPr marL="342900" indent="-342900" eaLnBrk="1" hangingPunct="1"/>
            <a:r>
              <a:rPr lang="fr-FR" sz="2000" dirty="0" smtClean="0"/>
              <a:t>Annulation d'une commande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a date 3"/>
          <p:cNvSpPr>
            <a:spLocks noGrp="1"/>
          </p:cNvSpPr>
          <p:nvPr>
            <p:ph type="dt" sz="quarter" idx="10"/>
          </p:nvPr>
        </p:nvSpPr>
        <p:spPr>
          <a:noFill/>
        </p:spPr>
        <p:txBody>
          <a:bodyPr/>
          <a:lstStyle/>
          <a:p>
            <a:fld id="{BB09AC01-C469-483B-BB16-22C7EBE96F91}" type="datetime1">
              <a:rPr lang="fr-FR" smtClean="0"/>
              <a:t>01/03/2013</a:t>
            </a:fld>
            <a:endParaRPr lang="fr-FR"/>
          </a:p>
        </p:txBody>
      </p:sp>
      <p:sp>
        <p:nvSpPr>
          <p:cNvPr id="27651"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7652" name="Espace réservé du numéro de diapositive 5"/>
          <p:cNvSpPr>
            <a:spLocks noGrp="1"/>
          </p:cNvSpPr>
          <p:nvPr>
            <p:ph type="sldNum" sz="quarter" idx="12"/>
          </p:nvPr>
        </p:nvSpPr>
        <p:spPr>
          <a:noFill/>
        </p:spPr>
        <p:txBody>
          <a:bodyPr/>
          <a:lstStyle/>
          <a:p>
            <a:fld id="{4F45533E-6FA6-47D6-9693-1F91C91B8661}" type="slidenum">
              <a:rPr lang="fr-FR"/>
              <a:pPr/>
              <a:t>10</a:t>
            </a:fld>
            <a:endParaRPr lang="fr-FR"/>
          </a:p>
        </p:txBody>
      </p:sp>
      <p:sp>
        <p:nvSpPr>
          <p:cNvPr id="27653" name="Rectangle 2"/>
          <p:cNvSpPr>
            <a:spLocks noGrp="1" noChangeArrowheads="1"/>
          </p:cNvSpPr>
          <p:nvPr>
            <p:ph type="title"/>
          </p:nvPr>
        </p:nvSpPr>
        <p:spPr>
          <a:xfrm>
            <a:off x="0" y="0"/>
            <a:ext cx="9144000" cy="1412875"/>
          </a:xfrm>
        </p:spPr>
        <p:txBody>
          <a:bodyPr/>
          <a:lstStyle/>
          <a:p>
            <a:pPr eaLnBrk="1" hangingPunct="1"/>
            <a:r>
              <a:rPr lang="fr-FR" sz="1400" b="1" dirty="0" smtClean="0"/>
              <a:t>Résultat</a:t>
            </a:r>
            <a:br>
              <a:rPr lang="fr-FR" sz="1400" b="1" dirty="0" smtClean="0"/>
            </a:br>
            <a:r>
              <a:rPr lang="fr-FR" sz="1400" b="1" dirty="0" smtClean="0"/>
              <a:t/>
            </a:r>
            <a:br>
              <a:rPr lang="fr-FR" sz="1400" b="1" dirty="0" smtClean="0"/>
            </a:br>
            <a:r>
              <a:rPr lang="fr-FR" sz="1400" b="1" dirty="0" smtClean="0"/>
              <a:t>La commande est modifiée dans le système SAP. </a:t>
            </a:r>
          </a:p>
        </p:txBody>
      </p:sp>
      <p:pic>
        <p:nvPicPr>
          <p:cNvPr id="27654" name="Picture 3"/>
          <p:cNvPicPr>
            <a:picLocks noGrp="1" noChangeAspect="1" noChangeArrowheads="1"/>
          </p:cNvPicPr>
          <p:nvPr>
            <p:ph type="body" idx="1"/>
          </p:nvPr>
        </p:nvPicPr>
        <p:blipFill>
          <a:blip r:embed="rId2"/>
          <a:srcRect/>
          <a:stretch>
            <a:fillRect/>
          </a:stretch>
        </p:blipFill>
        <p:spPr>
          <a:xfrm>
            <a:off x="179388" y="1628775"/>
            <a:ext cx="8640762" cy="4391025"/>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Pour permettre aux informations dans la commande d’être envoyées au fournisseur, le système crée un message pour la commande. </a:t>
            </a:r>
            <a:endParaRPr lang="fr-FR" dirty="0"/>
          </a:p>
        </p:txBody>
      </p:sp>
      <p:sp>
        <p:nvSpPr>
          <p:cNvPr id="4" name="Espace réservé de la date 3"/>
          <p:cNvSpPr>
            <a:spLocks noGrp="1"/>
          </p:cNvSpPr>
          <p:nvPr>
            <p:ph type="dt" sz="half" idx="10"/>
          </p:nvPr>
        </p:nvSpPr>
        <p:spPr/>
        <p:txBody>
          <a:bodyPr/>
          <a:lstStyle/>
          <a:p>
            <a:pPr>
              <a:defRPr/>
            </a:pPr>
            <a:fld id="{6EB6D47A-D626-4B95-9FB5-FF10D08A5098}" type="datetime1">
              <a:rPr lang="fr-FR" smtClean="0"/>
              <a:t>01/03/2013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pPr>
              <a:defRPr/>
            </a:pPr>
            <a:fld id="{52829B69-B89E-426A-9E70-C335679A9E1E}" type="slidenum">
              <a:rPr lang="fr-FR" smtClean="0"/>
              <a:pPr>
                <a:defRPr/>
              </a:pPr>
              <a:t>11</a:t>
            </a:fld>
            <a:endParaRPr lang="fr-FR"/>
          </a:p>
        </p:txBody>
      </p:sp>
      <p:pic>
        <p:nvPicPr>
          <p:cNvPr id="51202" name="Picture 2"/>
          <p:cNvPicPr>
            <a:picLocks noGrp="1" noChangeAspect="1" noChangeArrowheads="1"/>
          </p:cNvPicPr>
          <p:nvPr>
            <p:ph idx="1"/>
          </p:nvPr>
        </p:nvPicPr>
        <p:blipFill>
          <a:blip r:embed="rId2"/>
          <a:srcRect/>
          <a:stretch>
            <a:fillRect/>
          </a:stretch>
        </p:blipFill>
        <p:spPr bwMode="auto">
          <a:xfrm>
            <a:off x="853797" y="1412875"/>
            <a:ext cx="7291943" cy="4606925"/>
          </a:xfrm>
          <a:prstGeom prst="rect">
            <a:avLst/>
          </a:prstGeom>
          <a:noFill/>
          <a:ln w="57150" cap="flat" cmpd="sng">
            <a:noFill/>
            <a:prstDash val="solid"/>
            <a:miter lim="800000"/>
            <a:headEnd type="none" w="med" len="med"/>
            <a:tailEnd type="none" w="med" len="med"/>
          </a:ln>
          <a:effectLst/>
        </p:spPr>
      </p:pic>
      <p:sp>
        <p:nvSpPr>
          <p:cNvPr id="8" name="Flèche droite 7"/>
          <p:cNvSpPr/>
          <p:nvPr/>
        </p:nvSpPr>
        <p:spPr bwMode="auto">
          <a:xfrm>
            <a:off x="428596" y="2500306"/>
            <a:ext cx="357190" cy="857256"/>
          </a:xfrm>
          <a:prstGeom prst="rightArrow">
            <a:avLst/>
          </a:prstGeom>
          <a:noFill/>
          <a:ln w="57150" cap="flat" cmpd="sng" algn="ctr">
            <a:solidFill>
              <a:srgbClr val="80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Verdana" pitchFamily="34" charset="0"/>
              <a:cs typeface="Arial"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Pour plus d’informations sur la manière d’envoyer le message au fournisseur, vous consultez le guide sur les Messages d'édition. ME9F</a:t>
            </a:r>
            <a:endParaRPr lang="fr-FR" dirty="0"/>
          </a:p>
        </p:txBody>
      </p:sp>
      <p:sp>
        <p:nvSpPr>
          <p:cNvPr id="4" name="Espace réservé de la date 3"/>
          <p:cNvSpPr>
            <a:spLocks noGrp="1"/>
          </p:cNvSpPr>
          <p:nvPr>
            <p:ph type="dt" sz="half" idx="10"/>
          </p:nvPr>
        </p:nvSpPr>
        <p:spPr/>
        <p:txBody>
          <a:bodyPr/>
          <a:lstStyle/>
          <a:p>
            <a:pPr>
              <a:defRPr/>
            </a:pPr>
            <a:fld id="{DB5C9351-ADF2-4CFA-B490-3B30A3FD3108}" type="datetime1">
              <a:rPr lang="fr-FR" smtClean="0"/>
              <a:t>01/03/2013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pPr>
              <a:defRPr/>
            </a:pPr>
            <a:fld id="{52829B69-B89E-426A-9E70-C335679A9E1E}" type="slidenum">
              <a:rPr lang="fr-FR" smtClean="0"/>
              <a:pPr>
                <a:defRPr/>
              </a:pPr>
              <a:t>12</a:t>
            </a:fld>
            <a:endParaRPr lang="fr-FR"/>
          </a:p>
        </p:txBody>
      </p:sp>
      <p:pic>
        <p:nvPicPr>
          <p:cNvPr id="50179" name="Picture 3"/>
          <p:cNvPicPr>
            <a:picLocks noGrp="1" noChangeAspect="1" noChangeArrowheads="1"/>
          </p:cNvPicPr>
          <p:nvPr>
            <p:ph idx="1"/>
          </p:nvPr>
        </p:nvPicPr>
        <p:blipFill>
          <a:blip r:embed="rId2"/>
          <a:srcRect/>
          <a:stretch>
            <a:fillRect/>
          </a:stretch>
        </p:blipFill>
        <p:spPr bwMode="auto">
          <a:xfrm>
            <a:off x="917436" y="1412875"/>
            <a:ext cx="7164666" cy="4606925"/>
          </a:xfrm>
          <a:prstGeom prst="rect">
            <a:avLst/>
          </a:prstGeom>
          <a:noFill/>
          <a:ln w="57150" cap="flat" cmpd="sng">
            <a:noFill/>
            <a:prstDash val="solid"/>
            <a:miter lim="800000"/>
            <a:headEnd type="none" w="med" len="med"/>
            <a:tailEnd type="none" w="med" len="me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179388" y="188913"/>
            <a:ext cx="8634412" cy="5824537"/>
          </a:xfrm>
        </p:spPr>
        <p:txBody>
          <a:bodyPr>
            <a:normAutofit fontScale="85000" lnSpcReduction="20000"/>
          </a:bodyPr>
          <a:lstStyle/>
          <a:p>
            <a:pPr marL="411480">
              <a:spcAft>
                <a:spcPts val="0"/>
              </a:spcAft>
              <a:buNone/>
              <a:defRPr/>
            </a:pPr>
            <a:endParaRPr lang="fr-FR" b="1" dirty="0"/>
          </a:p>
          <a:p>
            <a:pPr>
              <a:defRPr/>
            </a:pPr>
            <a:r>
              <a:rPr lang="fr-FR" dirty="0"/>
              <a:t>Si votre entreprise a besoin d'expertise SD, MM, WM, PS, </a:t>
            </a:r>
            <a:r>
              <a:rPr lang="fr-FR" dirty="0" err="1"/>
              <a:t>Retail</a:t>
            </a:r>
            <a:r>
              <a:rPr lang="fr-FR" dirty="0"/>
              <a:t>, HR… pour renforcer son centre de compétences,</a:t>
            </a:r>
          </a:p>
          <a:p>
            <a:pPr>
              <a:defRPr/>
            </a:pPr>
            <a:endParaRPr lang="fr-FR" dirty="0"/>
          </a:p>
          <a:p>
            <a:pPr>
              <a:defRPr/>
            </a:pPr>
            <a:r>
              <a:rPr lang="fr-FR" dirty="0"/>
              <a:t>Si elle veut libérer son centre de compétences des réponses aux questions sur l'utilisation de SAP pour qu'il se concentre sur la maintenance évolutive,</a:t>
            </a:r>
          </a:p>
          <a:p>
            <a:pPr>
              <a:defRPr/>
            </a:pPr>
            <a:endParaRPr lang="fr-FR" dirty="0"/>
          </a:p>
          <a:p>
            <a:pPr>
              <a:defRPr/>
            </a:pPr>
            <a:r>
              <a:rPr lang="fr-FR" dirty="0"/>
              <a:t> Si elle veut EXTERNALISER son centre de compétences,</a:t>
            </a:r>
          </a:p>
          <a:p>
            <a:pPr>
              <a:defRPr/>
            </a:pPr>
            <a:endParaRPr lang="fr-FR" dirty="0"/>
          </a:p>
          <a:p>
            <a:pPr>
              <a:defRPr/>
            </a:pPr>
            <a:r>
              <a:rPr lang="fr-FR" dirty="0"/>
              <a:t>Si elle veut une Tierce Maintenance Applicative (TMA),</a:t>
            </a:r>
          </a:p>
          <a:p>
            <a:pPr>
              <a:defRPr/>
            </a:pPr>
            <a:endParaRPr lang="fr-FR" dirty="0"/>
          </a:p>
          <a:p>
            <a:pPr>
              <a:defRPr/>
            </a:pPr>
            <a:r>
              <a:rPr lang="fr-FR" dirty="0"/>
              <a:t> Si elle veut former ses utilisateurs, ...</a:t>
            </a:r>
          </a:p>
          <a:p>
            <a:pPr>
              <a:defRPr/>
            </a:pPr>
            <a:endParaRPr lang="fr-FR" dirty="0"/>
          </a:p>
          <a:p>
            <a:pPr>
              <a:defRPr/>
            </a:pPr>
            <a:r>
              <a:rPr lang="fr-FR" dirty="0"/>
              <a:t>SHARESAP peut répondre à l'ensemble de vos besoins avec le meilleur rapport qualité/prix du marché. </a:t>
            </a:r>
          </a:p>
          <a:p>
            <a:pPr>
              <a:defRPr/>
            </a:pPr>
            <a:endParaRPr lang="fr-FR" dirty="0"/>
          </a:p>
          <a:p>
            <a:pPr>
              <a:defRPr/>
            </a:pPr>
            <a:r>
              <a:rPr lang="fr-FR" dirty="0"/>
              <a:t>SHARESAP dispose en autre de plusieurs plateaux de TMA dont un sur la NORMANDIE. SHARESAP a toutes les compétences pour vous satisfaire. </a:t>
            </a:r>
          </a:p>
          <a:p>
            <a:pPr>
              <a:defRPr/>
            </a:pPr>
            <a:endParaRPr lang="fr-FR" dirty="0"/>
          </a:p>
          <a:p>
            <a:pPr>
              <a:defRPr/>
            </a:pPr>
            <a:r>
              <a:rPr lang="fr-FR" dirty="0"/>
              <a:t>Vous pouvez me contacter via la rubrique Contact ou sur mon adresse courriel </a:t>
            </a:r>
            <a:r>
              <a:rPr lang="fr-FR" u="sng" dirty="0">
                <a:hlinkClick r:id="rId2"/>
              </a:rPr>
              <a:t>quesnot@sharesap.com</a:t>
            </a:r>
            <a:r>
              <a:rPr lang="fr-FR" u="sng" dirty="0"/>
              <a:t>.</a:t>
            </a:r>
          </a:p>
          <a:p>
            <a:pPr>
              <a:defRPr/>
            </a:pPr>
            <a:endParaRPr lang="fr-FR" u="sng" dirty="0"/>
          </a:p>
          <a:p>
            <a:pPr>
              <a:defRPr/>
            </a:pPr>
            <a:r>
              <a:rPr lang="fr-FR" dirty="0"/>
              <a:t>Je recherche également un site partenaire ou un sponsor pour développer mon site. </a:t>
            </a:r>
            <a:endParaRPr lang="fr-FR" u="sng" dirty="0"/>
          </a:p>
          <a:p>
            <a:pPr>
              <a:defRPr/>
            </a:pPr>
            <a:endParaRPr lang="fr-FR" u="sng" dirty="0"/>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cap="small" dirty="0"/>
              <a:t>	</a:t>
            </a:r>
            <a:r>
              <a:rPr lang="fr-FR" dirty="0">
                <a:hlinkClick r:id="rId3"/>
              </a:rPr>
              <a:t>www.SHARESAP.com</a:t>
            </a:r>
            <a:r>
              <a:rPr lang="fr-FR" dirty="0"/>
              <a:t> et SHARESAP ne sont pas affiliés à SAP® AG ou à l'une de ses filiales.</a:t>
            </a:r>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a:t/>
            </a:r>
            <a:br>
              <a:rPr lang="fr-FR"/>
            </a:br>
            <a:r>
              <a:rPr lang="fr-FR"/>
              <a:t>SAP® est une marque déposée par SAP AG ainsi que les noms suivants : SAP ECC, ABAP, R/3.</a:t>
            </a:r>
            <a:br>
              <a:rPr lang="fr-FR"/>
            </a:br>
            <a:endParaRPr lang="fr-FR" dirty="0" smtClean="0"/>
          </a:p>
        </p:txBody>
      </p:sp>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A9A0A9E3-78A2-42F3-9339-080C5214C6F1}" type="datetime1">
              <a:rPr lang="fr-FR" smtClean="0"/>
              <a:t>01/03/2013</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fontScale="92500"/>
          </a:bodyPr>
          <a:lstStyle/>
          <a:p>
            <a:r>
              <a:rPr lang="fr-FR" dirty="0" smtClean="0"/>
              <a:t>Sharesap.com®. Copyright©. Tous droits réservés. Par Mickael QUESNOT</a:t>
            </a:r>
            <a:endParaRPr lang="en-GB" dirty="0"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Tree>
    <p:extLst>
      <p:ext uri="{BB962C8B-B14F-4D97-AF65-F5344CB8AC3E}">
        <p14:creationId xmlns:p14="http://schemas.microsoft.com/office/powerpoint/2010/main" val="4013049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214422"/>
          </a:xfrm>
        </p:spPr>
        <p:txBody>
          <a:bodyPr/>
          <a:lstStyle/>
          <a:p>
            <a:r>
              <a:rPr lang="fr-FR" dirty="0" smtClean="0"/>
              <a:t>Si vous avez commandé 46.000 pièces d'un produit pour un poste de commande, mais si, après la livraison et le paiement de 45.000 d'entre elles, vous ne souhaitiez plus recevoir le reste, vous annulez le poste commande.</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720F15C7-D8A2-4DCA-9D63-DCFD6DCAEDD1}" type="datetime1">
              <a:rPr lang="fr-FR" smtClean="0"/>
              <a:t>01/03/2013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pPr>
              <a:defRPr/>
            </a:pPr>
            <a:fld id="{52829B69-B89E-426A-9E70-C335679A9E1E}" type="slidenum">
              <a:rPr lang="fr-FR" smtClean="0"/>
              <a:pPr>
                <a:defRPr/>
              </a:pPr>
              <a:t>3</a:t>
            </a:fld>
            <a:endParaRPr lang="fr-FR"/>
          </a:p>
        </p:txBody>
      </p:sp>
      <p:pic>
        <p:nvPicPr>
          <p:cNvPr id="48130" name="Picture 2"/>
          <p:cNvPicPr>
            <a:picLocks noGrp="1" noChangeAspect="1" noChangeArrowheads="1"/>
          </p:cNvPicPr>
          <p:nvPr>
            <p:ph idx="1"/>
          </p:nvPr>
        </p:nvPicPr>
        <p:blipFill>
          <a:blip r:embed="rId2"/>
          <a:srcRect/>
          <a:stretch>
            <a:fillRect/>
          </a:stretch>
        </p:blipFill>
        <p:spPr bwMode="auto">
          <a:xfrm>
            <a:off x="862569" y="1412875"/>
            <a:ext cx="7274399" cy="4606925"/>
          </a:xfrm>
          <a:prstGeom prst="rect">
            <a:avLst/>
          </a:prstGeom>
          <a:noFill/>
          <a:ln w="57150" cap="flat" cmpd="sng">
            <a:noFill/>
            <a:prstDash val="solid"/>
            <a:miter lim="800000"/>
            <a:headEnd type="none" w="med" len="med"/>
            <a:tailEnd type="none" w="med" len="me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2"/>
                </a:solidFill>
                <a:latin typeface="+mj-lt"/>
                <a:ea typeface="+mj-ea"/>
                <a:cs typeface="+mj-cs"/>
              </a:rPr>
              <a:t>Procédure</a:t>
            </a:r>
            <a:br>
              <a:rPr lang="fr-FR" b="1" dirty="0" smtClean="0">
                <a:solidFill>
                  <a:schemeClr val="tx2"/>
                </a:solidFill>
                <a:latin typeface="+mj-lt"/>
                <a:ea typeface="+mj-ea"/>
                <a:cs typeface="+mj-cs"/>
              </a:rPr>
            </a:br>
            <a:r>
              <a:rPr lang="fr-FR" dirty="0" smtClean="0">
                <a:solidFill>
                  <a:schemeClr val="tx2"/>
                </a:solidFill>
                <a:latin typeface="+mj-lt"/>
                <a:ea typeface="+mj-ea"/>
                <a:cs typeface="+mj-cs"/>
              </a:rPr>
              <a:t>Sélectionnez </a:t>
            </a:r>
            <a:r>
              <a:rPr lang="fr-FR" i="1" dirty="0" smtClean="0">
                <a:solidFill>
                  <a:schemeClr val="tx2"/>
                </a:solidFill>
                <a:latin typeface="+mj-lt"/>
                <a:ea typeface="+mj-ea"/>
                <a:cs typeface="+mj-cs"/>
              </a:rPr>
              <a:t>Commande</a:t>
            </a:r>
            <a:r>
              <a:rPr lang="fr-FR" dirty="0" smtClean="0">
                <a:solidFill>
                  <a:schemeClr val="tx2"/>
                </a:solidFill>
                <a:latin typeface="+mj-lt"/>
                <a:ea typeface="+mj-ea"/>
                <a:cs typeface="+mj-cs"/>
              </a:rPr>
              <a:t> &gt;&gt; </a:t>
            </a:r>
            <a:r>
              <a:rPr lang="fr-FR" i="1" dirty="0" smtClean="0">
                <a:solidFill>
                  <a:schemeClr val="tx2"/>
                </a:solidFill>
                <a:latin typeface="+mj-lt"/>
                <a:ea typeface="+mj-ea"/>
                <a:cs typeface="+mj-cs"/>
              </a:rPr>
              <a:t>Modifier</a:t>
            </a:r>
            <a:r>
              <a:rPr lang="fr-FR" dirty="0" smtClean="0">
                <a:solidFill>
                  <a:schemeClr val="tx2"/>
                </a:solidFill>
                <a:latin typeface="+mj-lt"/>
                <a:ea typeface="+mj-ea"/>
                <a:cs typeface="+mj-cs"/>
              </a:rPr>
              <a:t>. ME22N</a:t>
            </a:r>
            <a:br>
              <a:rPr lang="fr-FR" dirty="0" smtClean="0">
                <a:solidFill>
                  <a:schemeClr val="tx2"/>
                </a:solidFill>
                <a:latin typeface="+mj-lt"/>
                <a:ea typeface="+mj-ea"/>
                <a:cs typeface="+mj-cs"/>
              </a:rPr>
            </a:br>
            <a:endParaRPr lang="fr-FR" dirty="0"/>
          </a:p>
        </p:txBody>
      </p:sp>
      <p:sp>
        <p:nvSpPr>
          <p:cNvPr id="4" name="Espace réservé de la date 3"/>
          <p:cNvSpPr>
            <a:spLocks noGrp="1"/>
          </p:cNvSpPr>
          <p:nvPr>
            <p:ph type="dt" sz="half" idx="10"/>
          </p:nvPr>
        </p:nvSpPr>
        <p:spPr/>
        <p:txBody>
          <a:bodyPr/>
          <a:lstStyle/>
          <a:p>
            <a:pPr>
              <a:defRPr/>
            </a:pPr>
            <a:fld id="{B0AE4CAB-5D1E-4D14-9835-C90BB72FAADA}" type="datetime1">
              <a:rPr lang="fr-FR" smtClean="0"/>
              <a:t>01/03/2013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pPr>
              <a:defRPr/>
            </a:pPr>
            <a:fld id="{52829B69-B89E-426A-9E70-C335679A9E1E}" type="slidenum">
              <a:rPr lang="fr-FR" smtClean="0"/>
              <a:pPr>
                <a:defRPr/>
              </a:pPr>
              <a:t>4</a:t>
            </a:fld>
            <a:endParaRPr lang="fr-FR"/>
          </a:p>
        </p:txBody>
      </p:sp>
      <p:pic>
        <p:nvPicPr>
          <p:cNvPr id="49154" name="Picture 2"/>
          <p:cNvPicPr>
            <a:picLocks noGrp="1" noChangeAspect="1" noChangeArrowheads="1"/>
          </p:cNvPicPr>
          <p:nvPr>
            <p:ph idx="1"/>
          </p:nvPr>
        </p:nvPicPr>
        <p:blipFill>
          <a:blip r:embed="rId2"/>
          <a:srcRect/>
          <a:stretch>
            <a:fillRect/>
          </a:stretch>
        </p:blipFill>
        <p:spPr bwMode="auto">
          <a:xfrm>
            <a:off x="1000560" y="1412875"/>
            <a:ext cx="6998418" cy="4606925"/>
          </a:xfrm>
          <a:prstGeom prst="rect">
            <a:avLst/>
          </a:prstGeom>
          <a:noFill/>
          <a:ln w="57150" cap="flat" cmpd="sng">
            <a:noFill/>
            <a:prstDash val="solid"/>
            <a:miter lim="800000"/>
            <a:headEnd type="none" w="med" len="med"/>
            <a:tailEnd type="none" w="med" len="me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a date 3"/>
          <p:cNvSpPr>
            <a:spLocks noGrp="1"/>
          </p:cNvSpPr>
          <p:nvPr>
            <p:ph type="dt" sz="quarter" idx="10"/>
          </p:nvPr>
        </p:nvSpPr>
        <p:spPr>
          <a:noFill/>
        </p:spPr>
        <p:txBody>
          <a:bodyPr/>
          <a:lstStyle/>
          <a:p>
            <a:fld id="{E92D5A9C-0AF8-4584-8B53-55B8CBC785FF}" type="datetime1">
              <a:rPr lang="fr-FR" smtClean="0"/>
              <a:t>01/03/2013</a:t>
            </a:fld>
            <a:endParaRPr lang="fr-FR"/>
          </a:p>
        </p:txBody>
      </p:sp>
      <p:sp>
        <p:nvSpPr>
          <p:cNvPr id="22531"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2532" name="Espace réservé du numéro de diapositive 5"/>
          <p:cNvSpPr>
            <a:spLocks noGrp="1"/>
          </p:cNvSpPr>
          <p:nvPr>
            <p:ph type="sldNum" sz="quarter" idx="12"/>
          </p:nvPr>
        </p:nvSpPr>
        <p:spPr>
          <a:noFill/>
        </p:spPr>
        <p:txBody>
          <a:bodyPr/>
          <a:lstStyle/>
          <a:p>
            <a:fld id="{6B047F0E-33F3-43C7-A93A-803E972B1DDD}" type="slidenum">
              <a:rPr lang="fr-FR"/>
              <a:pPr/>
              <a:t>5</a:t>
            </a:fld>
            <a:endParaRPr lang="fr-FR"/>
          </a:p>
        </p:txBody>
      </p:sp>
      <p:sp>
        <p:nvSpPr>
          <p:cNvPr id="22533" name="Rectangle 2"/>
          <p:cNvSpPr>
            <a:spLocks noGrp="1" noChangeArrowheads="1"/>
          </p:cNvSpPr>
          <p:nvPr>
            <p:ph type="title"/>
          </p:nvPr>
        </p:nvSpPr>
        <p:spPr/>
        <p:txBody>
          <a:bodyPr/>
          <a:lstStyle/>
          <a:p>
            <a:pPr eaLnBrk="1" hangingPunct="1"/>
            <a:r>
              <a:rPr lang="fr-FR" smtClean="0"/>
              <a:t>L'écran initial s’affiche. </a:t>
            </a:r>
            <a:br>
              <a:rPr lang="fr-FR" smtClean="0"/>
            </a:br>
            <a:endParaRPr lang="fr-FR" smtClean="0"/>
          </a:p>
        </p:txBody>
      </p:sp>
      <p:pic>
        <p:nvPicPr>
          <p:cNvPr id="22534" name="Picture 3"/>
          <p:cNvPicPr>
            <a:picLocks noGrp="1" noChangeAspect="1" noChangeArrowheads="1"/>
          </p:cNvPicPr>
          <p:nvPr>
            <p:ph type="body" idx="1"/>
          </p:nvPr>
        </p:nvPicPr>
        <p:blipFill>
          <a:blip r:embed="rId2"/>
          <a:srcRect/>
          <a:stretch>
            <a:fillRect/>
          </a:stretch>
        </p:blip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a date 3"/>
          <p:cNvSpPr>
            <a:spLocks noGrp="1"/>
          </p:cNvSpPr>
          <p:nvPr>
            <p:ph type="dt" sz="quarter" idx="10"/>
          </p:nvPr>
        </p:nvSpPr>
        <p:spPr>
          <a:noFill/>
        </p:spPr>
        <p:txBody>
          <a:bodyPr/>
          <a:lstStyle/>
          <a:p>
            <a:fld id="{FA8D94D6-4578-4E91-9366-1645143E9E17}" type="datetime1">
              <a:rPr lang="fr-FR" smtClean="0"/>
              <a:t>01/03/2013</a:t>
            </a:fld>
            <a:endParaRPr lang="fr-FR"/>
          </a:p>
        </p:txBody>
      </p:sp>
      <p:sp>
        <p:nvSpPr>
          <p:cNvPr id="23555"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3556" name="Espace réservé du numéro de diapositive 5"/>
          <p:cNvSpPr>
            <a:spLocks noGrp="1"/>
          </p:cNvSpPr>
          <p:nvPr>
            <p:ph type="sldNum" sz="quarter" idx="12"/>
          </p:nvPr>
        </p:nvSpPr>
        <p:spPr>
          <a:noFill/>
        </p:spPr>
        <p:txBody>
          <a:bodyPr/>
          <a:lstStyle/>
          <a:p>
            <a:fld id="{CF501AE7-79E5-4369-8105-76741B5D6B58}" type="slidenum">
              <a:rPr lang="fr-FR"/>
              <a:pPr/>
              <a:t>6</a:t>
            </a:fld>
            <a:endParaRPr lang="fr-FR"/>
          </a:p>
        </p:txBody>
      </p:sp>
      <p:sp>
        <p:nvSpPr>
          <p:cNvPr id="23557" name="Rectangle 2"/>
          <p:cNvSpPr>
            <a:spLocks noGrp="1" noChangeArrowheads="1"/>
          </p:cNvSpPr>
          <p:nvPr>
            <p:ph type="title"/>
          </p:nvPr>
        </p:nvSpPr>
        <p:spPr/>
        <p:txBody>
          <a:bodyPr/>
          <a:lstStyle/>
          <a:p>
            <a:pPr eaLnBrk="1" hangingPunct="1"/>
            <a:r>
              <a:rPr lang="fr-FR" smtClean="0"/>
              <a:t>Vous ouvrez la synthèse des postes. </a:t>
            </a:r>
          </a:p>
        </p:txBody>
      </p:sp>
      <p:pic>
        <p:nvPicPr>
          <p:cNvPr id="23558" name="Picture 3"/>
          <p:cNvPicPr>
            <a:picLocks noGrp="1" noChangeAspect="1" noChangeArrowheads="1"/>
          </p:cNvPicPr>
          <p:nvPr>
            <p:ph type="body" idx="1"/>
          </p:nvPr>
        </p:nvPicPr>
        <p:blipFill>
          <a:blip r:embed="rId2"/>
          <a:srcRect/>
          <a:stretch>
            <a:fillRect/>
          </a:stretch>
        </p:blipFill>
        <p:spPr/>
      </p:pic>
      <p:sp>
        <p:nvSpPr>
          <p:cNvPr id="23559" name="Line 4"/>
          <p:cNvSpPr>
            <a:spLocks noChangeShapeType="1"/>
          </p:cNvSpPr>
          <p:nvPr/>
        </p:nvSpPr>
        <p:spPr bwMode="auto">
          <a:xfrm flipH="1">
            <a:off x="323850" y="1700213"/>
            <a:ext cx="503238" cy="649287"/>
          </a:xfrm>
          <a:prstGeom prst="line">
            <a:avLst/>
          </a:prstGeom>
          <a:noFill/>
          <a:ln w="57150">
            <a:solidFill>
              <a:srgbClr val="800000"/>
            </a:solidFill>
            <a:round/>
            <a:headEnd/>
            <a:tailEnd type="triangle" w="med" len="med"/>
          </a:ln>
        </p:spPr>
        <p:txBody>
          <a:bodyPr/>
          <a:lstStyle/>
          <a:p>
            <a:endParaRPr 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a date 3"/>
          <p:cNvSpPr>
            <a:spLocks noGrp="1"/>
          </p:cNvSpPr>
          <p:nvPr>
            <p:ph type="dt" sz="quarter" idx="10"/>
          </p:nvPr>
        </p:nvSpPr>
        <p:spPr>
          <a:noFill/>
        </p:spPr>
        <p:txBody>
          <a:bodyPr/>
          <a:lstStyle/>
          <a:p>
            <a:fld id="{C21298D6-C049-4AB7-964E-55F73AB74223}" type="datetime1">
              <a:rPr lang="fr-FR" smtClean="0"/>
              <a:t>01/03/2013</a:t>
            </a:fld>
            <a:endParaRPr lang="fr-FR"/>
          </a:p>
        </p:txBody>
      </p:sp>
      <p:sp>
        <p:nvSpPr>
          <p:cNvPr id="24579"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4580" name="Espace réservé du numéro de diapositive 5"/>
          <p:cNvSpPr>
            <a:spLocks noGrp="1"/>
          </p:cNvSpPr>
          <p:nvPr>
            <p:ph type="sldNum" sz="quarter" idx="12"/>
          </p:nvPr>
        </p:nvSpPr>
        <p:spPr>
          <a:noFill/>
        </p:spPr>
        <p:txBody>
          <a:bodyPr/>
          <a:lstStyle/>
          <a:p>
            <a:fld id="{3D48325B-2BB4-41AE-BA68-9063C6A7C98F}" type="slidenum">
              <a:rPr lang="fr-FR"/>
              <a:pPr/>
              <a:t>7</a:t>
            </a:fld>
            <a:endParaRPr lang="fr-FR"/>
          </a:p>
        </p:txBody>
      </p:sp>
      <p:sp>
        <p:nvSpPr>
          <p:cNvPr id="24581" name="Rectangle 2"/>
          <p:cNvSpPr>
            <a:spLocks noGrp="1" noChangeArrowheads="1"/>
          </p:cNvSpPr>
          <p:nvPr>
            <p:ph type="title"/>
          </p:nvPr>
        </p:nvSpPr>
        <p:spPr>
          <a:xfrm>
            <a:off x="0" y="0"/>
            <a:ext cx="9144000" cy="1341438"/>
          </a:xfrm>
        </p:spPr>
        <p:txBody>
          <a:bodyPr/>
          <a:lstStyle/>
          <a:p>
            <a:pPr eaLnBrk="1" hangingPunct="1"/>
            <a:r>
              <a:rPr lang="fr-FR" smtClean="0"/>
              <a:t>Il existe deux situations possibles : </a:t>
            </a:r>
            <a:br>
              <a:rPr lang="fr-FR" smtClean="0"/>
            </a:br>
            <a:r>
              <a:rPr lang="fr-FR" smtClean="0"/>
              <a:t/>
            </a:r>
            <a:br>
              <a:rPr lang="fr-FR" smtClean="0"/>
            </a:br>
            <a:r>
              <a:rPr lang="fr-FR" smtClean="0"/>
              <a:t>1. Si la quantité facturée (EF ou entrée de facture) est </a:t>
            </a:r>
            <a:r>
              <a:rPr lang="fr-FR" b="1" smtClean="0"/>
              <a:t>égale à</a:t>
            </a:r>
            <a:r>
              <a:rPr lang="fr-FR" smtClean="0"/>
              <a:t> la quantité d'entrée de marchandises (EM), vous sélectionnez le poste approprié puis </a:t>
            </a:r>
            <a:r>
              <a:rPr lang="fr-FR" i="1" smtClean="0"/>
              <a:t>vous cliquez sur le bouton</a:t>
            </a:r>
            <a:r>
              <a:rPr lang="fr-FR" b="1" smtClean="0"/>
              <a:t> </a:t>
            </a:r>
            <a:r>
              <a:rPr lang="fr-FR" b="1" i="1" smtClean="0"/>
              <a:t>Supprimer</a:t>
            </a:r>
            <a:r>
              <a:rPr lang="fr-FR" b="1" smtClean="0"/>
              <a:t>.</a:t>
            </a:r>
            <a:endParaRPr lang="fr-FR" smtClean="0"/>
          </a:p>
        </p:txBody>
      </p:sp>
      <p:pic>
        <p:nvPicPr>
          <p:cNvPr id="24582" name="Picture 3"/>
          <p:cNvPicPr>
            <a:picLocks noGrp="1" noChangeAspect="1" noChangeArrowheads="1"/>
          </p:cNvPicPr>
          <p:nvPr>
            <p:ph type="body" idx="1"/>
          </p:nvPr>
        </p:nvPicPr>
        <p:blipFill>
          <a:blip r:embed="rId2"/>
          <a:srcRect/>
          <a:stretch>
            <a:fillRect/>
          </a:stretch>
        </p:blipFill>
        <p:spPr/>
      </p:pic>
      <p:sp>
        <p:nvSpPr>
          <p:cNvPr id="24583" name="Rectangle 4"/>
          <p:cNvSpPr>
            <a:spLocks noChangeArrowheads="1"/>
          </p:cNvSpPr>
          <p:nvPr/>
        </p:nvSpPr>
        <p:spPr bwMode="auto">
          <a:xfrm>
            <a:off x="179388" y="5084763"/>
            <a:ext cx="7416800" cy="792162"/>
          </a:xfrm>
          <a:prstGeom prst="rect">
            <a:avLst/>
          </a:prstGeom>
          <a:noFill/>
          <a:ln w="57150">
            <a:solidFill>
              <a:srgbClr val="800000"/>
            </a:solidFill>
            <a:miter lim="800000"/>
            <a:headEnd/>
            <a:tailEnd/>
          </a:ln>
        </p:spPr>
        <p:txBody>
          <a:bodyPr wrap="none" anchor="ctr"/>
          <a:lstStyle/>
          <a:p>
            <a:endParaRPr lang="fr-FR"/>
          </a:p>
        </p:txBody>
      </p:sp>
      <p:sp>
        <p:nvSpPr>
          <p:cNvPr id="24584" name="Line 5"/>
          <p:cNvSpPr>
            <a:spLocks noChangeShapeType="1"/>
          </p:cNvSpPr>
          <p:nvPr/>
        </p:nvSpPr>
        <p:spPr bwMode="auto">
          <a:xfrm flipH="1">
            <a:off x="1116013" y="3284538"/>
            <a:ext cx="142875" cy="504825"/>
          </a:xfrm>
          <a:prstGeom prst="line">
            <a:avLst/>
          </a:prstGeom>
          <a:noFill/>
          <a:ln w="57150">
            <a:solidFill>
              <a:srgbClr val="800000"/>
            </a:solidFill>
            <a:round/>
            <a:headEnd/>
            <a:tailEnd type="triangle" w="med" len="med"/>
          </a:ln>
        </p:spPr>
        <p:txBody>
          <a:bodyPr/>
          <a:lstStyle/>
          <a:p>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a date 3"/>
          <p:cNvSpPr>
            <a:spLocks noGrp="1"/>
          </p:cNvSpPr>
          <p:nvPr>
            <p:ph type="dt" sz="quarter" idx="10"/>
          </p:nvPr>
        </p:nvSpPr>
        <p:spPr>
          <a:noFill/>
        </p:spPr>
        <p:txBody>
          <a:bodyPr/>
          <a:lstStyle/>
          <a:p>
            <a:fld id="{6702A43A-43BC-490F-A72E-1AEBE7653C2C}" type="datetime1">
              <a:rPr lang="fr-FR" smtClean="0"/>
              <a:t>01/03/2013</a:t>
            </a:fld>
            <a:endParaRPr lang="fr-FR"/>
          </a:p>
        </p:txBody>
      </p:sp>
      <p:sp>
        <p:nvSpPr>
          <p:cNvPr id="25603"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5604" name="Espace réservé du numéro de diapositive 5"/>
          <p:cNvSpPr>
            <a:spLocks noGrp="1"/>
          </p:cNvSpPr>
          <p:nvPr>
            <p:ph type="sldNum" sz="quarter" idx="12"/>
          </p:nvPr>
        </p:nvSpPr>
        <p:spPr>
          <a:noFill/>
        </p:spPr>
        <p:txBody>
          <a:bodyPr/>
          <a:lstStyle/>
          <a:p>
            <a:fld id="{816D4C53-C650-46FA-B581-4B464A8DD89C}" type="slidenum">
              <a:rPr lang="fr-FR"/>
              <a:pPr/>
              <a:t>8</a:t>
            </a:fld>
            <a:endParaRPr lang="fr-FR"/>
          </a:p>
        </p:txBody>
      </p:sp>
      <p:sp>
        <p:nvSpPr>
          <p:cNvPr id="25605" name="Rectangle 2"/>
          <p:cNvSpPr>
            <a:spLocks noGrp="1" noChangeArrowheads="1"/>
          </p:cNvSpPr>
          <p:nvPr>
            <p:ph type="title"/>
          </p:nvPr>
        </p:nvSpPr>
        <p:spPr/>
        <p:txBody>
          <a:bodyPr/>
          <a:lstStyle/>
          <a:p>
            <a:pPr eaLnBrk="1" hangingPunct="1"/>
            <a:r>
              <a:rPr lang="fr-FR" smtClean="0"/>
              <a:t>2. La quantité EF </a:t>
            </a:r>
            <a:r>
              <a:rPr lang="fr-FR" b="1" smtClean="0"/>
              <a:t>n'est pas égale à </a:t>
            </a:r>
            <a:r>
              <a:rPr lang="fr-FR" smtClean="0"/>
              <a:t>la quantité entrée, vous réduisez la quantité de commande dans la commande.</a:t>
            </a:r>
          </a:p>
        </p:txBody>
      </p:sp>
      <p:pic>
        <p:nvPicPr>
          <p:cNvPr id="25606" name="Picture 3"/>
          <p:cNvPicPr>
            <a:picLocks noGrp="1" noChangeAspect="1" noChangeArrowheads="1"/>
          </p:cNvPicPr>
          <p:nvPr>
            <p:ph type="body" idx="1"/>
          </p:nvPr>
        </p:nvPicPr>
        <p:blipFill>
          <a:blip r:embed="rId2"/>
          <a:srcRect/>
          <a:stretch>
            <a:fillRect/>
          </a:stretch>
        </p:blipFill>
        <p:spPr/>
      </p:pic>
      <p:sp>
        <p:nvSpPr>
          <p:cNvPr id="25607" name="Rectangle 4"/>
          <p:cNvSpPr>
            <a:spLocks noChangeArrowheads="1"/>
          </p:cNvSpPr>
          <p:nvPr/>
        </p:nvSpPr>
        <p:spPr bwMode="auto">
          <a:xfrm>
            <a:off x="179388" y="3933825"/>
            <a:ext cx="7993062" cy="1295400"/>
          </a:xfrm>
          <a:prstGeom prst="rect">
            <a:avLst/>
          </a:prstGeom>
          <a:noFill/>
          <a:ln w="57150">
            <a:solidFill>
              <a:srgbClr val="800000"/>
            </a:solidFill>
            <a:miter lim="800000"/>
            <a:headEnd/>
            <a:tailEnd/>
          </a:ln>
        </p:spPr>
        <p:txBody>
          <a:bodyPr wrap="none" anchor="ctr"/>
          <a:lstStyle/>
          <a:p>
            <a:endParaRPr lang="fr-FR"/>
          </a:p>
        </p:txBody>
      </p:sp>
      <p:sp>
        <p:nvSpPr>
          <p:cNvPr id="25608" name="Line 5"/>
          <p:cNvSpPr>
            <a:spLocks noChangeShapeType="1"/>
          </p:cNvSpPr>
          <p:nvPr/>
        </p:nvSpPr>
        <p:spPr bwMode="auto">
          <a:xfrm flipV="1">
            <a:off x="2843213" y="2492375"/>
            <a:ext cx="504825" cy="431800"/>
          </a:xfrm>
          <a:prstGeom prst="line">
            <a:avLst/>
          </a:prstGeom>
          <a:noFill/>
          <a:ln w="57150">
            <a:solidFill>
              <a:srgbClr val="800000"/>
            </a:solidFill>
            <a:round/>
            <a:headEnd/>
            <a:tailEnd type="triangle" w="med" len="med"/>
          </a:ln>
        </p:spPr>
        <p:txBody>
          <a:bodyPr/>
          <a:lstStyle/>
          <a:p>
            <a:endParaRPr lang="fr-F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a date 3"/>
          <p:cNvSpPr>
            <a:spLocks noGrp="1"/>
          </p:cNvSpPr>
          <p:nvPr>
            <p:ph type="dt" sz="quarter" idx="10"/>
          </p:nvPr>
        </p:nvSpPr>
        <p:spPr>
          <a:noFill/>
        </p:spPr>
        <p:txBody>
          <a:bodyPr/>
          <a:lstStyle/>
          <a:p>
            <a:fld id="{5925DBEB-A000-4EC8-A466-6A3418128C86}" type="datetime1">
              <a:rPr lang="fr-FR" smtClean="0"/>
              <a:t>01/03/2013</a:t>
            </a:fld>
            <a:endParaRPr lang="fr-FR"/>
          </a:p>
        </p:txBody>
      </p:sp>
      <p:sp>
        <p:nvSpPr>
          <p:cNvPr id="26627"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6628" name="Espace réservé du numéro de diapositive 5"/>
          <p:cNvSpPr>
            <a:spLocks noGrp="1"/>
          </p:cNvSpPr>
          <p:nvPr>
            <p:ph type="sldNum" sz="quarter" idx="12"/>
          </p:nvPr>
        </p:nvSpPr>
        <p:spPr>
          <a:noFill/>
        </p:spPr>
        <p:txBody>
          <a:bodyPr/>
          <a:lstStyle/>
          <a:p>
            <a:fld id="{15E9FE59-2EC2-4067-A26F-E02B8D277ABF}" type="slidenum">
              <a:rPr lang="fr-FR"/>
              <a:pPr/>
              <a:t>9</a:t>
            </a:fld>
            <a:endParaRPr lang="fr-FR"/>
          </a:p>
        </p:txBody>
      </p:sp>
      <p:sp>
        <p:nvSpPr>
          <p:cNvPr id="26629" name="Rectangle 2"/>
          <p:cNvSpPr>
            <a:spLocks noGrp="1" noChangeArrowheads="1"/>
          </p:cNvSpPr>
          <p:nvPr>
            <p:ph type="title"/>
          </p:nvPr>
        </p:nvSpPr>
        <p:spPr/>
        <p:txBody>
          <a:bodyPr/>
          <a:lstStyle/>
          <a:p>
            <a:pPr eaLnBrk="1" hangingPunct="1"/>
            <a:r>
              <a:rPr lang="fr-FR" smtClean="0"/>
              <a:t>Vous sauvegardez le document. </a:t>
            </a:r>
          </a:p>
        </p:txBody>
      </p:sp>
      <p:pic>
        <p:nvPicPr>
          <p:cNvPr id="26630" name="Picture 3"/>
          <p:cNvPicPr>
            <a:picLocks noGrp="1" noChangeAspect="1" noChangeArrowheads="1"/>
          </p:cNvPicPr>
          <p:nvPr>
            <p:ph type="body" idx="1"/>
          </p:nvPr>
        </p:nvPicPr>
        <p:blipFill>
          <a:blip r:embed="rId2"/>
          <a:srcRect/>
          <a:stretch>
            <a:fillRect/>
          </a:stretch>
        </p:blipFill>
        <p:spPr/>
      </p:pic>
    </p:spTree>
  </p:cSld>
  <p:clrMapOvr>
    <a:masterClrMapping/>
  </p:clrMapOvr>
</p:sld>
</file>

<file path=ppt/theme/theme1.xml><?xml version="1.0" encoding="utf-8"?>
<a:theme xmlns:a="http://schemas.openxmlformats.org/drawingml/2006/main" name="Profil">
  <a:themeElements>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57150" cap="flat" cmpd="sng" algn="ctr">
          <a:solidFill>
            <a:srgbClr val="80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cs typeface="Arial" charset="0"/>
          </a:defRPr>
        </a:defPPr>
      </a:lstStyle>
    </a:spDef>
    <a:lnDef>
      <a:spPr bwMode="auto">
        <a:xfrm>
          <a:off x="0" y="0"/>
          <a:ext cx="1" cy="1"/>
        </a:xfrm>
        <a:custGeom>
          <a:avLst/>
          <a:gdLst/>
          <a:ahLst/>
          <a:cxnLst/>
          <a:rect l="0" t="0" r="0" b="0"/>
          <a:pathLst/>
        </a:custGeom>
        <a:noFill/>
        <a:ln w="57150" cap="flat" cmpd="sng" algn="ctr">
          <a:solidFill>
            <a:srgbClr val="80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cs typeface="Arial" charset="0"/>
          </a:defRPr>
        </a:defPPr>
      </a:lstStyle>
    </a:lnDef>
  </a:objectDefaults>
  <a:extraClrSchemeLst>
    <a:extraClrScheme>
      <a:clrScheme name="Profil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Profile</Template>
  <TotalTime>443</TotalTime>
  <Words>435</Words>
  <Application>Microsoft Office PowerPoint</Application>
  <PresentationFormat>Affichage à l'écran (4:3)</PresentationFormat>
  <Paragraphs>66</Paragraphs>
  <Slides>12</Slides>
  <Notes>0</Notes>
  <HiddenSlides>0</HiddenSlides>
  <MMClips>0</MMClips>
  <ScaleCrop>false</ScaleCrop>
  <HeadingPairs>
    <vt:vector size="4" baseType="variant">
      <vt:variant>
        <vt:lpstr>Thème</vt:lpstr>
      </vt:variant>
      <vt:variant>
        <vt:i4>1</vt:i4>
      </vt:variant>
      <vt:variant>
        <vt:lpstr>Titres des diapositives</vt:lpstr>
      </vt:variant>
      <vt:variant>
        <vt:i4>12</vt:i4>
      </vt:variant>
    </vt:vector>
  </HeadingPairs>
  <TitlesOfParts>
    <vt:vector size="13" baseType="lpstr">
      <vt:lpstr>Profil</vt:lpstr>
      <vt:lpstr>Guide fonctionnel SAP ECC 6.0 par mickael QUESNOT © </vt:lpstr>
      <vt:lpstr>Présentation PowerPoint</vt:lpstr>
      <vt:lpstr>Si vous avez commandé 46.000 pièces d'un produit pour un poste de commande, mais si, après la livraison et le paiement de 45.000 d'entre elles, vous ne souhaitiez plus recevoir le reste, vous annulez le poste commande. </vt:lpstr>
      <vt:lpstr>Procédure Sélectionnez Commande &gt;&gt; Modifier. ME22N </vt:lpstr>
      <vt:lpstr>L'écran initial s’affiche.  </vt:lpstr>
      <vt:lpstr>Vous ouvrez la synthèse des postes. </vt:lpstr>
      <vt:lpstr>Il existe deux situations possibles :   1. Si la quantité facturée (EF ou entrée de facture) est égale à la quantité d'entrée de marchandises (EM), vous sélectionnez le poste approprié puis vous cliquez sur le bouton Supprimer.</vt:lpstr>
      <vt:lpstr>2. La quantité EF n'est pas égale à la quantité entrée, vous réduisez la quantité de commande dans la commande.</vt:lpstr>
      <vt:lpstr>Vous sauvegardez le document. </vt:lpstr>
      <vt:lpstr>Résultat  La commande est modifiée dans le système SAP. </vt:lpstr>
      <vt:lpstr>Pour permettre aux informations dans la commande d’être envoyées au fournisseur, le système crée un message pour la commande. </vt:lpstr>
      <vt:lpstr>Pour plus d’informations sur la manière d’envoyer le message au fournisseur, vous consultez le guide sur les Messages d'édition. ME9F</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Mickael QUESNOT</dc:creator>
  <cp:lastModifiedBy>QUESNOT, Mickael</cp:lastModifiedBy>
  <cp:revision>76</cp:revision>
  <dcterms:created xsi:type="dcterms:W3CDTF">2008-10-05T17:24:36Z</dcterms:created>
  <dcterms:modified xsi:type="dcterms:W3CDTF">2013-03-01T13:04:37Z</dcterms:modified>
</cp:coreProperties>
</file>