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886" r:id="rId2"/>
  </p:sldMasterIdLst>
  <p:notesMasterIdLst>
    <p:notesMasterId r:id="rId13"/>
  </p:notesMasterIdLst>
  <p:sldIdLst>
    <p:sldId id="256" r:id="rId3"/>
    <p:sldId id="263" r:id="rId4"/>
    <p:sldId id="267" r:id="rId5"/>
    <p:sldId id="268" r:id="rId6"/>
    <p:sldId id="269" r:id="rId7"/>
    <p:sldId id="270" r:id="rId8"/>
    <p:sldId id="271" r:id="rId9"/>
    <p:sldId id="272" r:id="rId10"/>
    <p:sldId id="262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88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C52524-3906-4955-82E5-39EC0FBC42AE}" type="datetimeFigureOut">
              <a:rPr lang="en-US"/>
              <a:pPr>
                <a:defRPr/>
              </a:pPr>
              <a:t>10/30/2013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C6F9A01-2DC6-4B94-B417-0DAC23BACF0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46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fr-FR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02B5FD-92A7-4C85-9D1A-82017566081E}" type="slidenum">
              <a:rPr lang="de-DE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short title with pictur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323850" y="0"/>
            <a:ext cx="8496300" cy="2143125"/>
            <a:chOff x="324000" y="-1"/>
            <a:chExt cx="8496000" cy="2143125"/>
          </a:xfrm>
        </p:grpSpPr>
        <p:sp>
          <p:nvSpPr>
            <p:cNvPr id="5" name="Rectangle 10"/>
            <p:cNvSpPr>
              <a:spLocks noChangeArrowheads="1"/>
            </p:cNvSpPr>
            <p:nvPr userDrawn="1"/>
          </p:nvSpPr>
          <p:spPr bwMode="gray">
            <a:xfrm>
              <a:off x="324000" y="-1"/>
              <a:ext cx="8496000" cy="2143125"/>
            </a:xfrm>
            <a:prstGeom prst="rect">
              <a:avLst/>
            </a:prstGeom>
            <a:solidFill>
              <a:schemeClr val="tx1">
                <a:alpha val="749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72000" rIns="90000" bIns="72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F0AB00"/>
                </a:buClr>
                <a:buSzPct val="80000"/>
              </a:pPr>
              <a:endParaRPr lang="de-DE" altLang="fr-FR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Rectangle 12"/>
            <p:cNvSpPr>
              <a:spLocks noChangeArrowheads="1"/>
            </p:cNvSpPr>
            <p:nvPr userDrawn="1"/>
          </p:nvSpPr>
          <p:spPr bwMode="gray">
            <a:xfrm>
              <a:off x="324000" y="-1"/>
              <a:ext cx="8496000" cy="161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72000" rIns="90000" bIns="72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F0AB00"/>
                </a:buClr>
                <a:buSzPct val="80000"/>
              </a:pPr>
              <a:endParaRPr lang="de-DE" altLang="fr-FR" sz="160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14000" y="324000"/>
            <a:ext cx="8280000" cy="738664"/>
          </a:xfrm>
        </p:spPr>
        <p:txBody>
          <a:bodyPr>
            <a:normAutofit/>
          </a:bodyPr>
          <a:lstStyle>
            <a:lvl1pPr>
              <a:defRPr sz="4800">
                <a:solidFill>
                  <a:sysClr val="windowText" lastClr="000000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414000" y="1499870"/>
            <a:ext cx="8280000" cy="492443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 b="0">
                <a:solidFill>
                  <a:sysClr val="windowText" lastClr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0709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1276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000" y="324000"/>
            <a:ext cx="8496000" cy="380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328274" y="762000"/>
            <a:ext cx="8491875" cy="3333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 b="0">
                <a:solidFill>
                  <a:sysClr val="windowText" lastClr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224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4000" y="1690687"/>
            <a:ext cx="8494713" cy="4391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992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4000" y="1691999"/>
            <a:ext cx="4165200" cy="4392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654800" y="1691999"/>
            <a:ext cx="4165200" cy="4392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911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with picture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de-DE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gray">
          <a:xfrm>
            <a:off x="5745600" y="1690687"/>
            <a:ext cx="3078000" cy="4391025"/>
          </a:xfrm>
          <a:solidFill>
            <a:schemeClr val="bg1">
              <a:lumMod val="95000"/>
            </a:schemeClr>
          </a:solidFill>
        </p:spPr>
        <p:txBody>
          <a:bodyPr tIns="1296000" rtlCol="0">
            <a:normAutofit/>
          </a:bodyPr>
          <a:lstStyle>
            <a:lvl1pPr algn="ctr">
              <a:defRPr b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de-DE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324000" y="1690687"/>
            <a:ext cx="5238000" cy="4391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4278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with picture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de-DE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gray">
          <a:xfrm>
            <a:off x="4654800" y="1692000"/>
            <a:ext cx="4165200" cy="4392000"/>
          </a:xfrm>
          <a:solidFill>
            <a:schemeClr val="bg1">
              <a:lumMod val="95000"/>
            </a:schemeClr>
          </a:solidFill>
        </p:spPr>
        <p:txBody>
          <a:bodyPr tIns="1296000" rtlCol="0">
            <a:noAutofit/>
          </a:bodyPr>
          <a:lstStyle>
            <a:lvl1pPr marL="0" indent="0" algn="ctr" defTabSz="914400" rtl="0" eaLnBrk="1" latinLnBrk="0" hangingPunct="1">
              <a:spcBef>
                <a:spcPts val="1620"/>
              </a:spcBef>
              <a:buClr>
                <a:schemeClr val="accent1"/>
              </a:buClr>
              <a:buSzPct val="80000"/>
              <a:buFontTx/>
              <a:buNone/>
              <a:defRPr lang="de-D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de-DE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324000" y="1692000"/>
            <a:ext cx="4165200" cy="4392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6899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with picture righ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de-DE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gray">
          <a:xfrm>
            <a:off x="3575304" y="1692000"/>
            <a:ext cx="5238000" cy="4392000"/>
          </a:xfrm>
          <a:solidFill>
            <a:schemeClr val="bg1">
              <a:lumMod val="95000"/>
            </a:schemeClr>
          </a:solidFill>
        </p:spPr>
        <p:txBody>
          <a:bodyPr tIns="1296000" rtlCol="0">
            <a:noAutofit/>
          </a:bodyPr>
          <a:lstStyle>
            <a:lvl1pPr marL="0" indent="0" algn="ctr" defTabSz="914400" rtl="0" eaLnBrk="1" latinLnBrk="0" hangingPunct="1">
              <a:spcBef>
                <a:spcPts val="1620"/>
              </a:spcBef>
              <a:buClr>
                <a:schemeClr val="accent1"/>
              </a:buClr>
              <a:buSzPct val="80000"/>
              <a:buFontTx/>
              <a:buNone/>
              <a:defRPr lang="de-D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de-DE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324000" y="1692000"/>
            <a:ext cx="3078000" cy="4392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86130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with picture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4000" y="1690688"/>
            <a:ext cx="4165200" cy="172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54800" y="1690688"/>
            <a:ext cx="4165200" cy="172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5"/>
          </p:nvPr>
        </p:nvSpPr>
        <p:spPr bwMode="gray">
          <a:xfrm>
            <a:off x="324000" y="3573490"/>
            <a:ext cx="4165200" cy="2508223"/>
          </a:xfrm>
          <a:solidFill>
            <a:schemeClr val="bg1">
              <a:lumMod val="95000"/>
            </a:schemeClr>
          </a:solidFill>
        </p:spPr>
        <p:txBody>
          <a:bodyPr tIns="504000" rtlCol="0">
            <a:normAutofit/>
          </a:bodyPr>
          <a:lstStyle>
            <a:lvl1pPr algn="ctr">
              <a:defRPr b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de-DE" noProof="0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/>
          </p:nvPr>
        </p:nvSpPr>
        <p:spPr bwMode="gray">
          <a:xfrm>
            <a:off x="4654800" y="3573490"/>
            <a:ext cx="4165200" cy="2508223"/>
          </a:xfrm>
          <a:solidFill>
            <a:schemeClr val="bg1">
              <a:lumMod val="95000"/>
            </a:schemeClr>
          </a:solidFill>
        </p:spPr>
        <p:txBody>
          <a:bodyPr tIns="504000" rtlCol="0">
            <a:normAutofit/>
          </a:bodyPr>
          <a:lstStyle>
            <a:lvl1pPr algn="ctr">
              <a:defRPr b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4019805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24000" y="1691998"/>
            <a:ext cx="8496000" cy="4392000"/>
          </a:xfrm>
        </p:spPr>
        <p:txBody>
          <a:bodyPr tIns="1440000"/>
          <a:lstStyle>
            <a:lvl1pPr algn="ctr"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7501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cussion Pan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24000" y="1692000"/>
            <a:ext cx="8494713" cy="2816156"/>
          </a:xfrm>
        </p:spPr>
        <p:txBody>
          <a:bodyPr>
            <a:noAutofit/>
          </a:bodyPr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69298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two lines with pictur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52400" y="0"/>
            <a:ext cx="8667750" cy="2148851"/>
            <a:chOff x="324000" y="-1"/>
            <a:chExt cx="8496000" cy="2143125"/>
          </a:xfrm>
        </p:grpSpPr>
        <p:sp>
          <p:nvSpPr>
            <p:cNvPr id="5" name="Rectangle 10"/>
            <p:cNvSpPr>
              <a:spLocks noChangeArrowheads="1"/>
            </p:cNvSpPr>
            <p:nvPr userDrawn="1"/>
          </p:nvSpPr>
          <p:spPr bwMode="gray">
            <a:xfrm>
              <a:off x="324000" y="-1"/>
              <a:ext cx="8496000" cy="2143125"/>
            </a:xfrm>
            <a:prstGeom prst="rect">
              <a:avLst/>
            </a:prstGeom>
            <a:solidFill>
              <a:schemeClr val="tx1">
                <a:alpha val="749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72000" rIns="90000" bIns="72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F0AB00"/>
                </a:buClr>
                <a:buSzPct val="80000"/>
              </a:pPr>
              <a:endParaRPr lang="de-DE" altLang="fr-FR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Rectangle 12"/>
            <p:cNvSpPr>
              <a:spLocks noChangeArrowheads="1"/>
            </p:cNvSpPr>
            <p:nvPr userDrawn="1"/>
          </p:nvSpPr>
          <p:spPr bwMode="gray">
            <a:xfrm>
              <a:off x="324000" y="-1"/>
              <a:ext cx="8496000" cy="161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72000" rIns="90000" bIns="72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F0AB00"/>
                </a:buClr>
                <a:buSzPct val="80000"/>
              </a:pPr>
              <a:endParaRPr lang="de-DE" altLang="fr-FR" sz="160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14000" y="324000"/>
            <a:ext cx="8280000" cy="923330"/>
          </a:xfrm>
        </p:spPr>
        <p:txBody>
          <a:bodyPr>
            <a:normAutofit/>
          </a:bodyPr>
          <a:lstStyle>
            <a:lvl1pPr>
              <a:defRPr sz="3000">
                <a:solidFill>
                  <a:sysClr val="windowText" lastClr="000000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414000" y="1499870"/>
            <a:ext cx="8280000" cy="492443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 b="0">
                <a:solidFill>
                  <a:sysClr val="windowText" lastClr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418066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23850" y="323850"/>
            <a:ext cx="8372475" cy="457200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0"/>
          </p:nvPr>
        </p:nvSpPr>
        <p:spPr bwMode="gray">
          <a:xfrm>
            <a:off x="328275" y="874395"/>
            <a:ext cx="8368050" cy="296863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 b="0">
                <a:solidFill>
                  <a:sysClr val="windowText" lastClr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24000" y="1690687"/>
            <a:ext cx="8494713" cy="4391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884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5348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33329086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52671-6CFA-4249-A7F4-52BAC3BA6B84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EDCF4-13A7-48BF-A7DE-C1E80E00B4D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144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B2FC-714D-42CE-8498-3E3EDDF86C30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64276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9C63-1078-442A-BDEE-04B38C87DEE8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15116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E0D4-7ABB-418E-A98F-3CA29F7CA570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77579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A3457-F5AC-4629-AD3C-84CDEBA9D820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82665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22DD9-891F-45EC-BBAC-92426A122DF6}" type="datetime1">
              <a:rPr lang="fr-FR" smtClean="0"/>
              <a:t>30/10/2013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1856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2FDC5-4B3D-4C8E-BA80-A2A930AFADF6}" type="datetime1">
              <a:rPr lang="fr-FR" smtClean="0"/>
              <a:t>30/10/2013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00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short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14000" y="324000"/>
            <a:ext cx="8280000" cy="738664"/>
          </a:xfrm>
        </p:spPr>
        <p:txBody>
          <a:bodyPr>
            <a:noAutofit/>
          </a:bodyPr>
          <a:lstStyle>
            <a:lvl1pPr>
              <a:defRPr sz="4800">
                <a:solidFill>
                  <a:sysClr val="windowText" lastClr="000000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414000" y="1499870"/>
            <a:ext cx="8280000" cy="492443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 b="0">
                <a:solidFill>
                  <a:sysClr val="windowText" lastClr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66057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1C93-3897-4AC7-8B07-09861CDC0490}" type="datetime1">
              <a:rPr lang="fr-FR" smtClean="0"/>
              <a:t>30/10/2013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27842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41D5-C95A-4760-B6E8-A9752DEA917E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6778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54762-315B-4C92-AA69-060C3B5A80AC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5406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1BCBF-DC17-44C7-AD24-D00D107161B6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82040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569D-85E2-412F-992B-889EF10EC036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613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two line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14000" y="324000"/>
            <a:ext cx="8280000" cy="923330"/>
          </a:xfrm>
        </p:spPr>
        <p:txBody>
          <a:bodyPr>
            <a:noAutofit/>
          </a:bodyPr>
          <a:lstStyle>
            <a:lvl1pPr>
              <a:defRPr sz="3000">
                <a:solidFill>
                  <a:sysClr val="windowText" lastClr="000000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414000" y="1499870"/>
            <a:ext cx="8280000" cy="492443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 b="0">
                <a:solidFill>
                  <a:sysClr val="windowText" lastClr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752214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event logo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gray">
          <a:xfrm>
            <a:off x="323850" y="0"/>
            <a:ext cx="8496300" cy="2143125"/>
          </a:xfrm>
          <a:prstGeom prst="rect">
            <a:avLst/>
          </a:prstGeom>
          <a:solidFill>
            <a:schemeClr val="tx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72000" rIns="90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0AB00"/>
              </a:buClr>
              <a:buSzPct val="80000"/>
            </a:pPr>
            <a:endParaRPr lang="de-DE" altLang="fr-FR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gray">
          <a:xfrm>
            <a:off x="323850" y="0"/>
            <a:ext cx="8496300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72000" rIns="90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0AB00"/>
              </a:buClr>
              <a:buSzPct val="80000"/>
            </a:pPr>
            <a:endParaRPr lang="de-DE" altLang="fr-FR" sz="16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14000" y="324000"/>
            <a:ext cx="8280000" cy="738664"/>
          </a:xfrm>
        </p:spPr>
        <p:txBody>
          <a:bodyPr>
            <a:noAutofit/>
          </a:bodyPr>
          <a:lstStyle>
            <a:lvl1pPr>
              <a:defRPr sz="4800">
                <a:solidFill>
                  <a:sysClr val="windowText" lastClr="000000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414000" y="1499870"/>
            <a:ext cx="8280000" cy="492443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 b="0">
                <a:solidFill>
                  <a:sysClr val="windowText" lastClr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90433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gray">
          <a:xfrm>
            <a:off x="323850" y="0"/>
            <a:ext cx="8496300" cy="22955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72000" rIns="90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0AB00"/>
              </a:buClr>
              <a:buSzPct val="80000"/>
            </a:pPr>
            <a:endParaRPr lang="de-DE" altLang="fr-FR" sz="16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324000" y="2444400"/>
            <a:ext cx="8496000" cy="738664"/>
          </a:xfrm>
        </p:spPr>
        <p:txBody>
          <a:bodyPr>
            <a:noAutofit/>
          </a:bodyPr>
          <a:lstStyle>
            <a:lvl1pPr>
              <a:defRPr sz="4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93" name="Text Placeholder 92"/>
          <p:cNvSpPr>
            <a:spLocks noGrp="1"/>
          </p:cNvSpPr>
          <p:nvPr>
            <p:ph type="body" sz="quarter" idx="10"/>
          </p:nvPr>
        </p:nvSpPr>
        <p:spPr>
          <a:xfrm>
            <a:off x="328613" y="3506400"/>
            <a:ext cx="8496300" cy="620713"/>
          </a:xfrm>
        </p:spPr>
        <p:txBody>
          <a:bodyPr/>
          <a:lstStyle>
            <a:lvl1pPr>
              <a:spcBef>
                <a:spcPts val="1200"/>
              </a:spcBef>
              <a:defRPr sz="1600"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76954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Pag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gray">
          <a:xfrm>
            <a:off x="323850" y="0"/>
            <a:ext cx="8496300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72000" rIns="90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0AB00"/>
              </a:buClr>
              <a:buSzPct val="80000"/>
            </a:pPr>
            <a:endParaRPr lang="de-DE" altLang="fr-FR" sz="16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24000" y="162000"/>
            <a:ext cx="8496000" cy="2134800"/>
          </a:xfrm>
          <a:solidFill>
            <a:schemeClr val="bg1">
              <a:lumMod val="95000"/>
            </a:schemeClr>
          </a:solidFill>
        </p:spPr>
        <p:txBody>
          <a:bodyPr tIns="504000" rtlCol="0">
            <a:normAutofit/>
          </a:bodyPr>
          <a:lstStyle>
            <a:lvl1pPr algn="ctr">
              <a:defRPr b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324000" y="2444400"/>
            <a:ext cx="8496000" cy="738664"/>
          </a:xfrm>
        </p:spPr>
        <p:txBody>
          <a:bodyPr>
            <a:noAutofit/>
          </a:bodyPr>
          <a:lstStyle>
            <a:lvl1pPr>
              <a:defRPr sz="4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93" name="Text Placeholder 92"/>
          <p:cNvSpPr>
            <a:spLocks noGrp="1"/>
          </p:cNvSpPr>
          <p:nvPr>
            <p:ph type="body" sz="quarter" idx="10"/>
          </p:nvPr>
        </p:nvSpPr>
        <p:spPr>
          <a:xfrm>
            <a:off x="328613" y="3506400"/>
            <a:ext cx="8496300" cy="620713"/>
          </a:xfrm>
        </p:spPr>
        <p:txBody>
          <a:bodyPr/>
          <a:lstStyle>
            <a:lvl1pPr>
              <a:spcBef>
                <a:spcPts val="1200"/>
              </a:spcBef>
              <a:defRPr sz="1600"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3465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act /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gray">
          <a:xfrm>
            <a:off x="323850" y="0"/>
            <a:ext cx="8496300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72000" rIns="90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0AB00"/>
              </a:buClr>
              <a:buSzPct val="80000"/>
            </a:pPr>
            <a:endParaRPr lang="de-DE" altLang="fr-FR" sz="16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324000" y="2444400"/>
            <a:ext cx="8496000" cy="738664"/>
          </a:xfrm>
        </p:spPr>
        <p:txBody>
          <a:bodyPr>
            <a:noAutofit/>
          </a:bodyPr>
          <a:lstStyle>
            <a:lvl1pPr>
              <a:defRPr sz="4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93" name="Text Placeholder 92"/>
          <p:cNvSpPr>
            <a:spLocks noGrp="1"/>
          </p:cNvSpPr>
          <p:nvPr>
            <p:ph type="body" sz="quarter" idx="10"/>
          </p:nvPr>
        </p:nvSpPr>
        <p:spPr>
          <a:xfrm>
            <a:off x="324000" y="4604385"/>
            <a:ext cx="8496300" cy="147732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600"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80820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4000" y="1692000"/>
            <a:ext cx="8494713" cy="383181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b="0"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lvl2pPr>
            <a:lvl3pPr marL="0" marR="0" indent="0" algn="l" defTabSz="9144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lvl3pPr>
            <a:lvl4pPr marL="270000" indent="-180000"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"/>
              <a:defRPr sz="1800"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82987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gray">
          <a:xfrm>
            <a:off x="323850" y="323850"/>
            <a:ext cx="84963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Insert page title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23850" y="1690688"/>
            <a:ext cx="849630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First level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</a:p>
        </p:txBody>
      </p:sp>
      <p:sp>
        <p:nvSpPr>
          <p:cNvPr id="1028" name="Rectangle 32"/>
          <p:cNvSpPr>
            <a:spLocks noChangeArrowheads="1"/>
          </p:cNvSpPr>
          <p:nvPr/>
        </p:nvSpPr>
        <p:spPr bwMode="gray">
          <a:xfrm>
            <a:off x="323850" y="0"/>
            <a:ext cx="8496300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72000" rIns="90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0AB00"/>
              </a:buClr>
              <a:buSzPct val="80000"/>
            </a:pPr>
            <a:endParaRPr lang="de-DE" altLang="fr-FR" sz="1600"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23850" y="1231900"/>
            <a:ext cx="84963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Rectangle 94"/>
          <p:cNvSpPr>
            <a:spLocks noChangeArrowheads="1"/>
          </p:cNvSpPr>
          <p:nvPr/>
        </p:nvSpPr>
        <p:spPr bwMode="gray">
          <a:xfrm>
            <a:off x="323850" y="6535738"/>
            <a:ext cx="8496300" cy="3238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72000" rIns="90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0AB00"/>
              </a:buClr>
              <a:buSzPct val="80000"/>
            </a:pPr>
            <a:endParaRPr lang="de-DE" altLang="fr-FR" sz="16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31" name="TextBox 9"/>
          <p:cNvSpPr txBox="1">
            <a:spLocks noChangeArrowheads="1"/>
          </p:cNvSpPr>
          <p:nvPr/>
        </p:nvSpPr>
        <p:spPr bwMode="gray">
          <a:xfrm>
            <a:off x="323850" y="6635750"/>
            <a:ext cx="16789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0" rIns="0" bIns="0">
            <a:spAutoFit/>
          </a:bodyPr>
          <a:lstStyle>
            <a:lvl1pPr marL="133350" indent="-1333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Clr>
                <a:schemeClr val="bg1"/>
              </a:buClr>
              <a:buFont typeface="Arial" pitchFamily="34" charset="0"/>
              <a:buChar char="©"/>
              <a:defRPr/>
            </a:pPr>
            <a:r>
              <a:rPr lang="en-US" sz="800" dirty="0" smtClean="0">
                <a:solidFill>
                  <a:schemeClr val="bg1"/>
                </a:solidFill>
              </a:rPr>
              <a:t>SHARESAP. All rights reserved.</a:t>
            </a:r>
          </a:p>
        </p:txBody>
      </p:sp>
      <p:sp>
        <p:nvSpPr>
          <p:cNvPr id="1032" name="TextBox 33"/>
          <p:cNvSpPr txBox="1">
            <a:spLocks noChangeArrowheads="1"/>
          </p:cNvSpPr>
          <p:nvPr/>
        </p:nvSpPr>
        <p:spPr bwMode="gray">
          <a:xfrm>
            <a:off x="8624888" y="6635750"/>
            <a:ext cx="19843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72000" bIns="0">
            <a:spAutoFit/>
          </a:bodyPr>
          <a:lstStyle>
            <a:lvl1pPr marL="93663" indent="-936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chemeClr val="accent2"/>
              </a:buClr>
              <a:buFont typeface="Arial" pitchFamily="34" charset="0"/>
              <a:buNone/>
              <a:defRPr/>
            </a:pPr>
            <a:fld id="{19A06628-0E2B-4261-BE74-FE766F62374C}" type="slidenum">
              <a:rPr lang="en-US" sz="800" smtClean="0">
                <a:solidFill>
                  <a:schemeClr val="bg1"/>
                </a:solidFill>
              </a:rPr>
              <a:pPr algn="r" eaLnBrk="1" hangingPunct="1">
                <a:buClr>
                  <a:schemeClr val="accent2"/>
                </a:buClr>
                <a:buFont typeface="Arial" pitchFamily="34" charset="0"/>
                <a:buNone/>
                <a:defRPr/>
              </a:pPr>
              <a:t>‹N°›</a:t>
            </a:fld>
            <a:endParaRPr lang="en-US" sz="8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64" r:id="rId9"/>
    <p:sldLayoutId id="2147483865" r:id="rId10"/>
    <p:sldLayoutId id="2147483866" r:id="rId11"/>
    <p:sldLayoutId id="2147483867" r:id="rId12"/>
    <p:sldLayoutId id="2147483868" r:id="rId13"/>
    <p:sldLayoutId id="2147483869" r:id="rId14"/>
    <p:sldLayoutId id="2147483870" r:id="rId15"/>
    <p:sldLayoutId id="2147483871" r:id="rId16"/>
    <p:sldLayoutId id="2147483872" r:id="rId17"/>
    <p:sldLayoutId id="2147483873" r:id="rId18"/>
    <p:sldLayoutId id="2147483874" r:id="rId19"/>
    <p:sldLayoutId id="2147483875" r:id="rId20"/>
    <p:sldLayoutId id="2147483884" r:id="rId21"/>
    <p:sldLayoutId id="2147483885" r:id="rId22"/>
    <p:sldLayoutId id="2147483898" r:id="rId2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ts val="1625"/>
        </a:spcBef>
        <a:spcAft>
          <a:spcPct val="0"/>
        </a:spcAft>
        <a:buClr>
          <a:schemeClr val="accent1"/>
        </a:buClr>
        <a:buSzPct val="80000"/>
        <a:defRPr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5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269875" indent="-180975" algn="l" rtl="0" eaLnBrk="0" fontAlgn="base" hangingPunct="0">
        <a:spcBef>
          <a:spcPts val="425"/>
        </a:spcBef>
        <a:spcAft>
          <a:spcPct val="0"/>
        </a:spcAft>
        <a:buClr>
          <a:schemeClr val="accent1"/>
        </a:buClr>
        <a:buSzPct val="100000"/>
        <a:buFont typeface="Wingdings" pitchFamily="2" charset="2"/>
        <a:buChar char="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447675" indent="-177800" algn="l" rtl="0" eaLnBrk="0" fontAlgn="base" hangingPunct="0">
        <a:spcBef>
          <a:spcPts val="425"/>
        </a:spcBef>
        <a:spcAft>
          <a:spcPct val="0"/>
        </a:spcAft>
        <a:buClr>
          <a:schemeClr val="accent2"/>
        </a:buClr>
        <a:buSzPct val="100000"/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27063" indent="-179388" algn="l" rtl="0" eaLnBrk="0" fontAlgn="base" hangingPunct="0">
        <a:spcBef>
          <a:spcPts val="250"/>
        </a:spcBef>
        <a:spcAft>
          <a:spcPct val="0"/>
        </a:spcAft>
        <a:buClr>
          <a:schemeClr val="accent2"/>
        </a:buClr>
        <a:buSzPct val="100000"/>
        <a:buFont typeface="Courier New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A19F7-309C-444E-80E7-68388B0A465B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477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hyperlink" Target="http://help.sap.com/saphelp_erp2005/helpdata/fr/75/ee0e8a55c811d189900000e8322d00/content.htm" TargetMode="Externa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:\Templates_Guidelines\eOn\Templates\2011\Corporate\new_photos\42-19779602_LowR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5"/>
          <p:cNvGrpSpPr>
            <a:grpSpLocks/>
          </p:cNvGrpSpPr>
          <p:nvPr/>
        </p:nvGrpSpPr>
        <p:grpSpPr bwMode="auto">
          <a:xfrm>
            <a:off x="323850" y="0"/>
            <a:ext cx="8496300" cy="2143125"/>
            <a:chOff x="324000" y="-1"/>
            <a:chExt cx="8496000" cy="2143125"/>
          </a:xfrm>
        </p:grpSpPr>
        <p:sp>
          <p:nvSpPr>
            <p:cNvPr id="7" name="Rectangle 6"/>
            <p:cNvSpPr/>
            <p:nvPr/>
          </p:nvSpPr>
          <p:spPr bwMode="gray">
            <a:xfrm>
              <a:off x="324000" y="-1"/>
              <a:ext cx="8496000" cy="2143125"/>
            </a:xfrm>
            <a:prstGeom prst="rect">
              <a:avLst/>
            </a:prstGeom>
            <a:solidFill>
              <a:schemeClr val="tx1">
                <a:alpha val="75000"/>
              </a:schemeClr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buClr>
                  <a:srgbClr val="F0AB00"/>
                </a:buClr>
                <a:buSzPct val="80000"/>
                <a:defRPr/>
              </a:pPr>
              <a:endParaRPr lang="en-US" kern="0" dirty="0">
                <a:latin typeface="Arial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Rectangle 8"/>
            <p:cNvSpPr/>
            <p:nvPr/>
          </p:nvSpPr>
          <p:spPr bwMode="gray">
            <a:xfrm>
              <a:off x="324000" y="-1"/>
              <a:ext cx="8496000" cy="161925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buClr>
                  <a:srgbClr val="F0AB00"/>
                </a:buClr>
                <a:buSzPct val="80000"/>
                <a:defRPr/>
              </a:pPr>
              <a:endParaRPr lang="en-US" sz="1600" kern="0" dirty="0">
                <a:latin typeface="Arial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2292" name="Title 14"/>
          <p:cNvSpPr>
            <a:spLocks noGrp="1"/>
          </p:cNvSpPr>
          <p:nvPr>
            <p:ph type="ctrTitle"/>
          </p:nvPr>
        </p:nvSpPr>
        <p:spPr>
          <a:xfrm>
            <a:off x="414338" y="323850"/>
            <a:ext cx="8280400" cy="923925"/>
          </a:xfrm>
        </p:spPr>
        <p:txBody>
          <a:bodyPr/>
          <a:lstStyle/>
          <a:p>
            <a:pPr eaLnBrk="1" hangingPunct="1"/>
            <a:r>
              <a:rPr lang="fr-FR" dirty="0"/>
              <a:t>Gestion d'un programme de livraisons pour une commande</a:t>
            </a:r>
            <a:endParaRPr lang="en-US" altLang="fr-FR" dirty="0" smtClean="0">
              <a:solidFill>
                <a:srgbClr val="000000"/>
              </a:solidFill>
            </a:endParaRPr>
          </a:p>
        </p:txBody>
      </p:sp>
      <p:sp>
        <p:nvSpPr>
          <p:cNvPr id="12293" name="Subtitle 15"/>
          <p:cNvSpPr>
            <a:spLocks noGrp="1"/>
          </p:cNvSpPr>
          <p:nvPr>
            <p:ph type="subTitle" idx="1"/>
          </p:nvPr>
        </p:nvSpPr>
        <p:spPr>
          <a:xfrm>
            <a:off x="414338" y="1500188"/>
            <a:ext cx="8280400" cy="492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fr-FR" dirty="0" smtClean="0">
                <a:solidFill>
                  <a:srgbClr val="000000"/>
                </a:solidFill>
              </a:rPr>
              <a:t>Mickael QUESNOT</a:t>
            </a:r>
          </a:p>
        </p:txBody>
      </p:sp>
      <p:sp>
        <p:nvSpPr>
          <p:cNvPr id="10" name="Espace réservé du pied de page 4"/>
          <p:cNvSpPr txBox="1">
            <a:spLocks/>
          </p:cNvSpPr>
          <p:nvPr/>
        </p:nvSpPr>
        <p:spPr bwMode="auto">
          <a:xfrm>
            <a:off x="914400" y="4114800"/>
            <a:ext cx="790575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449263" rtl="0" eaLnBrk="0" fontAlgn="base" latinLnBrk="0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971800" indent="-228600" algn="l" defTabSz="449263" rtl="0" eaLnBrk="0" fontAlgn="base" latinLnBrk="0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429000" indent="-228600" algn="l" defTabSz="449263" rtl="0" eaLnBrk="0" fontAlgn="base" latinLnBrk="0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886200" indent="-228600" algn="l" defTabSz="449263" rtl="0" eaLnBrk="0" fontAlgn="base" latinLnBrk="0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fr-FR" altLang="fr-FR" smtClean="0">
                <a:solidFill>
                  <a:schemeClr val="tx2"/>
                </a:solidFill>
              </a:rPr>
              <a:t>Sharesap.com®. Copyright©. Tous droits réservés. Par Mickael QUESNOT</a:t>
            </a:r>
            <a:endParaRPr lang="en-GB" altLang="fr-FR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202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400" dirty="0"/>
              <a:t>Si la livraison de la quantité de commande totale doit être répartie sur une certaine période conformément à un programme prédéfini, vous pouvez saisir chaque date (et éventuellement l’heure) de livraison souhaitée dans les échéances du programme de livraisons ( par ex. 20 pièces le 5 mai 1993 à 10 h, un autre lot de 20 pièces le 6 mai à 10 h et 60 pièces le 10 mai). </a:t>
            </a:r>
            <a:r>
              <a:rPr lang="fr-FR" sz="1400" dirty="0" smtClean="0"/>
              <a:t>ME22N</a:t>
            </a:r>
            <a:r>
              <a:rPr lang="fr-FR" sz="1400" dirty="0"/>
              <a:t/>
            </a:r>
            <a:br>
              <a:rPr lang="fr-FR" sz="1400" dirty="0"/>
            </a:br>
            <a:endParaRPr lang="fr-FR" sz="1400" dirty="0"/>
          </a:p>
        </p:txBody>
      </p:sp>
      <p:pic>
        <p:nvPicPr>
          <p:cNvPr id="4" name="Espace réservé du contenu 3" descr="Commande standard 4500005708 créée par Mich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198259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saisissez ces informations dans l’échéancier associé au poste de commande concerné.</a:t>
            </a:r>
            <a:endParaRPr lang="fr-FR" dirty="0"/>
          </a:p>
        </p:txBody>
      </p:sp>
      <p:pic>
        <p:nvPicPr>
          <p:cNvPr id="4" name="Espace réservé du contenu 3" descr="Commande standard 4500005708 créée par Mich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2456846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Procédure</a:t>
            </a:r>
            <a:br>
              <a:rPr lang="fr-FR" dirty="0"/>
            </a:br>
            <a:r>
              <a:rPr lang="fr-FR" dirty="0"/>
              <a:t>Marquez le poste souhaité dans l’écran de synthèse des postes. </a:t>
            </a:r>
            <a:br>
              <a:rPr lang="fr-FR" dirty="0"/>
            </a:br>
            <a:endParaRPr lang="fr-FR" dirty="0"/>
          </a:p>
        </p:txBody>
      </p:sp>
      <p:pic>
        <p:nvPicPr>
          <p:cNvPr id="4" name="Espace réservé du contenu 3" descr="Commande standard 4500005708 créée par Mich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506192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Sélectionnez </a:t>
            </a:r>
            <a:r>
              <a:rPr lang="fr-FR" i="1" dirty="0"/>
              <a:t>Poste</a:t>
            </a:r>
            <a:r>
              <a:rPr lang="fr-FR" dirty="0"/>
              <a:t> ®</a:t>
            </a:r>
            <a:r>
              <a:rPr lang="fr-FR" dirty="0"/>
              <a:t> </a:t>
            </a:r>
            <a:r>
              <a:rPr lang="fr-FR" i="1" dirty="0" smtClean="0"/>
              <a:t>Echéances</a:t>
            </a:r>
            <a:r>
              <a:rPr lang="fr-FR" dirty="0" smtClean="0"/>
              <a:t>. </a:t>
            </a:r>
            <a:endParaRPr lang="fr-FR" dirty="0"/>
          </a:p>
        </p:txBody>
      </p:sp>
      <p:pic>
        <p:nvPicPr>
          <p:cNvPr id="4" name="Espace réservé du contenu 3" descr="Commande standard 4500005708 créée par Mich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3508300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L'écran de saisie des échéances pour le poste s’affiche.</a:t>
            </a:r>
            <a:br>
              <a:rPr lang="fr-FR" dirty="0"/>
            </a:br>
            <a:endParaRPr lang="fr-FR" dirty="0"/>
          </a:p>
        </p:txBody>
      </p:sp>
      <p:pic>
        <p:nvPicPr>
          <p:cNvPr id="4" name="Espace réservé du contenu 3" descr="Commande standard 4500005708 créée par Mich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3722095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Saisissez la date de livraison (jour, semaine ou mois), l'heure de livraison et la quantité prévue pour chaque livraison.</a:t>
            </a:r>
            <a:endParaRPr lang="fr-FR" dirty="0"/>
          </a:p>
        </p:txBody>
      </p:sp>
      <p:pic>
        <p:nvPicPr>
          <p:cNvPr id="4" name="Espace réservé du contenu 3" descr="Commande standard 4500005708 créée par Mich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3889083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section </a:t>
            </a:r>
            <a:r>
              <a:rPr lang="fr-FR" dirty="0">
                <a:hlinkClick r:id="rId2" action="ppaction://hlinkfile"/>
              </a:rPr>
              <a:t>Contrat-cadre avec les fournisseurs</a:t>
            </a:r>
            <a:r>
              <a:rPr lang="fr-FR" dirty="0"/>
              <a:t> contient des informations détaillées au sujet des échéanciers de programmes de livraisons.</a:t>
            </a:r>
            <a:endParaRPr lang="fr-FR" dirty="0"/>
          </a:p>
        </p:txBody>
      </p:sp>
      <p:pic>
        <p:nvPicPr>
          <p:cNvPr id="4" name="Espace réservé du contenu 3" descr="Créer Prog.livr. : écran initial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822712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P_2011_v1.1">
  <a:themeElements>
    <a:clrScheme name="SAP_Colors2011_1.1">
      <a:dk1>
        <a:srgbClr val="000000"/>
      </a:dk1>
      <a:lt1>
        <a:srgbClr val="FFFFFF"/>
      </a:lt1>
      <a:dk2>
        <a:srgbClr val="0076CB"/>
      </a:dk2>
      <a:lt2>
        <a:srgbClr val="CCCCCC"/>
      </a:lt2>
      <a:accent1>
        <a:srgbClr val="F0AB00"/>
      </a:accent1>
      <a:accent2>
        <a:srgbClr val="666666"/>
      </a:accent2>
      <a:accent3>
        <a:srgbClr val="0076CB"/>
      </a:accent3>
      <a:accent4>
        <a:srgbClr val="4FB81C"/>
      </a:accent4>
      <a:accent5>
        <a:srgbClr val="E35500"/>
      </a:accent5>
      <a:accent6>
        <a:srgbClr val="760A85"/>
      </a:accent6>
      <a:hlink>
        <a:srgbClr val="666666"/>
      </a:hlink>
      <a:folHlink>
        <a:srgbClr val="CCCCCC"/>
      </a:folHlink>
    </a:clrScheme>
    <a:fontScheme name="SAP_Fonts20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 w="6350" algn="ctr">
          <a:noFill/>
          <a:miter lim="800000"/>
          <a:headEnd/>
          <a:tailEnd/>
        </a:ln>
      </a:spPr>
      <a:bodyPr lIns="90000" tIns="72000" rIns="90000" bIns="72000" rtlCol="0" anchor="ctr"/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b="0" i="0" u="none" strike="noStrike" kern="0" cap="none" spc="0" normalizeH="0" baseline="0" noProof="0" dirty="0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smtClean="0">
            <a:ea typeface="Arial Unicode MS" pitchFamily="34" charset="-128"/>
            <a:cs typeface="Arial Unicode MS" pitchFamily="34" charset="-128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AP_Colors2011_1.1">
    <a:dk1>
      <a:srgbClr val="000000"/>
    </a:dk1>
    <a:lt1>
      <a:srgbClr val="FFFFFF"/>
    </a:lt1>
    <a:dk2>
      <a:srgbClr val="0076CB"/>
    </a:dk2>
    <a:lt2>
      <a:srgbClr val="CCCCCC"/>
    </a:lt2>
    <a:accent1>
      <a:srgbClr val="F0AB00"/>
    </a:accent1>
    <a:accent2>
      <a:srgbClr val="666666"/>
    </a:accent2>
    <a:accent3>
      <a:srgbClr val="0076CB"/>
    </a:accent3>
    <a:accent4>
      <a:srgbClr val="4FB81C"/>
    </a:accent4>
    <a:accent5>
      <a:srgbClr val="E35500"/>
    </a:accent5>
    <a:accent6>
      <a:srgbClr val="760A85"/>
    </a:accent6>
    <a:hlink>
      <a:srgbClr val="666666"/>
    </a:hlink>
    <a:folHlink>
      <a:srgbClr val="CCCCCC"/>
    </a:folHlink>
  </a:clrScheme>
</a:themeOverride>
</file>

<file path=ppt/theme/themeOverride2.xml><?xml version="1.0" encoding="utf-8"?>
<a:themeOverride xmlns:a="http://schemas.openxmlformats.org/drawingml/2006/main">
  <a:clrScheme name="SAP_Colors2011_1.1">
    <a:dk1>
      <a:srgbClr val="000000"/>
    </a:dk1>
    <a:lt1>
      <a:srgbClr val="FFFFFF"/>
    </a:lt1>
    <a:dk2>
      <a:srgbClr val="0076CB"/>
    </a:dk2>
    <a:lt2>
      <a:srgbClr val="CCCCCC"/>
    </a:lt2>
    <a:accent1>
      <a:srgbClr val="F0AB00"/>
    </a:accent1>
    <a:accent2>
      <a:srgbClr val="666666"/>
    </a:accent2>
    <a:accent3>
      <a:srgbClr val="0076CB"/>
    </a:accent3>
    <a:accent4>
      <a:srgbClr val="4FB81C"/>
    </a:accent4>
    <a:accent5>
      <a:srgbClr val="E35500"/>
    </a:accent5>
    <a:accent6>
      <a:srgbClr val="760A85"/>
    </a:accent6>
    <a:hlink>
      <a:srgbClr val="666666"/>
    </a:hlink>
    <a:folHlink>
      <a:srgbClr val="CCCCCC"/>
    </a:folHlink>
  </a:clrScheme>
</a:themeOverride>
</file>

<file path=ppt/theme/themeOverride3.xml><?xml version="1.0" encoding="utf-8"?>
<a:themeOverride xmlns:a="http://schemas.openxmlformats.org/drawingml/2006/main">
  <a:clrScheme name="SAP_Colors2011_1.1">
    <a:dk1>
      <a:srgbClr val="000000"/>
    </a:dk1>
    <a:lt1>
      <a:srgbClr val="FFFFFF"/>
    </a:lt1>
    <a:dk2>
      <a:srgbClr val="0076CB"/>
    </a:dk2>
    <a:lt2>
      <a:srgbClr val="CCCCCC"/>
    </a:lt2>
    <a:accent1>
      <a:srgbClr val="F0AB00"/>
    </a:accent1>
    <a:accent2>
      <a:srgbClr val="666666"/>
    </a:accent2>
    <a:accent3>
      <a:srgbClr val="0076CB"/>
    </a:accent3>
    <a:accent4>
      <a:srgbClr val="4FB81C"/>
    </a:accent4>
    <a:accent5>
      <a:srgbClr val="E35500"/>
    </a:accent5>
    <a:accent6>
      <a:srgbClr val="760A85"/>
    </a:accent6>
    <a:hlink>
      <a:srgbClr val="666666"/>
    </a:hlink>
    <a:folHlink>
      <a:srgbClr val="CCCCCC"/>
    </a:folHlink>
  </a:clrScheme>
</a:themeOverride>
</file>

<file path=ppt/theme/themeOverride4.xml><?xml version="1.0" encoding="utf-8"?>
<a:themeOverride xmlns:a="http://schemas.openxmlformats.org/drawingml/2006/main">
  <a:clrScheme name="SAP_Colors2011_1.1">
    <a:dk1>
      <a:srgbClr val="000000"/>
    </a:dk1>
    <a:lt1>
      <a:srgbClr val="FFFFFF"/>
    </a:lt1>
    <a:dk2>
      <a:srgbClr val="0076CB"/>
    </a:dk2>
    <a:lt2>
      <a:srgbClr val="CCCCCC"/>
    </a:lt2>
    <a:accent1>
      <a:srgbClr val="F0AB00"/>
    </a:accent1>
    <a:accent2>
      <a:srgbClr val="666666"/>
    </a:accent2>
    <a:accent3>
      <a:srgbClr val="0076CB"/>
    </a:accent3>
    <a:accent4>
      <a:srgbClr val="4FB81C"/>
    </a:accent4>
    <a:accent5>
      <a:srgbClr val="E35500"/>
    </a:accent5>
    <a:accent6>
      <a:srgbClr val="760A85"/>
    </a:accent6>
    <a:hlink>
      <a:srgbClr val="666666"/>
    </a:hlink>
    <a:folHlink>
      <a:srgbClr val="CCCCCC"/>
    </a:folHlink>
  </a:clrScheme>
</a:themeOverride>
</file>

<file path=ppt/theme/themeOverride5.xml><?xml version="1.0" encoding="utf-8"?>
<a:themeOverride xmlns:a="http://schemas.openxmlformats.org/drawingml/2006/main">
  <a:clrScheme name="SAP_Colors2011_1.1">
    <a:dk1>
      <a:srgbClr val="000000"/>
    </a:dk1>
    <a:lt1>
      <a:srgbClr val="FFFFFF"/>
    </a:lt1>
    <a:dk2>
      <a:srgbClr val="0076CB"/>
    </a:dk2>
    <a:lt2>
      <a:srgbClr val="CCCCCC"/>
    </a:lt2>
    <a:accent1>
      <a:srgbClr val="F0AB00"/>
    </a:accent1>
    <a:accent2>
      <a:srgbClr val="666666"/>
    </a:accent2>
    <a:accent3>
      <a:srgbClr val="0076CB"/>
    </a:accent3>
    <a:accent4>
      <a:srgbClr val="4FB81C"/>
    </a:accent4>
    <a:accent5>
      <a:srgbClr val="E35500"/>
    </a:accent5>
    <a:accent6>
      <a:srgbClr val="760A85"/>
    </a:accent6>
    <a:hlink>
      <a:srgbClr val="666666"/>
    </a:hlink>
    <a:folHlink>
      <a:srgbClr val="CCCC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SAP_2011_v1.0</Template>
  <TotalTime>43</TotalTime>
  <Words>361</Words>
  <Application>Microsoft Office PowerPoint</Application>
  <PresentationFormat>Affichage à l'écran (4:3)</PresentationFormat>
  <Paragraphs>35</Paragraphs>
  <Slides>10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2" baseType="lpstr">
      <vt:lpstr>SAP_2011_v1.1</vt:lpstr>
      <vt:lpstr>Conception personnalisée</vt:lpstr>
      <vt:lpstr>Gestion d'un programme de livraisons pour une commande</vt:lpstr>
      <vt:lpstr>Si la livraison de la quantité de commande totale doit être répartie sur une certaine période conformément à un programme prédéfini, vous pouvez saisir chaque date (et éventuellement l’heure) de livraison souhaitée dans les échéances du programme de livraisons ( par ex. 20 pièces le 5 mai 1993 à 10 h, un autre lot de 20 pièces le 6 mai à 10 h et 60 pièces le 10 mai). ME22N </vt:lpstr>
      <vt:lpstr>Vous saisissez ces informations dans l’échéancier associé au poste de commande concerné.</vt:lpstr>
      <vt:lpstr>Procédure Marquez le poste souhaité dans l’écran de synthèse des postes.  </vt:lpstr>
      <vt:lpstr>Sélectionnez Poste ® Echéances. </vt:lpstr>
      <vt:lpstr>L'écran de saisie des échéances pour le poste s’affiche. </vt:lpstr>
      <vt:lpstr>Saisissez la date de livraison (jour, semaine ou mois), l'heure de livraison et la quantité prévue pour chaque livraison.</vt:lpstr>
      <vt:lpstr>La section Contrat-cadre avec les fournisseurs contient des informations détaillées au sujet des échéanciers de programmes de livraisons.</vt:lpstr>
      <vt:lpstr>Présentation PowerPoint</vt:lpstr>
      <vt:lpstr>Présentation PowerPoint</vt:lpstr>
    </vt:vector>
  </TitlesOfParts>
  <Company>SAP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Fabrication à la commande avec configuration des produits à variantes</dc:title>
  <dc:creator>c5143536</dc:creator>
  <cp:lastModifiedBy>QUESNOT, Mickael</cp:lastModifiedBy>
  <cp:revision>14</cp:revision>
  <dcterms:created xsi:type="dcterms:W3CDTF">2011-04-18T03:03:16Z</dcterms:created>
  <dcterms:modified xsi:type="dcterms:W3CDTF">2013-10-30T08:42:47Z</dcterms:modified>
</cp:coreProperties>
</file>