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11"/>
  </p:notesMasterIdLst>
  <p:sldIdLst>
    <p:sldId id="268" r:id="rId2"/>
    <p:sldId id="276" r:id="rId3"/>
    <p:sldId id="277" r:id="rId4"/>
    <p:sldId id="267" r:id="rId5"/>
    <p:sldId id="271" r:id="rId6"/>
    <p:sldId id="274" r:id="rId7"/>
    <p:sldId id="275" r:id="rId8"/>
    <p:sldId id="272" r:id="rId9"/>
    <p:sldId id="273" r:id="rId10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818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07F8E6-DF37-4D33-AE04-FAC1493C179A}" type="datetime1">
              <a:rPr lang="fr-FR" smtClean="0"/>
              <a:t>31/10/2013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6144C-EF10-44B7-BCCC-3177D27EB3C0}" type="datetime1">
              <a:rPr lang="fr-FR" smtClean="0"/>
              <a:t>31/10/2013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34238-E45E-4D57-B04F-6FD13C55ACB5}" type="datetime1">
              <a:rPr lang="fr-FR" smtClean="0"/>
              <a:t>31/10/2013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282586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0850A-272A-411E-B244-B1766266A794}" type="datetime1">
              <a:rPr lang="fr-FR" smtClean="0"/>
              <a:t>31/10/2013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72E7DC-AEFE-452D-B70D-2C8E9951D2EA}" type="datetime1">
              <a:rPr lang="fr-FR" smtClean="0"/>
              <a:t>31/10/2013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7C20FD-BC1D-4B00-B419-B982FAADEEE8}" type="datetime1">
              <a:rPr lang="fr-FR" smtClean="0"/>
              <a:t>31/10/2013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47DF8A-1DB4-4849-A58F-13186A68CB0B}" type="datetime1">
              <a:rPr lang="fr-FR" smtClean="0"/>
              <a:t>31/10/2013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6341-848D-4E5A-91A5-D2A2C91E7759}" type="datetime1">
              <a:rPr lang="fr-FR" smtClean="0"/>
              <a:t>31/10/2013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328213-8B98-4A58-8A3C-3521204C755C}" type="datetime1">
              <a:rPr lang="fr-FR" smtClean="0"/>
              <a:t>31/10/2013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0370-2B03-4630-A768-13488D16C2E7}" type="datetime1">
              <a:rPr lang="fr-FR" smtClean="0"/>
              <a:t>31/10/2013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2B2259-28F9-43C6-A82B-4ACC40870124}" type="datetime1">
              <a:rPr lang="fr-FR" smtClean="0"/>
              <a:t>31/10/2013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C21DEF3-FC5D-4AA4-B632-71E9B88B2C52}" type="datetime1">
              <a:rPr lang="fr-FR" smtClean="0"/>
              <a:t>31/10/2013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Stratégie de lancement </a:t>
            </a:r>
            <a:br>
              <a:rPr lang="fr-FR" dirty="0" smtClean="0"/>
            </a:b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®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25828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221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Définition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dirty="0" smtClean="0"/>
              <a:t>La stratégie de lancement définit le processus de validation des demandes d'achat ou des documents d'achat externes.</a:t>
            </a:r>
            <a:br>
              <a:rPr lang="fr-FR" dirty="0" smtClean="0"/>
            </a:b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2121178"/>
            <a:ext cx="7772400" cy="389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Connecteur droit avec flèche 8"/>
          <p:cNvCxnSpPr/>
          <p:nvPr/>
        </p:nvCxnSpPr>
        <p:spPr>
          <a:xfrm rot="5400000" flipH="1" flipV="1">
            <a:off x="607191" y="3679033"/>
            <a:ext cx="500066" cy="42862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Elle spécifie les clés de lancement nécessaires et la séquence de lancement.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65138" y="2819208"/>
            <a:ext cx="4038600" cy="242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56138" y="1886477"/>
            <a:ext cx="4038600" cy="429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IMG Organiser la procédure avec classification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55964" y="1784350"/>
            <a:ext cx="668927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Stratégies de lancement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95512" y="1784350"/>
            <a:ext cx="681017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définir un maximum de huit clés de lancement.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1871114"/>
            <a:ext cx="7772400" cy="439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L'affectation de la stratégie de lancement à une demande d'achat ou un document d'achat repose sur les conditions de lancement.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56138" y="2577128"/>
            <a:ext cx="4038600" cy="291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5138" y="2187323"/>
            <a:ext cx="4038600" cy="369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Connecteur droit avec flèche 12"/>
          <p:cNvCxnSpPr/>
          <p:nvPr/>
        </p:nvCxnSpPr>
        <p:spPr>
          <a:xfrm rot="5400000">
            <a:off x="2250265" y="4250537"/>
            <a:ext cx="928694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800</TotalTime>
  <Words>319</Words>
  <Application>Microsoft Office PowerPoint</Application>
  <PresentationFormat>Affichage à l'écran (4:3)</PresentationFormat>
  <Paragraphs>38</Paragraphs>
  <Slides>9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Métro</vt:lpstr>
      <vt:lpstr>Stratégie de lancement  ®</vt:lpstr>
      <vt:lpstr>Présentation PowerPoint</vt:lpstr>
      <vt:lpstr>Présentation PowerPoint</vt:lpstr>
      <vt:lpstr>Définition  La stratégie de lancement définit le processus de validation des demandes d'achat ou des documents d'achat externes. </vt:lpstr>
      <vt:lpstr>Elle spécifie les clés de lancement nécessaires et la séquence de lancement.</vt:lpstr>
      <vt:lpstr>IMG Organiser la procédure avec classification</vt:lpstr>
      <vt:lpstr>Stratégies de lancement</vt:lpstr>
      <vt:lpstr>Vous pouvez définir un maximum de huit clés de lancement.</vt:lpstr>
      <vt:lpstr>L'affectation de la stratégie de lancement à une demande d'achat ou un document d'achat repose sur les conditions de lancement.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87</cp:revision>
  <cp:lastPrinted>2013-10-31T15:50:00Z</cp:lastPrinted>
  <dcterms:modified xsi:type="dcterms:W3CDTF">2013-10-31T15:50:06Z</dcterms:modified>
</cp:coreProperties>
</file>