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96" r:id="rId1"/>
  </p:sldMasterIdLst>
  <p:notesMasterIdLst>
    <p:notesMasterId r:id="rId7"/>
  </p:notesMasterIdLst>
  <p:sldIdLst>
    <p:sldId id="268" r:id="rId2"/>
    <p:sldId id="272" r:id="rId3"/>
    <p:sldId id="273" r:id="rId4"/>
    <p:sldId id="267" r:id="rId5"/>
    <p:sldId id="271" r:id="rId6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36371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1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CA2859-9AF6-410B-AA3E-DF91C1C2A94D}" type="datetime1">
              <a:rPr lang="fr-FR" smtClean="0"/>
              <a:t>07/11/2013</a:t>
            </a:fld>
            <a:endParaRPr lang="en-GB"/>
          </a:p>
        </p:txBody>
      </p:sp>
      <p:sp>
        <p:nvSpPr>
          <p:cNvPr id="1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78E329-0E90-4061-AE68-194B7A06BB5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04444-A29C-4B39-81B9-488F7D382AD7}" type="datetime1">
              <a:rPr lang="fr-FR" smtClean="0"/>
              <a:t>07/11/2013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72B1C-F99D-42E9-83F8-3CB5BD96AB2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BC97C-4167-49E5-8C4B-65F649B12EA3}" type="datetime1">
              <a:rPr lang="fr-FR" smtClean="0"/>
              <a:t>07/11/2013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D86ED-2617-4431-869A-31F7177F256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2981297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400"/>
            </a:lvl1pPr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B01FD-FD01-4937-8B7B-EBC98BB05489}" type="datetime1">
              <a:rPr lang="fr-FR" smtClean="0"/>
              <a:t>07/11/2013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A145-B4E2-4219-A370-C1A1C232B7E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rme libre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rme libre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Forme libre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orme libre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Forme libre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rme libre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rme libre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2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664FC1-9422-46B3-A11D-C30A5CC4B377}" type="datetime1">
              <a:rPr lang="fr-FR" smtClean="0"/>
              <a:t>07/11/2013</a:t>
            </a:fld>
            <a:endParaRPr lang="en-GB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355192-DF09-4BD9-B57F-C608D0B63F0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EC993F-4F72-45C7-B8CC-672DBE95736A}" type="datetime1">
              <a:rPr lang="fr-FR" smtClean="0"/>
              <a:t>07/11/2013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C222FB-AC7C-437D-9A55-AFB1B2A7891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865AEAE-528C-4690-BAB7-9F6789FD255D}" type="datetime1">
              <a:rPr lang="fr-FR" smtClean="0"/>
              <a:t>07/11/2013</a:t>
            </a:fld>
            <a:endParaRPr lang="en-GB"/>
          </a:p>
        </p:txBody>
      </p:sp>
      <p:sp>
        <p:nvSpPr>
          <p:cNvPr id="1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F9972E-B32E-4B89-8BFC-FDC53D23307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296AE-4406-47C5-9A8E-7EFC47A72093}" type="datetime1">
              <a:rPr lang="fr-FR" smtClean="0"/>
              <a:t>07/11/2013</a:t>
            </a:fld>
            <a:endParaRPr lang="en-GB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45BB4-B74E-439A-BEC8-D6926851035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2F37C4-ABB0-4C40-A767-96EDE4AA95A2}" type="datetime1">
              <a:rPr lang="fr-FR" smtClean="0"/>
              <a:t>07/11/2013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47A7FA-854E-4A49-899C-BCAB6622974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46A56-657A-4F54-BE9C-F0557CCBE856}" type="datetime1">
              <a:rPr lang="fr-FR" smtClean="0"/>
              <a:t>07/11/2013</a:t>
            </a:fld>
            <a:endParaRPr lang="en-GB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82A1A-C33F-49D8-BA42-5C3ACFFC42A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e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Connecteur droit 7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e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Connecteur droit 11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e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Connecteur droit 15"/>
            <p:cNvCxnSpPr/>
            <p:nvPr/>
          </p:nvCxnSpPr>
          <p:spPr>
            <a:xfrm rot="16200000">
              <a:off x="6663592" y="12887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rot="5400000" flipH="1">
              <a:off x="6744512" y="12877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9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48AE25-3F8B-44E9-890D-80951ED88B27}" type="datetime1">
              <a:rPr lang="fr-FR" smtClean="0"/>
              <a:t>07/11/2013</a:t>
            </a:fld>
            <a:endParaRPr lang="en-GB"/>
          </a:p>
        </p:txBody>
      </p:sp>
      <p:sp>
        <p:nvSpPr>
          <p:cNvPr id="20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F1AE72-7784-4231-ACEA-49B0350CB2C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1036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5ED51C8D-60E6-420B-9ED6-3F115102A760}" type="datetime1">
              <a:rPr lang="fr-FR" smtClean="0"/>
              <a:t>07/11/2013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2CE6BC5-E280-4217-A4D4-7FCB0C00019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23" r:id="rId1"/>
    <p:sldLayoutId id="2147484118" r:id="rId2"/>
    <p:sldLayoutId id="2147484124" r:id="rId3"/>
    <p:sldLayoutId id="2147484125" r:id="rId4"/>
    <p:sldLayoutId id="2147484126" r:id="rId5"/>
    <p:sldLayoutId id="2147484119" r:id="rId6"/>
    <p:sldLayoutId id="2147484127" r:id="rId7"/>
    <p:sldLayoutId id="2147484120" r:id="rId8"/>
    <p:sldLayoutId id="2147484128" r:id="rId9"/>
    <p:sldLayoutId id="2147484121" r:id="rId10"/>
    <p:sldLayoutId id="2147484122" r:id="rId11"/>
    <p:sldLayoutId id="2147484129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4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help.sap.com/saphelp_erp2005/helpdata/fr/12/085b0e470311d1894a0000e8323352/frameset.ht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Entrées de marchandises sans référence à une commande</a:t>
            </a:r>
            <a:endParaRPr lang="fr-FR" dirty="0"/>
          </a:p>
        </p:txBody>
      </p:sp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smtClean="0"/>
              <a:t>Par Mickael QUESNOT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93025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49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Reportez-vous AU GUIDE </a:t>
            </a:r>
            <a:r>
              <a:rPr lang="fr-FR" dirty="0" smtClean="0">
                <a:hlinkClick r:id="rId2"/>
              </a:rPr>
              <a:t>Identification d'une entrée de marchandises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024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fr-FR" smtClean="0"/>
              <a:t>Sharesap.com®. Copyright©. Tous droits réservés. Par Mickael QUESNOT</a:t>
            </a:r>
            <a:endParaRPr lang="en-GB" smtClean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003" y="1784350"/>
            <a:ext cx="758719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501		Entrée sans commande -&gt; utilisation libre</a:t>
            </a:r>
            <a:br>
              <a:rPr lang="fr-FR" smtClean="0"/>
            </a:b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894078"/>
            <a:ext cx="7772400" cy="4352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étr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é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>
    <a:lnDef>
      <a:spPr>
        <a:ln w="31750">
          <a:tailEnd type="arrow"/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792</TotalTime>
  <Words>234</Words>
  <Application>Microsoft Office PowerPoint</Application>
  <PresentationFormat>Affichage à l'écran (4:3)</PresentationFormat>
  <Paragraphs>30</Paragraphs>
  <Slides>5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Métro</vt:lpstr>
      <vt:lpstr>Entrées de marchandises sans référence à une commande</vt:lpstr>
      <vt:lpstr>Présentation PowerPoint</vt:lpstr>
      <vt:lpstr>Présentation PowerPoint</vt:lpstr>
      <vt:lpstr>Reportez-vous AU GUIDE Identification d'une entrée de marchandises </vt:lpstr>
      <vt:lpstr>501  Entrée sans commande -&gt; utilisation libre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cp:lastModifiedBy>QUESNOT, Mickael</cp:lastModifiedBy>
  <cp:revision>83</cp:revision>
  <dcterms:modified xsi:type="dcterms:W3CDTF">2013-11-07T11:41:19Z</dcterms:modified>
</cp:coreProperties>
</file>