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6" r:id="rId1"/>
    <p:sldMasterId id="2147483969" r:id="rId2"/>
  </p:sldMasterIdLst>
  <p:notesMasterIdLst>
    <p:notesMasterId r:id="rId17"/>
  </p:notesMasterIdLst>
  <p:sldIdLst>
    <p:sldId id="267" r:id="rId3"/>
    <p:sldId id="271" r:id="rId4"/>
    <p:sldId id="272" r:id="rId5"/>
    <p:sldId id="270" r:id="rId6"/>
    <p:sldId id="263" r:id="rId7"/>
    <p:sldId id="268" r:id="rId8"/>
    <p:sldId id="273" r:id="rId9"/>
    <p:sldId id="274" r:id="rId10"/>
    <p:sldId id="275" r:id="rId11"/>
    <p:sldId id="277" r:id="rId12"/>
    <p:sldId id="276" r:id="rId13"/>
    <p:sldId id="278" r:id="rId14"/>
    <p:sldId id="262" r:id="rId15"/>
    <p:sldId id="266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884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FC52524-3906-4955-82E5-39EC0FBC42AE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C6F9A01-2DC6-4B94-B417-0DAC23BACF0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9460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1BE8E9-7BE6-4049-83A7-45FCCB5DF123}" type="slidenum">
              <a:rPr lang="de-DE" smtClean="0"/>
              <a:pPr>
                <a:defRPr/>
              </a:pPr>
              <a:t>13</a:t>
            </a:fld>
            <a:endParaRPr lang="de-DE" dirty="0"/>
          </a:p>
        </p:txBody>
      </p:sp>
      <p:sp>
        <p:nvSpPr>
          <p:cNvPr id="23555" name="Slide Image Placeholder 14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Notes Placeholder 15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642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8204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9613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r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25" name="Sous-titr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1" name="Espace réservé de la date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r>
              <a:rPr lang="en-US" smtClean="0"/>
              <a:t>Sharesap.com®. Copyright©. All rights reserved. Par Mickael QUESNOT, Consultant SAP</a:t>
            </a:r>
            <a:endParaRPr lang="en-US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0BEDCF4-13A7-48BF-A7DE-C1E80E00B4DB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Sharesap.com®. Copyright©. All rights reserved. Par Mickael QUESNOT, Consultant SAP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Sharesap.com®. Copyright©. All rights reserved. Par Mickael QUESNOT, Consultant SAP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Sharesap.com®. Copyright©. All rights reserved. Par Mickael QUESNOT, Consultant SAP</a:t>
            </a:r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Sharesap.com®. Copyright©. All rights reserved. Par Mickael QUESNOT, Consultant SAP</a:t>
            </a: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Sharesap.com®. Copyright©. All rights reserved. Par Mickael QUESNOT, Consultant SAP</a:t>
            </a:r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Sharesap.com®. Copyright©. All rights reserved. Par Mickael QUESNOT, Consultant SAP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15116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Sharesap.com®. Copyright©. All rights reserved. Par Mickael QUESNOT, Consultant SAP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0" name="Espace réservé pour une image 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Sharesap.com®. Copyright©. All rights reserved. Par Mickael QUESNOT, Consultant SAP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r>
              <a:rPr lang="en-US" smtClean="0"/>
              <a:t>Sharesap.com®. Copyright©. All rights reserved. Par Mickael QUESNOT, Consultant SAP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noProof="0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24000" y="1691998"/>
            <a:ext cx="8496000" cy="4392000"/>
          </a:xfrm>
        </p:spPr>
        <p:txBody>
          <a:bodyPr tIns="1440000"/>
          <a:lstStyle>
            <a:lvl1pPr algn="ctr"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75019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3332908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7757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8266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7185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2003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2784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677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0540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4770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5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Espace réservé du titre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1" name="Espace réservé du texte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7" name="Espace réservé de la date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Affichage du stock bloqué EM</a:t>
            </a:r>
            <a:endParaRPr lang="fr-FR" dirty="0"/>
          </a:p>
        </p:txBody>
      </p:sp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Par Mickaël QUESNOT,</a:t>
            </a:r>
          </a:p>
          <a:p>
            <a:r>
              <a:rPr lang="fr-FR" smtClean="0"/>
              <a:t>Consultant SAP</a:t>
            </a:r>
            <a:endParaRPr lang="fr-FR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Sharesap.com®. Copyright©. All rights reserved. Par Mickael QUESNOT, Consultant SAP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32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résultat</a:t>
            </a:r>
            <a:endParaRPr lang="fr-FR" dirty="0"/>
          </a:p>
        </p:txBody>
      </p:sp>
      <p:pic>
        <p:nvPicPr>
          <p:cNvPr id="4" name="Espace réservé du contenu 3" descr="Afficher Cde achat : statistiques poste 000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63" y="1692275"/>
            <a:ext cx="7625274" cy="4391025"/>
          </a:xfrm>
        </p:spPr>
      </p:pic>
      <p:sp>
        <p:nvSpPr>
          <p:cNvPr id="5" name="Flèche droite 4"/>
          <p:cNvSpPr/>
          <p:nvPr/>
        </p:nvSpPr>
        <p:spPr>
          <a:xfrm>
            <a:off x="152400" y="4191000"/>
            <a:ext cx="762000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01027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Vous pouvez sélectionner</a:t>
            </a:r>
            <a:r>
              <a:rPr lang="fr-FR" i="1" dirty="0"/>
              <a:t> Poste </a:t>
            </a:r>
            <a:r>
              <a:rPr lang="fr-FR" dirty="0"/>
              <a:t>® </a:t>
            </a:r>
            <a:r>
              <a:rPr lang="fr-FR" i="1" dirty="0"/>
              <a:t>Statistiques ® Historique commande , </a:t>
            </a:r>
            <a:r>
              <a:rPr lang="fr-FR" i="1" dirty="0" smtClean="0"/>
              <a:t/>
            </a:r>
            <a:br>
              <a:rPr lang="fr-FR" i="1" dirty="0" smtClean="0"/>
            </a:br>
            <a:endParaRPr lang="fr-FR" dirty="0"/>
          </a:p>
        </p:txBody>
      </p:sp>
      <p:pic>
        <p:nvPicPr>
          <p:cNvPr id="4" name="Espace réservé du contenu 3" descr="Commande standard 4500005710 créée par Tom HOLME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63" y="1692275"/>
            <a:ext cx="7625274" cy="4391025"/>
          </a:xfrm>
        </p:spPr>
      </p:pic>
    </p:spTree>
    <p:extLst>
      <p:ext uri="{BB962C8B-B14F-4D97-AF65-F5344CB8AC3E}">
        <p14:creationId xmlns:p14="http://schemas.microsoft.com/office/powerpoint/2010/main" val="28844917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i="1" dirty="0"/>
              <a:t>puis Vues ® Stock bloqué pour afficher l'historique de la commande relatif au stock bloqué EM.</a:t>
            </a:r>
            <a:endParaRPr lang="fr-FR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61" y="1692275"/>
            <a:ext cx="7810078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57083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47800" y="48768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Sharesap.com®. Copyright©. </a:t>
            </a:r>
            <a:r>
              <a:rPr lang="fr-FR" dirty="0" smtClean="0"/>
              <a:t>All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reserved</a:t>
            </a:r>
            <a:r>
              <a:rPr lang="fr-FR" dirty="0" smtClean="0"/>
              <a:t>. </a:t>
            </a:r>
            <a:r>
              <a:rPr lang="fr-FR" dirty="0"/>
              <a:t>Par Mickael QUESNOT, Consultant SAP</a:t>
            </a:r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2" cy="5967412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20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Utilisation</a:t>
            </a:r>
            <a:br>
              <a:rPr lang="fr-FR" dirty="0" smtClean="0"/>
            </a:br>
            <a:r>
              <a:rPr lang="fr-FR" dirty="0"/>
              <a:t/>
            </a:r>
            <a:br>
              <a:rPr lang="fr-FR" dirty="0"/>
            </a:br>
            <a:r>
              <a:rPr lang="fr-FR" dirty="0"/>
              <a:t>Vous pouvez afficher le stock bloqué EM selon deux points de vue </a:t>
            </a:r>
            <a:r>
              <a:rPr lang="fr-FR" dirty="0" smtClean="0"/>
              <a:t>:</a:t>
            </a:r>
            <a:br>
              <a:rPr lang="fr-FR" dirty="0" smtClean="0"/>
            </a:br>
            <a:r>
              <a:rPr lang="fr-FR" dirty="0"/>
              <a:t/>
            </a:r>
            <a:br>
              <a:rPr lang="fr-FR" dirty="0"/>
            </a:br>
            <a:r>
              <a:rPr lang="fr-FR" dirty="0"/>
              <a:t>le stock bloqué EM d'un article donné (niveau division) ; </a:t>
            </a:r>
            <a:br>
              <a:rPr lang="fr-FR" dirty="0"/>
            </a:br>
            <a:endParaRPr lang="fr-FR" dirty="0"/>
          </a:p>
        </p:txBody>
      </p:sp>
      <p:pic>
        <p:nvPicPr>
          <p:cNvPr id="4" name="Espace réservé du contenu 3" descr="Synthèse des stocks : liste de bas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63" y="1692275"/>
            <a:ext cx="7625274" cy="4391025"/>
          </a:xfrm>
        </p:spPr>
      </p:pic>
    </p:spTree>
    <p:extLst>
      <p:ext uri="{BB962C8B-B14F-4D97-AF65-F5344CB8AC3E}">
        <p14:creationId xmlns:p14="http://schemas.microsoft.com/office/powerpoint/2010/main" val="1518091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stock bloqué EM d'un poste de commande donné.</a:t>
            </a:r>
            <a:br>
              <a:rPr lang="fr-FR" dirty="0"/>
            </a:br>
            <a:endParaRPr lang="fr-FR" dirty="0"/>
          </a:p>
        </p:txBody>
      </p:sp>
      <p:pic>
        <p:nvPicPr>
          <p:cNvPr id="4" name="Espace réservé du contenu 3" descr="Commande standard 4500005602 créée par Saverio Calvan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63" y="1692275"/>
            <a:ext cx="7625274" cy="4391025"/>
          </a:xfrm>
        </p:spPr>
      </p:pic>
    </p:spTree>
    <p:extLst>
      <p:ext uri="{BB962C8B-B14F-4D97-AF65-F5344CB8AC3E}">
        <p14:creationId xmlns:p14="http://schemas.microsoft.com/office/powerpoint/2010/main" val="1825264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Activités</a:t>
            </a:r>
            <a:br>
              <a:rPr lang="fr-FR" dirty="0" smtClean="0"/>
            </a:br>
            <a:r>
              <a:rPr lang="fr-FR" dirty="0"/>
              <a:t/>
            </a:r>
            <a:br>
              <a:rPr lang="fr-FR" dirty="0"/>
            </a:br>
            <a:r>
              <a:rPr lang="fr-FR" dirty="0"/>
              <a:t>Affichage du stock bloqué EM pour un article</a:t>
            </a:r>
            <a:br>
              <a:rPr lang="fr-FR" dirty="0"/>
            </a:br>
            <a:endParaRPr lang="fr-FR" dirty="0"/>
          </a:p>
        </p:txBody>
      </p:sp>
      <p:pic>
        <p:nvPicPr>
          <p:cNvPr id="4" name="Espace réservé du contenu 3" descr="Synthèse des stocks : liste de bas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63" y="1692275"/>
            <a:ext cx="7625274" cy="4391025"/>
          </a:xfrm>
        </p:spPr>
      </p:pic>
    </p:spTree>
    <p:extLst>
      <p:ext uri="{BB962C8B-B14F-4D97-AF65-F5344CB8AC3E}">
        <p14:creationId xmlns:p14="http://schemas.microsoft.com/office/powerpoint/2010/main" val="583920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Vous sélectionnez </a:t>
            </a:r>
            <a:r>
              <a:rPr lang="fr-FR" i="1" dirty="0"/>
              <a:t>Environnement ® Stocks ® Synthèse des stocks</a:t>
            </a:r>
            <a:r>
              <a:rPr lang="fr-FR" dirty="0" smtClean="0"/>
              <a:t>. </a:t>
            </a:r>
            <a:r>
              <a:rPr lang="fr-FR" dirty="0" err="1" smtClean="0"/>
              <a:t>mmbe</a:t>
            </a:r>
            <a:r>
              <a:rPr lang="fr-FR" dirty="0" smtClean="0"/>
              <a:t> </a:t>
            </a:r>
            <a:endParaRPr lang="fr-FR" dirty="0"/>
          </a:p>
        </p:txBody>
      </p:sp>
      <p:pic>
        <p:nvPicPr>
          <p:cNvPr id="4" name="Espace réservé du contenu 3" descr="Accès simplifié aux menu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63" y="1692275"/>
            <a:ext cx="7625274" cy="4391025"/>
          </a:xfrm>
        </p:spPr>
      </p:pic>
    </p:spTree>
    <p:extLst>
      <p:ext uri="{BB962C8B-B14F-4D97-AF65-F5344CB8AC3E}">
        <p14:creationId xmlns:p14="http://schemas.microsoft.com/office/powerpoint/2010/main" val="198259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Dans la liste de base, vous pouvez appeler les stocks division, dans lesquels le stock bloqué EM apparaît également. </a:t>
            </a:r>
            <a:endParaRPr lang="fr-FR" dirty="0"/>
          </a:p>
        </p:txBody>
      </p:sp>
      <p:pic>
        <p:nvPicPr>
          <p:cNvPr id="4" name="Espace réservé du contenu 3" descr="Synthèse du stock : Société/Division/Magasin/Lo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63" y="1692275"/>
            <a:ext cx="7625274" cy="4391025"/>
          </a:xfrm>
        </p:spPr>
      </p:pic>
    </p:spTree>
    <p:extLst>
      <p:ext uri="{BB962C8B-B14F-4D97-AF65-F5344CB8AC3E}">
        <p14:creationId xmlns:p14="http://schemas.microsoft.com/office/powerpoint/2010/main" val="3458528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Affichage du stock bloqué EM pour un poste de commande d'achat.</a:t>
            </a:r>
            <a:br>
              <a:rPr lang="fr-FR" dirty="0"/>
            </a:br>
            <a:endParaRPr lang="fr-FR" dirty="0"/>
          </a:p>
        </p:txBody>
      </p:sp>
      <p:pic>
        <p:nvPicPr>
          <p:cNvPr id="4" name="Espace réservé du contenu 3" descr="Commande standard 4500005602 créée par Saverio Calvan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63" y="1692275"/>
            <a:ext cx="7625274" cy="4391025"/>
          </a:xfrm>
        </p:spPr>
      </p:pic>
    </p:spTree>
    <p:extLst>
      <p:ext uri="{BB962C8B-B14F-4D97-AF65-F5344CB8AC3E}">
        <p14:creationId xmlns:p14="http://schemas.microsoft.com/office/powerpoint/2010/main" val="3631339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7239000" cy="1143000"/>
          </a:xfrm>
        </p:spPr>
        <p:txBody>
          <a:bodyPr/>
          <a:lstStyle/>
          <a:p>
            <a:r>
              <a:rPr lang="fr-FR" dirty="0"/>
              <a:t>Vous sélectionnez </a:t>
            </a:r>
            <a:r>
              <a:rPr lang="fr-FR" i="1" dirty="0"/>
              <a:t>Environnement </a:t>
            </a:r>
            <a:r>
              <a:rPr lang="fr-FR" dirty="0"/>
              <a:t>® </a:t>
            </a:r>
            <a:r>
              <a:rPr lang="fr-FR" i="1" dirty="0"/>
              <a:t>Information ® Commande d'achat</a:t>
            </a:r>
            <a:r>
              <a:rPr lang="fr-FR" i="1" dirty="0" smtClean="0"/>
              <a:t>. me23n</a:t>
            </a:r>
            <a:endParaRPr lang="fr-FR" dirty="0"/>
          </a:p>
        </p:txBody>
      </p:sp>
      <p:pic>
        <p:nvPicPr>
          <p:cNvPr id="4" name="Espace réservé du contenu 3" descr="Accès simplifié aux menu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63" y="1692275"/>
            <a:ext cx="7625274" cy="4391025"/>
          </a:xfrm>
        </p:spPr>
      </p:pic>
    </p:spTree>
    <p:extLst>
      <p:ext uri="{BB962C8B-B14F-4D97-AF65-F5344CB8AC3E}">
        <p14:creationId xmlns:p14="http://schemas.microsoft.com/office/powerpoint/2010/main" val="1365712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Dans l'affichage associé à la commande, vous sélectionnez un poste, puis </a:t>
            </a:r>
            <a:r>
              <a:rPr lang="fr-FR" i="1" dirty="0"/>
              <a:t>Poste ® Statistiques ® Générales</a:t>
            </a:r>
            <a:r>
              <a:rPr lang="fr-FR" dirty="0"/>
              <a:t>. </a:t>
            </a:r>
            <a:endParaRPr lang="fr-FR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61" y="1692275"/>
            <a:ext cx="7810078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656396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SAP_2011_v1.0</Template>
  <TotalTime>21</TotalTime>
  <Words>334</Words>
  <Application>Microsoft Office PowerPoint</Application>
  <PresentationFormat>Affichage à l'écran (4:3)</PresentationFormat>
  <Paragraphs>39</Paragraphs>
  <Slides>14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14</vt:i4>
      </vt:variant>
    </vt:vector>
  </HeadingPairs>
  <TitlesOfParts>
    <vt:vector size="16" baseType="lpstr">
      <vt:lpstr>Conception personnalisée</vt:lpstr>
      <vt:lpstr>Opulent</vt:lpstr>
      <vt:lpstr>Affichage du stock bloqué EM</vt:lpstr>
      <vt:lpstr>Utilisation  Vous pouvez afficher le stock bloqué EM selon deux points de vue :  le stock bloqué EM d'un article donné (niveau division) ;  </vt:lpstr>
      <vt:lpstr>le stock bloqué EM d'un poste de commande donné. </vt:lpstr>
      <vt:lpstr>Activités  Affichage du stock bloqué EM pour un article </vt:lpstr>
      <vt:lpstr>Vous sélectionnez Environnement ® Stocks ® Synthèse des stocks. mmbe </vt:lpstr>
      <vt:lpstr>Dans la liste de base, vous pouvez appeler les stocks division, dans lesquels le stock bloqué EM apparaît également. </vt:lpstr>
      <vt:lpstr>Affichage du stock bloqué EM pour un poste de commande d'achat. </vt:lpstr>
      <vt:lpstr>Vous sélectionnez Environnement ® Information ® Commande d'achat. me23n</vt:lpstr>
      <vt:lpstr>Dans l'affichage associé à la commande, vous sélectionnez un poste, puis Poste ® Statistiques ® Générales. </vt:lpstr>
      <vt:lpstr>résultat</vt:lpstr>
      <vt:lpstr>Vous pouvez sélectionner Poste ® Statistiques ® Historique commande ,  </vt:lpstr>
      <vt:lpstr>puis Vues ® Stock bloqué pour afficher l'historique de la commande relatif au stock bloqué EM.</vt:lpstr>
      <vt:lpstr>Présentation PowerPoint</vt:lpstr>
      <vt:lpstr>Présentation PowerPoint</vt:lpstr>
    </vt:vector>
  </TitlesOfParts>
  <Company>SAP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Fabrication à la commande avec configuration des produits à variantes</dc:title>
  <dc:creator>c5143536</dc:creator>
  <cp:lastModifiedBy>QUESNOT, Mickael</cp:lastModifiedBy>
  <cp:revision>18</cp:revision>
  <cp:lastPrinted>2013-11-12T11:25:06Z</cp:lastPrinted>
  <dcterms:created xsi:type="dcterms:W3CDTF">2011-04-18T03:03:16Z</dcterms:created>
  <dcterms:modified xsi:type="dcterms:W3CDTF">2013-11-12T11:25:32Z</dcterms:modified>
</cp:coreProperties>
</file>