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6"/>
  </p:notesMasterIdLst>
  <p:sldIdLst>
    <p:sldId id="256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09" r:id="rId10"/>
    <p:sldId id="310" r:id="rId11"/>
    <p:sldId id="311" r:id="rId12"/>
    <p:sldId id="312" r:id="rId13"/>
    <p:sldId id="313" r:id="rId14"/>
    <p:sldId id="314" r:id="rId15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fld id="{BCA56825-78FB-4D6C-B8AC-71117877B2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563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 anchor="b"/>
          <a:lstStyle/>
          <a:p>
            <a:pPr algn="r"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fld id="{124B0476-0C96-4AA2-AC64-CB436B3095A4}" type="slidenum">
              <a:rPr lang="en-GB" sz="1300">
                <a:solidFill>
                  <a:srgbClr val="000000"/>
                </a:solidFill>
              </a:rPr>
              <a:pPr algn="r">
                <a:buClr>
                  <a:srgbClr val="20003A"/>
                </a:buClr>
                <a:tabLst>
                  <a:tab pos="0" algn="l"/>
                  <a:tab pos="484922" algn="l"/>
                  <a:tab pos="971563" algn="l"/>
                  <a:tab pos="1458204" algn="l"/>
                  <a:tab pos="1944846" algn="l"/>
                  <a:tab pos="2431486" algn="l"/>
                  <a:tab pos="2918128" algn="l"/>
                  <a:tab pos="3404768" algn="l"/>
                  <a:tab pos="3891410" algn="l"/>
                  <a:tab pos="4378051" algn="l"/>
                  <a:tab pos="4864692" algn="l"/>
                  <a:tab pos="5351333" algn="l"/>
                  <a:tab pos="5837975" algn="l"/>
                  <a:tab pos="6324615" algn="l"/>
                  <a:tab pos="6811257" algn="l"/>
                  <a:tab pos="7297898" algn="l"/>
                  <a:tab pos="7784539" algn="l"/>
                  <a:tab pos="8271180" algn="l"/>
                  <a:tab pos="8757821" algn="l"/>
                  <a:tab pos="9244462" algn="l"/>
                  <a:tab pos="9731104" algn="l"/>
                </a:tabLst>
              </a:pPr>
              <a:t>3</a:t>
            </a:fld>
            <a:endParaRPr lang="en-GB" sz="13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 anchor="b"/>
          <a:lstStyle/>
          <a:p>
            <a:pPr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/>
          <a:lstStyle/>
          <a:p>
            <a:pPr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/>
          <a:lstStyle/>
          <a:p>
            <a:pPr algn="r"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86503" y="767596"/>
            <a:ext cx="4732867" cy="383798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9048" tIns="49524" rIns="99048" bIns="49524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709930" y="4861441"/>
            <a:ext cx="5674510" cy="4605576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ln>
            <a:noFill/>
          </a:ln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ln>
            <a:noFill/>
          </a:ln>
        </p:spPr>
        <p:txBody>
          <a:bodyPr/>
          <a:lstStyle>
            <a:lvl1pPr marL="0" indent="0">
              <a:buFont typeface="Wingdings" pitchFamily="2" charset="2"/>
              <a:buNone/>
              <a:defRPr sz="11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CD811-8358-4884-A965-87BC9D5ABF22}" type="datetime1">
              <a:rPr lang="fr-FR" smtClean="0"/>
              <a:t>12/11/2013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01E66-F30E-484B-94D2-69CF6A709A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94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60321-E5C7-4930-893F-816A26A72099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ABB25-4133-495C-9ABE-BF50AE52D1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605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7D526-F8DF-4E7B-8933-41C6BCF2BEF1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B402A-2C4B-4336-A26B-DF654FDD937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99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7255A-7C2A-4891-92AB-2AFF9F655685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9A84B-D33E-45DF-B709-C3898047BE3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983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717CF-134D-4252-9A59-076845BD6452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3A536-6189-4861-AD0E-30B8EC2F194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51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3387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175" y="1412875"/>
            <a:ext cx="4244975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4D15D-6C5B-49BE-A237-826B86C73233}" type="datetime1">
              <a:rPr lang="fr-FR" smtClean="0"/>
              <a:t>12/11/2013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58EB0-F864-4D8A-9E6A-67E462786C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40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25400-58D5-4955-A7CE-9AA801FA6B4D}" type="datetime1">
              <a:rPr lang="fr-FR" smtClean="0"/>
              <a:t>12/11/2013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D8F73-8B14-45EB-BD26-1DD0C9DE7FE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501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982AA-A788-4B58-A3F9-7C7D7A183DF5}" type="datetime1">
              <a:rPr lang="fr-FR" smtClean="0"/>
              <a:t>12/11/2013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97C42-ECED-4C8C-9B57-DF6E93E349B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480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5A0D7-86D2-4230-81B6-2A9D3D9E54CD}" type="datetime1">
              <a:rPr lang="fr-FR" smtClean="0"/>
              <a:t>12/11/2013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7E04A-9E19-4853-ADB3-2958EB9B512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716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E57EB-DBB1-495E-8F2B-024C51C8508A}" type="datetime1">
              <a:rPr lang="fr-FR" smtClean="0"/>
              <a:t>12/11/2013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55207-DD88-4623-AB30-9E0265C425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007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0B362-DF7B-4C6F-B6B1-D03D8F1CCD97}" type="datetime1">
              <a:rPr lang="fr-FR" smtClean="0"/>
              <a:t>12/11/2013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B967A-8366-4A13-9C85-BEFF05CDFE4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72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40762" cy="460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F1E4EDC0-2984-45EB-99A0-5FE0446E98F0}" type="datetime1">
              <a:rPr lang="fr-FR" smtClean="0"/>
              <a:t>12/11/2013</a:t>
            </a:fld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40C000-96C5-41EB-A91E-F4DE3948EA0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dirty="0" smtClean="0"/>
              <a:t>Guide fonctionnel SAP ECC 6.0 par Mickael QUESNOT ©</a:t>
            </a:r>
            <a:br>
              <a:rPr lang="fr-FR" dirty="0" smtClean="0"/>
            </a:br>
            <a:r>
              <a:rPr lang="fr-FR" smtClean="0"/>
              <a:t/>
            </a:r>
            <a:br>
              <a:rPr lang="fr-FR" smtClean="0"/>
            </a:br>
            <a:r>
              <a:rPr lang="fr-FR"/>
              <a:t>Refus de postes dans une commande client </a:t>
            </a: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sz="1800" smtClean="0"/>
              <a:t>Vente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AFD20111-7FE9-4F30-A2C4-3027BED1B2D2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403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403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9CC9D1AF-5324-4688-A106-3E6AFCC7449E}" type="slidenum">
              <a:rPr lang="fr-FR" smtClean="0"/>
              <a:pPr eaLnBrk="1" hangingPunct="1"/>
              <a:t>10</a:t>
            </a:fld>
            <a:endParaRPr lang="fr-FR" smtClean="0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Une boîte de dialogue dans laquelle vous pouvez saisir le motif de refus, s’affiche. </a:t>
            </a:r>
          </a:p>
        </p:txBody>
      </p:sp>
      <p:pic>
        <p:nvPicPr>
          <p:cNvPr id="4403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08BEA519-3F7C-42ED-B67D-338C4B799097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505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506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29766FBC-05A8-4326-8D92-8B7268110A6E}" type="slidenum">
              <a:rPr lang="fr-FR" smtClean="0"/>
              <a:pPr eaLnBrk="1" hangingPunct="1"/>
              <a:t>11</a:t>
            </a:fld>
            <a:endParaRPr lang="fr-FR" smtClean="0"/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Saisissez le motif de refus et sélectionnez </a:t>
            </a:r>
            <a:r>
              <a:rPr lang="fr-FR" i="1" smtClean="0"/>
              <a:t>Reprendre</a:t>
            </a:r>
            <a:r>
              <a:rPr lang="fr-FR" smtClean="0"/>
              <a:t>.</a:t>
            </a:r>
            <a:br>
              <a:rPr lang="fr-FR" smtClean="0"/>
            </a:br>
            <a:endParaRPr lang="fr-FR" smtClean="0"/>
          </a:p>
        </p:txBody>
      </p:sp>
      <p:pic>
        <p:nvPicPr>
          <p:cNvPr id="4506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5063" name="Line 4"/>
          <p:cNvSpPr>
            <a:spLocks noChangeShapeType="1"/>
          </p:cNvSpPr>
          <p:nvPr/>
        </p:nvSpPr>
        <p:spPr bwMode="auto">
          <a:xfrm flipH="1" flipV="1">
            <a:off x="611188" y="3500438"/>
            <a:ext cx="288925" cy="7207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14340F58-2141-4384-9AB4-0EF89BA30C8A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608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608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C37E35EF-7AC5-4516-A239-4A6D676C99DE}" type="slidenum">
              <a:rPr lang="fr-FR" smtClean="0"/>
              <a:pPr eaLnBrk="1" hangingPunct="1"/>
              <a:t>12</a:t>
            </a:fld>
            <a:endParaRPr lang="fr-FR" smtClean="0"/>
          </a:p>
        </p:txBody>
      </p:sp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 système affecte le même motif de refus à tous les postes standard. </a:t>
            </a:r>
          </a:p>
        </p:txBody>
      </p:sp>
      <p:pic>
        <p:nvPicPr>
          <p:cNvPr id="4608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0CF7E3F8-35F7-468A-B8A7-818D61360041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710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710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5EA9FB49-0B18-4E3E-963F-895E896D9E26}" type="slidenum">
              <a:rPr lang="fr-FR" smtClean="0"/>
              <a:pPr eaLnBrk="1" hangingPunct="1"/>
              <a:t>13</a:t>
            </a:fld>
            <a:endParaRPr lang="fr-FR" smtClean="0"/>
          </a:p>
        </p:txBody>
      </p:sp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513"/>
          </a:xfrm>
        </p:spPr>
        <p:txBody>
          <a:bodyPr/>
          <a:lstStyle/>
          <a:p>
            <a:pPr eaLnBrk="1" hangingPunct="1"/>
            <a:r>
              <a:rPr lang="fr-FR" smtClean="0"/>
              <a:t>Refus de postes individuels avec des motifs de refus différents : Si vous voulez saisir des motifs de refus de postes différents, vous sélectionnez l’onglet </a:t>
            </a:r>
            <a:r>
              <a:rPr lang="fr-FR" i="1" smtClean="0"/>
              <a:t>Motif d’annulation</a:t>
            </a:r>
            <a:r>
              <a:rPr lang="fr-FR" smtClean="0"/>
              <a:t> de l'écran de synthèse lors de la modification du document de vente. </a:t>
            </a:r>
          </a:p>
        </p:txBody>
      </p:sp>
      <p:pic>
        <p:nvPicPr>
          <p:cNvPr id="4711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7111" name="Line 4"/>
          <p:cNvSpPr>
            <a:spLocks noChangeShapeType="1"/>
          </p:cNvSpPr>
          <p:nvPr/>
        </p:nvSpPr>
        <p:spPr bwMode="auto">
          <a:xfrm flipH="1">
            <a:off x="4643438" y="2133600"/>
            <a:ext cx="215900" cy="4318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2980DFD8-B6F7-4E23-BD1B-E04C412F91D4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813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813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A669B1AF-9E34-4579-AF7B-D032E285F8AC}" type="slidenum">
              <a:rPr lang="fr-FR" smtClean="0"/>
              <a:pPr eaLnBrk="1" hangingPunct="1"/>
              <a:t>14</a:t>
            </a:fld>
            <a:endParaRPr lang="fr-FR" smtClean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pouvez saisir un motif de refus différent pour chaque poste dans la zone </a:t>
            </a:r>
            <a:r>
              <a:rPr lang="fr-FR" i="1" smtClean="0"/>
              <a:t>Motif de refus</a:t>
            </a:r>
            <a:r>
              <a:rPr lang="fr-FR" smtClean="0"/>
              <a:t>.</a:t>
            </a:r>
          </a:p>
        </p:txBody>
      </p:sp>
      <p:pic>
        <p:nvPicPr>
          <p:cNvPr id="4813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135" name="Line 4"/>
          <p:cNvSpPr>
            <a:spLocks noChangeShapeType="1"/>
          </p:cNvSpPr>
          <p:nvPr/>
        </p:nvSpPr>
        <p:spPr bwMode="auto">
          <a:xfrm flipV="1">
            <a:off x="1763713" y="5300663"/>
            <a:ext cx="142875" cy="5048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C9691C9-3144-475B-984A-88D3AD97715B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179388" y="188913"/>
            <a:ext cx="8634412" cy="58245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18722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E403835-4A2B-44CE-B83B-EE60AFAF0FA9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4294967295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  <p:extLst>
      <p:ext uri="{BB962C8B-B14F-4D97-AF65-F5344CB8AC3E}">
        <p14:creationId xmlns:p14="http://schemas.microsoft.com/office/powerpoint/2010/main" val="42882513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Vous pouvez saisir un motif de refus d'un ou de plusieurs postes.</a:t>
            </a:r>
            <a:endParaRPr lang="fr-FR" dirty="0"/>
          </a:p>
        </p:txBody>
      </p:sp>
      <p:pic>
        <p:nvPicPr>
          <p:cNvPr id="7" name="Espace réservé du contenu 6" descr="Modifier Cde client standard 1000165 : synthès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" y="1412875"/>
            <a:ext cx="8000197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B8D33A-718B-4FBB-B536-8DD101C69237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A84B-D33E-45DF-B709-C3898047BE39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923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Ces postes ne seront par conséquent pas copiés dans les documents ultérieurs.</a:t>
            </a:r>
            <a:endParaRPr lang="fr-FR" dirty="0"/>
          </a:p>
        </p:txBody>
      </p:sp>
      <p:pic>
        <p:nvPicPr>
          <p:cNvPr id="7" name="Espace réservé du contenu 6" descr="Flux de document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" y="1412875"/>
            <a:ext cx="8000197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225D6A-CE57-4C95-ACC5-6668ABF0CB69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A84B-D33E-45DF-B709-C3898047BE39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262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Si vous refusez un poste dans une offre, le système interrompt automatiquement tous les besoins de la planification des articles (MRP) auparavant générés pour le poste</a:t>
            </a:r>
            <a:r>
              <a:rPr lang="fr-FR" b="1" dirty="0" smtClean="0"/>
              <a:t>. MD41</a:t>
            </a:r>
            <a:endParaRPr lang="fr-FR" dirty="0"/>
          </a:p>
        </p:txBody>
      </p:sp>
      <p:pic>
        <p:nvPicPr>
          <p:cNvPr id="7" name="Espace réservé du contenu 6" descr="PDP - planification individuelle - multiniveaux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" y="1412875"/>
            <a:ext cx="8000197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1C336-5DBF-43C3-8916-B5756710667D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A84B-D33E-45DF-B709-C3898047BE39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155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Conditions préalables</a:t>
            </a:r>
            <a:br>
              <a:rPr lang="fr-FR" b="1" dirty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Vous devez être en mode de modification pour un document de vente.</a:t>
            </a:r>
          </a:p>
        </p:txBody>
      </p:sp>
      <p:pic>
        <p:nvPicPr>
          <p:cNvPr id="7" name="Espace réservé du contenu 6" descr="Modifier une offre: écran initial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" y="1412875"/>
            <a:ext cx="8000197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9B037E-445D-4CF0-ADB2-67C8EFA6B956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A84B-D33E-45DF-B709-C3898047BE39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726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dirty="0"/>
              <a:t>Procédure</a:t>
            </a:r>
            <a:br>
              <a:rPr lang="fr-FR" b="1" dirty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Vous pouvez soit refuser la totalité du document de vente soit les postes individuels.</a:t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Modifier Cde client standard 1000165 : synthès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" y="1412875"/>
            <a:ext cx="8000197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6501F3-306E-47A3-A4CA-5EB2B8E12953}" type="datetime1">
              <a:rPr lang="fr-FR" smtClean="0"/>
              <a:t>12/11/2013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A84B-D33E-45DF-B709-C3898047BE39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015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a date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61913624-2288-4D8C-B1F6-DEF4CF9B4F92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4301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mtClean="0"/>
              <a:t>Sharesap.com®. Copyright©. Tous droits réservés. Par Mickael QUESNOT, Consultant SAP</a:t>
            </a:r>
            <a:endParaRPr lang="fr-FR" smtClean="0"/>
          </a:p>
        </p:txBody>
      </p:sp>
      <p:sp>
        <p:nvSpPr>
          <p:cNvPr id="430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7129C6DC-E19E-490E-93BE-475548EEBB90}" type="slidenum">
              <a:rPr lang="fr-FR" smtClean="0"/>
              <a:pPr eaLnBrk="1" hangingPunct="1"/>
              <a:t>9</a:t>
            </a:fld>
            <a:endParaRPr lang="fr-FR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pPr eaLnBrk="1" hangingPunct="1"/>
            <a:r>
              <a:rPr lang="fr-FR" smtClean="0"/>
              <a:t>Refus des postes individuels : Si vous voulez refuser seulement certains postes, vous le sélectionnez dans l'écran de synthèse des postes et vous sélectionnez </a:t>
            </a:r>
            <a:r>
              <a:rPr lang="fr-FR" i="1" smtClean="0"/>
              <a:t>Traiter </a:t>
            </a:r>
            <a:r>
              <a:rPr lang="fr-FR" b="1" smtClean="0"/>
              <a:t>-&gt; </a:t>
            </a:r>
            <a:r>
              <a:rPr lang="fr-FR" b="1" i="1" smtClean="0"/>
              <a:t>Saisie rapide -&gt;</a:t>
            </a:r>
            <a:r>
              <a:rPr lang="fr-FR" b="1" smtClean="0"/>
              <a:t> </a:t>
            </a:r>
            <a:r>
              <a:rPr lang="fr-FR" b="1" i="1" smtClean="0"/>
              <a:t>Motif de refus…</a:t>
            </a:r>
            <a:r>
              <a:rPr lang="fr-FR" smtClean="0"/>
              <a:t> </a:t>
            </a:r>
            <a:br>
              <a:rPr lang="fr-FR" smtClean="0"/>
            </a:br>
            <a:endParaRPr lang="fr-FR" smtClean="0"/>
          </a:p>
        </p:txBody>
      </p:sp>
      <p:pic>
        <p:nvPicPr>
          <p:cNvPr id="4301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415</TotalTime>
  <Words>566</Words>
  <Application>Microsoft Office PowerPoint</Application>
  <PresentationFormat>Affichage à l'écran (4:3)</PresentationFormat>
  <Paragraphs>92</Paragraphs>
  <Slides>14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Profil</vt:lpstr>
      <vt:lpstr>Guide fonctionnel SAP ECC 6.0 par Mickael QUESNOT ©  Refus de postes dans une commande client </vt:lpstr>
      <vt:lpstr>Présentation PowerPoint</vt:lpstr>
      <vt:lpstr>Présentation PowerPoint</vt:lpstr>
      <vt:lpstr>Vous pouvez saisir un motif de refus d'un ou de plusieurs postes.</vt:lpstr>
      <vt:lpstr>Ces postes ne seront par conséquent pas copiés dans les documents ultérieurs.</vt:lpstr>
      <vt:lpstr>Si vous refusez un poste dans une offre, le système interrompt automatiquement tous les besoins de la planification des articles (MRP) auparavant générés pour le poste. MD41</vt:lpstr>
      <vt:lpstr> Conditions préalables  Vous devez être en mode de modification pour un document de vente.</vt:lpstr>
      <vt:lpstr>Procédure  Vous pouvez soit refuser la totalité du document de vente soit les postes individuels. </vt:lpstr>
      <vt:lpstr>Refus des postes individuels : Si vous voulez refuser seulement certains postes, vous le sélectionnez dans l'écran de synthèse des postes et vous sélectionnez Traiter -&gt; Saisie rapide -&gt; Motif de refus…  </vt:lpstr>
      <vt:lpstr>Une boîte de dialogue dans laquelle vous pouvez saisir le motif de refus, s’affiche. </vt:lpstr>
      <vt:lpstr>Vous Saisissez le motif de refus et sélectionnez Reprendre. </vt:lpstr>
      <vt:lpstr>Le système affecte le même motif de refus à tous les postes standard. </vt:lpstr>
      <vt:lpstr>Refus de postes individuels avec des motifs de refus différents : Si vous voulez saisir des motifs de refus de postes différents, vous sélectionnez l’onglet Motif d’annulation de l'écran de synthèse lors de la modification du document de vente. </vt:lpstr>
      <vt:lpstr>Vous pouvez saisir un motif de refus différent pour chaque poste dans la zone Motif de refus.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Mickael QUESNOT</dc:creator>
  <cp:lastModifiedBy>QUESNOT, Mickael</cp:lastModifiedBy>
  <cp:revision>82</cp:revision>
  <cp:lastPrinted>2013-11-12T11:45:48Z</cp:lastPrinted>
  <dcterms:created xsi:type="dcterms:W3CDTF">2008-10-05T17:24:36Z</dcterms:created>
  <dcterms:modified xsi:type="dcterms:W3CDTF">2013-11-12T11:46:00Z</dcterms:modified>
</cp:coreProperties>
</file>