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8"/>
  </p:notesMasterIdLst>
  <p:sldIdLst>
    <p:sldId id="256" r:id="rId2"/>
    <p:sldId id="294" r:id="rId3"/>
    <p:sldId id="295" r:id="rId4"/>
    <p:sldId id="292" r:id="rId5"/>
    <p:sldId id="265" r:id="rId6"/>
    <p:sldId id="266" r:id="rId7"/>
    <p:sldId id="267" r:id="rId8"/>
    <p:sldId id="293" r:id="rId9"/>
    <p:sldId id="269" r:id="rId10"/>
    <p:sldId id="270" r:id="rId11"/>
    <p:sldId id="271" r:id="rId12"/>
    <p:sldId id="272" r:id="rId13"/>
    <p:sldId id="273" r:id="rId14"/>
    <p:sldId id="274" r:id="rId15"/>
    <p:sldId id="275" r:id="rId16"/>
    <p:sldId id="276" r:id="rId17"/>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a:defRPr sz="1300" smtClean="0">
                <a:latin typeface="Arial" charset="0"/>
              </a:defRPr>
            </a:lvl1pPr>
          </a:lstStyle>
          <a:p>
            <a:pPr>
              <a:defRPr/>
            </a:pPr>
            <a:endParaRPr lang="fr-FR"/>
          </a:p>
        </p:txBody>
      </p:sp>
      <p:sp>
        <p:nvSpPr>
          <p:cNvPr id="8195"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a:defRPr sz="1300" smtClean="0">
                <a:latin typeface="Arial" charset="0"/>
              </a:defRPr>
            </a:lvl1pPr>
          </a:lstStyle>
          <a:p>
            <a:pPr>
              <a:defRPr/>
            </a:pPr>
            <a:endParaRPr lang="fr-FR"/>
          </a:p>
        </p:txBody>
      </p:sp>
      <p:sp>
        <p:nvSpPr>
          <p:cNvPr id="34820"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8198"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a:defRPr sz="1300" smtClean="0">
                <a:latin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a:defRPr sz="1300" smtClean="0">
                <a:latin typeface="Arial" charset="0"/>
              </a:defRPr>
            </a:lvl1pPr>
          </a:lstStyle>
          <a:p>
            <a:pPr>
              <a:defRPr/>
            </a:pPr>
            <a:fld id="{08935882-EA02-40BB-BEDD-95DC57249674}" type="slidenum">
              <a:rPr lang="fr-FR"/>
              <a:pPr>
                <a:defRPr/>
              </a:pPr>
              <a:t>‹N°›</a:t>
            </a:fld>
            <a:endParaRPr lang="fr-FR"/>
          </a:p>
        </p:txBody>
      </p:sp>
    </p:spTree>
    <p:extLst>
      <p:ext uri="{BB962C8B-B14F-4D97-AF65-F5344CB8AC3E}">
        <p14:creationId xmlns:p14="http://schemas.microsoft.com/office/powerpoint/2010/main" val="7459481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DFAE6E45-1ED8-4AED-B5F1-1F07AC3836B3}" type="slidenum">
              <a:rPr lang="de-DE" altLang="fr-FR" smtClean="0">
                <a:latin typeface="Arial" charset="0"/>
              </a:rPr>
              <a:pPr eaLnBrk="1" hangingPunct="1"/>
              <a:t>2</a:t>
            </a:fld>
            <a:endParaRPr lang="de-DE" altLang="fr-FR" smtClean="0">
              <a:latin typeface="Arial" charset="0"/>
            </a:endParaRPr>
          </a:p>
        </p:txBody>
      </p:sp>
      <p:sp>
        <p:nvSpPr>
          <p:cNvPr id="20483" name="Slide Image Placeholder 14"/>
          <p:cNvSpPr>
            <a:spLocks noGrp="1" noRot="1" noChangeAspect="1" noTextEdit="1"/>
          </p:cNvSpPr>
          <p:nvPr>
            <p:ph type="sldImg"/>
          </p:nvPr>
        </p:nvSpPr>
        <p:spPr>
          <a:ln/>
        </p:spPr>
      </p:sp>
      <p:sp>
        <p:nvSpPr>
          <p:cNvPr id="20484" name="Notes Placeholder 15"/>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fr-FR" sz="2400">
              <a:latin typeface="Times New Roman" pitchFamily="18" charset="0"/>
            </a:endParaRPr>
          </a:p>
        </p:txBody>
      </p:sp>
      <p:sp>
        <p:nvSpPr>
          <p:cNvPr id="5122" name="Rectangle 2"/>
          <p:cNvSpPr>
            <a:spLocks noGrp="1" noChangeArrowheads="1"/>
          </p:cNvSpPr>
          <p:nvPr>
            <p:ph type="ctrTitle"/>
          </p:nvPr>
        </p:nvSpPr>
        <p:spPr>
          <a:xfrm>
            <a:off x="685800" y="990600"/>
            <a:ext cx="7772400" cy="1371600"/>
          </a:xfrm>
          <a:ln>
            <a:noFill/>
          </a:ln>
        </p:spPr>
        <p:txBody>
          <a:bodyPr/>
          <a:lstStyle>
            <a:lvl1pPr>
              <a:defRPr sz="2400"/>
            </a:lvl1pPr>
          </a:lstStyle>
          <a:p>
            <a:r>
              <a:rPr lang="fr-FR"/>
              <a:t>Cliquez pour modifier le style du titre</a:t>
            </a:r>
          </a:p>
        </p:txBody>
      </p:sp>
      <p:sp>
        <p:nvSpPr>
          <p:cNvPr id="5123" name="Rectangle 3"/>
          <p:cNvSpPr>
            <a:spLocks noGrp="1" noChangeArrowheads="1"/>
          </p:cNvSpPr>
          <p:nvPr>
            <p:ph type="subTitle" idx="1"/>
          </p:nvPr>
        </p:nvSpPr>
        <p:spPr>
          <a:xfrm>
            <a:off x="1447800" y="3429000"/>
            <a:ext cx="7010400" cy="1600200"/>
          </a:xfrm>
          <a:ln>
            <a:noFill/>
          </a:ln>
        </p:spPr>
        <p:txBody>
          <a:bodyPr/>
          <a:lstStyle>
            <a:lvl1pPr marL="0" indent="0">
              <a:buFont typeface="Wingdings" pitchFamily="2" charset="2"/>
              <a:buNone/>
              <a:defRPr sz="1100"/>
            </a:lvl1pPr>
          </a:lstStyle>
          <a:p>
            <a:r>
              <a:rPr lang="fr-FR"/>
              <a:t>Cliquez pour modifier le style des sous-titres du masque</a:t>
            </a:r>
          </a:p>
        </p:txBody>
      </p:sp>
      <p:sp>
        <p:nvSpPr>
          <p:cNvPr id="5" name="Rectangle 4"/>
          <p:cNvSpPr>
            <a:spLocks noGrp="1" noChangeArrowheads="1"/>
          </p:cNvSpPr>
          <p:nvPr>
            <p:ph type="dt" sz="half" idx="10"/>
          </p:nvPr>
        </p:nvSpPr>
        <p:spPr>
          <a:xfrm>
            <a:off x="685800" y="6248400"/>
            <a:ext cx="1905000" cy="457200"/>
          </a:xfrm>
        </p:spPr>
        <p:txBody>
          <a:bodyPr/>
          <a:lstStyle>
            <a:lvl1pPr>
              <a:defRPr smtClean="0"/>
            </a:lvl1pPr>
          </a:lstStyle>
          <a:p>
            <a:pPr>
              <a:defRPr/>
            </a:pPr>
            <a:fld id="{6AA9A697-DFBC-42F6-AE01-E71CBE43F666}" type="datetime1">
              <a:rPr lang="fr-FR" smtClean="0"/>
              <a:t>30/10/2013</a:t>
            </a:fld>
            <a:endParaRPr lang="fr-FR"/>
          </a:p>
        </p:txBody>
      </p:sp>
      <p:sp>
        <p:nvSpPr>
          <p:cNvPr id="6"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r>
              <a:rPr lang="fr-FR" smtClean="0"/>
              <a:t>Sharesap.com®. Copyright©. Tous droits réservés. Par Mickael QUESNOT</a:t>
            </a:r>
            <a:endParaRPr lang="fr-FR"/>
          </a:p>
        </p:txBody>
      </p:sp>
      <p:sp>
        <p:nvSpPr>
          <p:cNvPr id="7" name="Rectangle 6"/>
          <p:cNvSpPr>
            <a:spLocks noGrp="1" noChangeArrowheads="1"/>
          </p:cNvSpPr>
          <p:nvPr>
            <p:ph type="sldNum" sz="quarter" idx="12"/>
          </p:nvPr>
        </p:nvSpPr>
        <p:spPr>
          <a:xfrm>
            <a:off x="6553200" y="6248400"/>
            <a:ext cx="1905000" cy="457200"/>
          </a:xfrm>
        </p:spPr>
        <p:txBody>
          <a:bodyPr/>
          <a:lstStyle>
            <a:lvl1pPr>
              <a:defRPr smtClean="0"/>
            </a:lvl1pPr>
          </a:lstStyle>
          <a:p>
            <a:pPr>
              <a:defRPr/>
            </a:pPr>
            <a:fld id="{3519CACC-1323-40EF-980C-6ADBD5B53488}"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CD73EF4A-0A9B-4622-8176-10593323CB2E}" type="datetime1">
              <a:rPr lang="fr-FR" smtClean="0"/>
              <a:t>30/10/2013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1F574475-5C4D-42D5-99DD-2038CD5FE016}"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60198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0" y="0"/>
            <a:ext cx="6705600" cy="60198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F5897A75-8223-49DF-9F75-05F100D0D958}" type="datetime1">
              <a:rPr lang="fr-FR" smtClean="0"/>
              <a:t>30/10/2013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DF5DE2AE-286E-4F09-84BB-683BF820EFE4}" type="slidenum">
              <a:rPr lang="fr-FR"/>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defRPr/>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defRPr/>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defRPr/>
            </a:pPr>
            <a:r>
              <a:rPr lang="fr-FR" altLang="fr-FR" sz="1000" noProof="1">
                <a:ea typeface="MS PGothic" pitchFamily="34" charset="-128"/>
              </a:rPr>
              <a:t>National product specifications may vary.</a:t>
            </a:r>
          </a:p>
          <a:p>
            <a:pPr eaLnBrk="1" hangingPunct="1">
              <a:spcBef>
                <a:spcPts val="1200"/>
              </a:spcBef>
              <a:defRPr/>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defRPr/>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2640065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0C5525B3-EB7A-46E3-A9E9-997DE4A79D5B}" type="datetime1">
              <a:rPr lang="fr-FR" smtClean="0"/>
              <a:t>30/10/2013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D4AAACF2-EA63-4A4D-845C-D2F6B613E049}"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6"/>
          <p:cNvSpPr>
            <a:spLocks noGrp="1" noChangeArrowheads="1"/>
          </p:cNvSpPr>
          <p:nvPr>
            <p:ph type="dt" sz="half" idx="10"/>
          </p:nvPr>
        </p:nvSpPr>
        <p:spPr>
          <a:ln/>
        </p:spPr>
        <p:txBody>
          <a:bodyPr/>
          <a:lstStyle>
            <a:lvl1pPr>
              <a:defRPr/>
            </a:lvl1pPr>
          </a:lstStyle>
          <a:p>
            <a:pPr>
              <a:defRPr/>
            </a:pPr>
            <a:fld id="{FFAF42F3-E405-43B1-B768-F291273E9898}" type="datetime1">
              <a:rPr lang="fr-FR" smtClean="0"/>
              <a:t>30/10/2013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7F83042B-0782-4FF3-87EB-6318958826FF}"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412875"/>
            <a:ext cx="4243387"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75175" y="1412875"/>
            <a:ext cx="4244975"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6"/>
          <p:cNvSpPr>
            <a:spLocks noGrp="1" noChangeArrowheads="1"/>
          </p:cNvSpPr>
          <p:nvPr>
            <p:ph type="dt" sz="half" idx="10"/>
          </p:nvPr>
        </p:nvSpPr>
        <p:spPr>
          <a:ln/>
        </p:spPr>
        <p:txBody>
          <a:bodyPr/>
          <a:lstStyle>
            <a:lvl1pPr>
              <a:defRPr/>
            </a:lvl1pPr>
          </a:lstStyle>
          <a:p>
            <a:pPr>
              <a:defRPr/>
            </a:pPr>
            <a:fld id="{9A4844D8-C8C5-4335-B631-5391C1B145B2}" type="datetime1">
              <a:rPr lang="fr-FR" smtClean="0"/>
              <a:t>30/10/2013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E45C5236-6AB9-4C1F-B9C4-FE2711B72CF2}"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6"/>
          <p:cNvSpPr>
            <a:spLocks noGrp="1" noChangeArrowheads="1"/>
          </p:cNvSpPr>
          <p:nvPr>
            <p:ph type="dt" sz="half" idx="10"/>
          </p:nvPr>
        </p:nvSpPr>
        <p:spPr>
          <a:ln/>
        </p:spPr>
        <p:txBody>
          <a:bodyPr/>
          <a:lstStyle>
            <a:lvl1pPr>
              <a:defRPr/>
            </a:lvl1pPr>
          </a:lstStyle>
          <a:p>
            <a:pPr>
              <a:defRPr/>
            </a:pPr>
            <a:fld id="{B3DE80B7-F4E7-4215-B3A4-A26A3E77F188}" type="datetime1">
              <a:rPr lang="fr-FR" smtClean="0"/>
              <a:t>30/10/2013</a:t>
            </a:fld>
            <a:endParaRPr lang="fr-FR"/>
          </a:p>
        </p:txBody>
      </p:sp>
      <p:sp>
        <p:nvSpPr>
          <p:cNvPr id="8"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9" name="Rectangle 8"/>
          <p:cNvSpPr>
            <a:spLocks noGrp="1" noChangeArrowheads="1"/>
          </p:cNvSpPr>
          <p:nvPr>
            <p:ph type="sldNum" sz="quarter" idx="12"/>
          </p:nvPr>
        </p:nvSpPr>
        <p:spPr>
          <a:ln/>
        </p:spPr>
        <p:txBody>
          <a:bodyPr/>
          <a:lstStyle>
            <a:lvl1pPr>
              <a:defRPr/>
            </a:lvl1pPr>
          </a:lstStyle>
          <a:p>
            <a:pPr>
              <a:defRPr/>
            </a:pPr>
            <a:fld id="{41138710-5AD5-464A-BE3D-05BE65428730}"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6"/>
          <p:cNvSpPr>
            <a:spLocks noGrp="1" noChangeArrowheads="1"/>
          </p:cNvSpPr>
          <p:nvPr>
            <p:ph type="dt" sz="half" idx="10"/>
          </p:nvPr>
        </p:nvSpPr>
        <p:spPr>
          <a:ln/>
        </p:spPr>
        <p:txBody>
          <a:bodyPr/>
          <a:lstStyle>
            <a:lvl1pPr>
              <a:defRPr/>
            </a:lvl1pPr>
          </a:lstStyle>
          <a:p>
            <a:pPr>
              <a:defRPr/>
            </a:pPr>
            <a:fld id="{73FF89EC-C9A6-424A-8DAB-D88BB21C1243}" type="datetime1">
              <a:rPr lang="fr-FR" smtClean="0"/>
              <a:t>30/10/2013</a:t>
            </a:fld>
            <a:endParaRPr lang="fr-FR"/>
          </a:p>
        </p:txBody>
      </p:sp>
      <p:sp>
        <p:nvSpPr>
          <p:cNvPr id="4"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5" name="Rectangle 8"/>
          <p:cNvSpPr>
            <a:spLocks noGrp="1" noChangeArrowheads="1"/>
          </p:cNvSpPr>
          <p:nvPr>
            <p:ph type="sldNum" sz="quarter" idx="12"/>
          </p:nvPr>
        </p:nvSpPr>
        <p:spPr>
          <a:ln/>
        </p:spPr>
        <p:txBody>
          <a:bodyPr/>
          <a:lstStyle>
            <a:lvl1pPr>
              <a:defRPr/>
            </a:lvl1pPr>
          </a:lstStyle>
          <a:p>
            <a:pPr>
              <a:defRPr/>
            </a:pPr>
            <a:fld id="{B65DD501-81DF-4C0D-99EB-C4AA2C7E3C40}"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8E61C00D-68AB-457D-8FE4-998F04DF500F}" type="datetime1">
              <a:rPr lang="fr-FR" smtClean="0"/>
              <a:t>30/10/2013</a:t>
            </a:fld>
            <a:endParaRPr lang="fr-FR"/>
          </a:p>
        </p:txBody>
      </p:sp>
      <p:sp>
        <p:nvSpPr>
          <p:cNvPr id="3"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4" name="Rectangle 8"/>
          <p:cNvSpPr>
            <a:spLocks noGrp="1" noChangeArrowheads="1"/>
          </p:cNvSpPr>
          <p:nvPr>
            <p:ph type="sldNum" sz="quarter" idx="12"/>
          </p:nvPr>
        </p:nvSpPr>
        <p:spPr>
          <a:ln/>
        </p:spPr>
        <p:txBody>
          <a:bodyPr/>
          <a:lstStyle>
            <a:lvl1pPr>
              <a:defRPr/>
            </a:lvl1pPr>
          </a:lstStyle>
          <a:p>
            <a:pPr>
              <a:defRPr/>
            </a:pPr>
            <a:fld id="{8A2A123C-07A2-437C-A2CF-62CCADE3CAB5}"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495D0ECA-BF9F-474E-B4C0-07CA2F8A1DF9}" type="datetime1">
              <a:rPr lang="fr-FR" smtClean="0"/>
              <a:t>30/10/2013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FC3C2505-5909-4AB2-B300-8EBB526E91B1}"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61DCF7ED-E2BC-4831-AA96-D8D0551B68EC}" type="datetime1">
              <a:rPr lang="fr-FR" smtClean="0"/>
              <a:t>30/10/2013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F5EBB5D0-C18B-4174-8736-C4FE21459DD4}"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836613"/>
          </a:xfrm>
          <a:prstGeom prst="rect">
            <a:avLst/>
          </a:prstGeom>
          <a:noFill/>
          <a:ln w="9525">
            <a:solidFill>
              <a:schemeClr val="tx1"/>
            </a:solidFill>
            <a:miter lim="800000"/>
            <a:headEnd/>
            <a:tailEnd/>
          </a:ln>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179388" y="1412875"/>
            <a:ext cx="8640762" cy="4606925"/>
          </a:xfrm>
          <a:prstGeom prst="rect">
            <a:avLst/>
          </a:prstGeom>
          <a:no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101"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defRPr/>
            </a:pPr>
            <a:endParaRPr lang="fr-FR"/>
          </a:p>
        </p:txBody>
      </p:sp>
      <p:sp>
        <p:nvSpPr>
          <p:cNvPr id="4102"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fld id="{9B872B04-680C-4259-8377-78457E8A9817}" type="datetime1">
              <a:rPr lang="fr-FR" smtClean="0"/>
              <a:t>30/10/2013</a:t>
            </a:fld>
            <a:endParaRPr lang="fr-FR"/>
          </a:p>
        </p:txBody>
      </p:sp>
      <p:sp>
        <p:nvSpPr>
          <p:cNvPr id="4103"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smtClean="0"/>
            </a:lvl1pPr>
          </a:lstStyle>
          <a:p>
            <a:pPr>
              <a:defRPr/>
            </a:pPr>
            <a:r>
              <a:rPr lang="fr-FR" smtClean="0"/>
              <a:t>Sharesap.com®. Copyright©. Tous droits réservés. Par Mickael QUESNOT</a:t>
            </a:r>
            <a:endParaRPr lang="fr-FR"/>
          </a:p>
        </p:txBody>
      </p:sp>
      <p:sp>
        <p:nvSpPr>
          <p:cNvPr id="4104"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fld id="{3D756930-DEF1-4A96-ACD5-E969C6B1D4C0}"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iming>
    <p:tnLst>
      <p:par>
        <p:cTn id="1" dur="indefinite" restart="never" nodeType="tmRoot"/>
      </p:par>
    </p:tnLst>
  </p:timing>
  <p:hf sldNum="0" hdr="0" dt="0"/>
  <p:txStyles>
    <p:titleStyle>
      <a:lvl1pPr algn="l" rtl="0" eaLnBrk="0" fontAlgn="base" hangingPunct="0">
        <a:spcBef>
          <a:spcPct val="0"/>
        </a:spcBef>
        <a:spcAft>
          <a:spcPct val="0"/>
        </a:spcAft>
        <a:defRPr sz="1600">
          <a:solidFill>
            <a:schemeClr val="tx2"/>
          </a:solidFill>
          <a:latin typeface="+mj-lt"/>
          <a:ea typeface="+mj-ea"/>
          <a:cs typeface="+mj-cs"/>
        </a:defRPr>
      </a:lvl1pPr>
      <a:lvl2pPr algn="l" rtl="0" eaLnBrk="0" fontAlgn="base" hangingPunct="0">
        <a:spcBef>
          <a:spcPct val="0"/>
        </a:spcBef>
        <a:spcAft>
          <a:spcPct val="0"/>
        </a:spcAft>
        <a:defRPr sz="1600">
          <a:solidFill>
            <a:schemeClr val="tx2"/>
          </a:solidFill>
          <a:latin typeface="Verdana" pitchFamily="34" charset="0"/>
          <a:cs typeface="Arial" charset="0"/>
        </a:defRPr>
      </a:lvl2pPr>
      <a:lvl3pPr algn="l" rtl="0" eaLnBrk="0" fontAlgn="base" hangingPunct="0">
        <a:spcBef>
          <a:spcPct val="0"/>
        </a:spcBef>
        <a:spcAft>
          <a:spcPct val="0"/>
        </a:spcAft>
        <a:defRPr sz="1600">
          <a:solidFill>
            <a:schemeClr val="tx2"/>
          </a:solidFill>
          <a:latin typeface="Verdana" pitchFamily="34" charset="0"/>
          <a:cs typeface="Arial" charset="0"/>
        </a:defRPr>
      </a:lvl3pPr>
      <a:lvl4pPr algn="l" rtl="0" eaLnBrk="0" fontAlgn="base" hangingPunct="0">
        <a:spcBef>
          <a:spcPct val="0"/>
        </a:spcBef>
        <a:spcAft>
          <a:spcPct val="0"/>
        </a:spcAft>
        <a:defRPr sz="1600">
          <a:solidFill>
            <a:schemeClr val="tx2"/>
          </a:solidFill>
          <a:latin typeface="Verdana" pitchFamily="34" charset="0"/>
          <a:cs typeface="Arial" charset="0"/>
        </a:defRPr>
      </a:lvl4pPr>
      <a:lvl5pPr algn="l" rtl="0" eaLnBrk="0" fontAlgn="base" hangingPunct="0">
        <a:spcBef>
          <a:spcPct val="0"/>
        </a:spcBef>
        <a:spcAft>
          <a:spcPct val="0"/>
        </a:spcAft>
        <a:defRPr sz="1600">
          <a:solidFill>
            <a:schemeClr val="tx2"/>
          </a:solidFill>
          <a:latin typeface="Verdana" pitchFamily="34" charset="0"/>
          <a:cs typeface="Arial" charset="0"/>
        </a:defRPr>
      </a:lvl5pPr>
      <a:lvl6pPr marL="457200" algn="l" rtl="0" fontAlgn="base">
        <a:spcBef>
          <a:spcPct val="0"/>
        </a:spcBef>
        <a:spcAft>
          <a:spcPct val="0"/>
        </a:spcAft>
        <a:defRPr sz="1600">
          <a:solidFill>
            <a:schemeClr val="tx2"/>
          </a:solidFill>
          <a:latin typeface="Verdana" pitchFamily="34" charset="0"/>
          <a:cs typeface="Arial" charset="0"/>
        </a:defRPr>
      </a:lvl6pPr>
      <a:lvl7pPr marL="914400" algn="l" rtl="0" fontAlgn="base">
        <a:spcBef>
          <a:spcPct val="0"/>
        </a:spcBef>
        <a:spcAft>
          <a:spcPct val="0"/>
        </a:spcAft>
        <a:defRPr sz="1600">
          <a:solidFill>
            <a:schemeClr val="tx2"/>
          </a:solidFill>
          <a:latin typeface="Verdana" pitchFamily="34" charset="0"/>
          <a:cs typeface="Arial" charset="0"/>
        </a:defRPr>
      </a:lvl7pPr>
      <a:lvl8pPr marL="1371600" algn="l" rtl="0" fontAlgn="base">
        <a:spcBef>
          <a:spcPct val="0"/>
        </a:spcBef>
        <a:spcAft>
          <a:spcPct val="0"/>
        </a:spcAft>
        <a:defRPr sz="1600">
          <a:solidFill>
            <a:schemeClr val="tx2"/>
          </a:solidFill>
          <a:latin typeface="Verdana" pitchFamily="34" charset="0"/>
          <a:cs typeface="Arial" charset="0"/>
        </a:defRPr>
      </a:lvl8pPr>
      <a:lvl9pPr marL="1828800" algn="l" rtl="0" fontAlgn="base">
        <a:spcBef>
          <a:spcPct val="0"/>
        </a:spcBef>
        <a:spcAft>
          <a:spcPct val="0"/>
        </a:spcAft>
        <a:defRPr sz="1600">
          <a:solidFill>
            <a:schemeClr val="tx2"/>
          </a:solidFill>
          <a:latin typeface="Verdana" pitchFamily="34" charset="0"/>
          <a:cs typeface="Arial" charset="0"/>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2pPr>
      <a:lvl3pPr marL="1304925" indent="-395288"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cs typeface="+mn-cs"/>
        </a:defRPr>
      </a:lvl3pPr>
      <a:lvl4pPr marL="1693863" indent="-387350"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4pPr>
      <a:lvl5pPr marL="2093913" indent="-398463" algn="l" rtl="0" eaLnBrk="0" fontAlgn="base" hangingPunct="0">
        <a:spcBef>
          <a:spcPct val="25000"/>
        </a:spcBef>
        <a:spcAft>
          <a:spcPct val="0"/>
        </a:spcAft>
        <a:buClr>
          <a:schemeClr val="accent2"/>
        </a:buClr>
        <a:buFont typeface="Wingdings" pitchFamily="2" charset="2"/>
        <a:buChar char="§"/>
        <a:defRPr sz="1600">
          <a:solidFill>
            <a:schemeClr val="tx1"/>
          </a:solidFill>
          <a:latin typeface="+mn-lt"/>
          <a:cs typeface="+mn-cs"/>
        </a:defRPr>
      </a:lvl5pPr>
      <a:lvl6pPr marL="25511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6pPr>
      <a:lvl7pPr marL="30083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7pPr>
      <a:lvl8pPr marL="34655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8pPr>
      <a:lvl9pPr marL="39227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fr-FR" dirty="0" smtClean="0"/>
              <a:t>Guide fonctionnel SAP ECC 6.0 par </a:t>
            </a:r>
            <a:r>
              <a:rPr lang="fr-FR" dirty="0" err="1" smtClean="0"/>
              <a:t>mickael</a:t>
            </a:r>
            <a:r>
              <a:rPr lang="fr-FR" dirty="0" smtClean="0"/>
              <a:t> QUESNOT ©</a:t>
            </a:r>
            <a:br>
              <a:rPr lang="fr-FR" dirty="0" smtClean="0"/>
            </a:br>
            <a:endParaRPr lang="fr-FR" dirty="0" smtClean="0"/>
          </a:p>
        </p:txBody>
      </p:sp>
      <p:sp>
        <p:nvSpPr>
          <p:cNvPr id="3075" name="Rectangle 3"/>
          <p:cNvSpPr>
            <a:spLocks noGrp="1" noChangeArrowheads="1"/>
          </p:cNvSpPr>
          <p:nvPr>
            <p:ph type="subTitle" idx="1"/>
          </p:nvPr>
        </p:nvSpPr>
        <p:spPr/>
        <p:txBody>
          <a:bodyPr/>
          <a:lstStyle/>
          <a:p>
            <a:r>
              <a:rPr lang="fr-FR" sz="2000" b="1" dirty="0" smtClean="0"/>
              <a:t>Modification d'une commande</a:t>
            </a:r>
            <a:endParaRPr 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4341" name="Rectangle 2"/>
          <p:cNvSpPr>
            <a:spLocks noGrp="1" noChangeArrowheads="1"/>
          </p:cNvSpPr>
          <p:nvPr>
            <p:ph type="title"/>
          </p:nvPr>
        </p:nvSpPr>
        <p:spPr/>
        <p:txBody>
          <a:bodyPr/>
          <a:lstStyle/>
          <a:p>
            <a:pPr eaLnBrk="1" hangingPunct="1"/>
            <a:r>
              <a:rPr lang="fr-FR" smtClean="0"/>
              <a:t>Vous apportez les modifications souhaitées à la commande. </a:t>
            </a:r>
          </a:p>
        </p:txBody>
      </p:sp>
      <p:pic>
        <p:nvPicPr>
          <p:cNvPr id="14342"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5365" name="Rectangle 2"/>
          <p:cNvSpPr>
            <a:spLocks noGrp="1" noChangeArrowheads="1"/>
          </p:cNvSpPr>
          <p:nvPr>
            <p:ph type="title"/>
          </p:nvPr>
        </p:nvSpPr>
        <p:spPr>
          <a:xfrm>
            <a:off x="0" y="0"/>
            <a:ext cx="9144000" cy="1125538"/>
          </a:xfrm>
        </p:spPr>
        <p:txBody>
          <a:bodyPr/>
          <a:lstStyle/>
          <a:p>
            <a:pPr eaLnBrk="1" hangingPunct="1"/>
            <a:r>
              <a:rPr lang="fr-FR" sz="1400" smtClean="0"/>
              <a:t>Ajout de postes : pour ajouter un nouveau poste (si la page écran est pleine), vous saisissez une nouvelle ligne avec les données suivantes : </a:t>
            </a:r>
            <a:r>
              <a:rPr lang="fr-FR" sz="1400" b="1" smtClean="0"/>
              <a:t>Article, Quantité commandée, Division/magasin, </a:t>
            </a:r>
            <a:br>
              <a:rPr lang="fr-FR" sz="1400" b="1" smtClean="0"/>
            </a:br>
            <a:r>
              <a:rPr lang="fr-FR" sz="1400" b="1" smtClean="0"/>
              <a:t>Prix net, etc</a:t>
            </a:r>
            <a:r>
              <a:rPr lang="fr-FR" sz="1400" smtClean="0"/>
              <a:t>. </a:t>
            </a:r>
            <a:br>
              <a:rPr lang="fr-FR" sz="1400" smtClean="0"/>
            </a:br>
            <a:endParaRPr lang="fr-FR" sz="1400" smtClean="0"/>
          </a:p>
        </p:txBody>
      </p:sp>
      <p:pic>
        <p:nvPicPr>
          <p:cNvPr id="15366" name="Picture 3"/>
          <p:cNvPicPr>
            <a:picLocks noGrp="1" noChangeAspect="1" noChangeArrowheads="1"/>
          </p:cNvPicPr>
          <p:nvPr>
            <p:ph type="body" idx="1"/>
          </p:nvPr>
        </p:nvPicPr>
        <p:blipFill>
          <a:blip r:embed="rId2"/>
          <a:srcRect/>
          <a:stretch>
            <a:fillRect/>
          </a:stretch>
        </p:blipFill>
        <p:spPr/>
      </p:pic>
      <p:sp>
        <p:nvSpPr>
          <p:cNvPr id="15367" name="Line 4"/>
          <p:cNvSpPr>
            <a:spLocks noChangeShapeType="1"/>
          </p:cNvSpPr>
          <p:nvPr/>
        </p:nvSpPr>
        <p:spPr bwMode="auto">
          <a:xfrm flipH="1" flipV="1">
            <a:off x="684213" y="3500438"/>
            <a:ext cx="358775" cy="433387"/>
          </a:xfrm>
          <a:prstGeom prst="line">
            <a:avLst/>
          </a:prstGeom>
          <a:noFill/>
          <a:ln w="57150">
            <a:solidFill>
              <a:srgbClr val="800000"/>
            </a:solidFill>
            <a:round/>
            <a:headEnd/>
            <a:tailEnd type="triangle" w="med" len="med"/>
          </a:ln>
        </p:spPr>
        <p:txBody>
          <a:bodyPr/>
          <a:lstStyle/>
          <a:p>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6389" name="Rectangle 2"/>
          <p:cNvSpPr>
            <a:spLocks noGrp="1" noChangeArrowheads="1"/>
          </p:cNvSpPr>
          <p:nvPr>
            <p:ph type="title"/>
          </p:nvPr>
        </p:nvSpPr>
        <p:spPr>
          <a:xfrm>
            <a:off x="0" y="0"/>
            <a:ext cx="9144000" cy="1125538"/>
          </a:xfrm>
        </p:spPr>
        <p:txBody>
          <a:bodyPr/>
          <a:lstStyle/>
          <a:p>
            <a:pPr eaLnBrk="1" hangingPunct="1"/>
            <a:r>
              <a:rPr lang="fr-FR" sz="1400" smtClean="0"/>
              <a:t>Modification de postes : si les modifications souhaitées ne sont pas possibles sur l'écran de synthèse des postes, vous sélectionnez le poste concerné, vous cliquez sur le bouton Sélectionner, vous ouvrez le Détail du poste et vous sélectionnez </a:t>
            </a:r>
            <a:r>
              <a:rPr lang="fr-FR" sz="1400" i="1" smtClean="0"/>
              <a:t>l’onglet concerné</a:t>
            </a:r>
            <a:r>
              <a:rPr lang="fr-FR" sz="1400" smtClean="0"/>
              <a:t>. </a:t>
            </a:r>
            <a:br>
              <a:rPr lang="fr-FR" sz="1400" smtClean="0"/>
            </a:br>
            <a:endParaRPr lang="fr-FR" sz="1400" smtClean="0"/>
          </a:p>
        </p:txBody>
      </p:sp>
      <p:pic>
        <p:nvPicPr>
          <p:cNvPr id="16390" name="Picture 3"/>
          <p:cNvPicPr>
            <a:picLocks noGrp="1" noChangeAspect="1" noChangeArrowheads="1"/>
          </p:cNvPicPr>
          <p:nvPr>
            <p:ph type="body" idx="1"/>
          </p:nvPr>
        </p:nvPicPr>
        <p:blipFill>
          <a:blip r:embed="rId2"/>
          <a:srcRect/>
          <a:stretch>
            <a:fillRect/>
          </a:stretch>
        </p:blipFill>
        <p:spPr/>
      </p:pic>
      <p:sp>
        <p:nvSpPr>
          <p:cNvPr id="16391" name="Line 4"/>
          <p:cNvSpPr>
            <a:spLocks noChangeShapeType="1"/>
          </p:cNvSpPr>
          <p:nvPr/>
        </p:nvSpPr>
        <p:spPr bwMode="auto">
          <a:xfrm flipH="1" flipV="1">
            <a:off x="468313" y="2565400"/>
            <a:ext cx="287337" cy="358775"/>
          </a:xfrm>
          <a:prstGeom prst="line">
            <a:avLst/>
          </a:prstGeom>
          <a:noFill/>
          <a:ln w="57150">
            <a:solidFill>
              <a:srgbClr val="800000"/>
            </a:solidFill>
            <a:round/>
            <a:headEnd/>
            <a:tailEnd type="triangle" w="med" len="med"/>
          </a:ln>
        </p:spPr>
        <p:txBody>
          <a:bodyPr/>
          <a:lstStyle/>
          <a:p>
            <a:endParaRPr lang="fr-FR"/>
          </a:p>
        </p:txBody>
      </p:sp>
      <p:sp>
        <p:nvSpPr>
          <p:cNvPr id="16392" name="Line 5"/>
          <p:cNvSpPr>
            <a:spLocks noChangeShapeType="1"/>
          </p:cNvSpPr>
          <p:nvPr/>
        </p:nvSpPr>
        <p:spPr bwMode="auto">
          <a:xfrm flipH="1">
            <a:off x="468313" y="3429000"/>
            <a:ext cx="431800" cy="360363"/>
          </a:xfrm>
          <a:prstGeom prst="line">
            <a:avLst/>
          </a:prstGeom>
          <a:noFill/>
          <a:ln w="57150">
            <a:solidFill>
              <a:srgbClr val="800000"/>
            </a:solidFill>
            <a:round/>
            <a:headEnd/>
            <a:tailEnd type="triangle" w="med" len="med"/>
          </a:ln>
        </p:spPr>
        <p:txBody>
          <a:bodyPr/>
          <a:lstStyle/>
          <a:p>
            <a:endParaRPr lang="fr-FR"/>
          </a:p>
        </p:txBody>
      </p:sp>
      <p:sp>
        <p:nvSpPr>
          <p:cNvPr id="16393" name="Line 6"/>
          <p:cNvSpPr>
            <a:spLocks noChangeShapeType="1"/>
          </p:cNvSpPr>
          <p:nvPr/>
        </p:nvSpPr>
        <p:spPr bwMode="auto">
          <a:xfrm flipV="1">
            <a:off x="250825" y="4076700"/>
            <a:ext cx="0" cy="647700"/>
          </a:xfrm>
          <a:prstGeom prst="line">
            <a:avLst/>
          </a:prstGeom>
          <a:noFill/>
          <a:ln w="57150">
            <a:solidFill>
              <a:srgbClr val="800000"/>
            </a:solidFill>
            <a:round/>
            <a:headEnd/>
            <a:tailEnd type="triangle" w="med" len="med"/>
          </a:ln>
        </p:spPr>
        <p:txBody>
          <a:bodyPr/>
          <a:lstStyle/>
          <a:p>
            <a:endParaRPr lang="fr-FR"/>
          </a:p>
        </p:txBody>
      </p:sp>
      <p:sp>
        <p:nvSpPr>
          <p:cNvPr id="16394" name="Line 7"/>
          <p:cNvSpPr>
            <a:spLocks noChangeShapeType="1"/>
          </p:cNvSpPr>
          <p:nvPr/>
        </p:nvSpPr>
        <p:spPr bwMode="auto">
          <a:xfrm flipH="1">
            <a:off x="3708400" y="3573463"/>
            <a:ext cx="358775" cy="503237"/>
          </a:xfrm>
          <a:prstGeom prst="line">
            <a:avLst/>
          </a:prstGeom>
          <a:noFill/>
          <a:ln w="57150">
            <a:solidFill>
              <a:srgbClr val="800000"/>
            </a:solidFill>
            <a:round/>
            <a:headEnd/>
            <a:tailEnd type="triangle" w="med" len="med"/>
          </a:ln>
        </p:spPr>
        <p:txBody>
          <a:bodyPr/>
          <a:lstStyle/>
          <a:p>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7413" name="Rectangle 2"/>
          <p:cNvSpPr>
            <a:spLocks noGrp="1" noChangeArrowheads="1"/>
          </p:cNvSpPr>
          <p:nvPr>
            <p:ph type="title"/>
          </p:nvPr>
        </p:nvSpPr>
        <p:spPr/>
        <p:txBody>
          <a:bodyPr/>
          <a:lstStyle/>
          <a:p>
            <a:pPr eaLnBrk="1" hangingPunct="1"/>
            <a:r>
              <a:rPr lang="fr-FR" smtClean="0"/>
              <a:t>Suppression de postes : vous sélectionnez les postes que vous souhaitez supprimer. </a:t>
            </a:r>
          </a:p>
        </p:txBody>
      </p:sp>
      <p:pic>
        <p:nvPicPr>
          <p:cNvPr id="17414"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8437" name="Rectangle 2"/>
          <p:cNvSpPr>
            <a:spLocks noGrp="1" noChangeArrowheads="1"/>
          </p:cNvSpPr>
          <p:nvPr>
            <p:ph type="title"/>
          </p:nvPr>
        </p:nvSpPr>
        <p:spPr/>
        <p:txBody>
          <a:bodyPr/>
          <a:lstStyle/>
          <a:p>
            <a:pPr eaLnBrk="1" hangingPunct="1"/>
            <a:r>
              <a:rPr lang="fr-FR" smtClean="0"/>
              <a:t>Ensuite, vous cliquez ensuite sur le bouton S</a:t>
            </a:r>
            <a:r>
              <a:rPr lang="fr-FR" i="1" smtClean="0"/>
              <a:t>upprimer</a:t>
            </a:r>
            <a:r>
              <a:rPr lang="fr-FR" smtClean="0"/>
              <a:t>.</a:t>
            </a:r>
          </a:p>
        </p:txBody>
      </p:sp>
      <p:pic>
        <p:nvPicPr>
          <p:cNvPr id="18438" name="Picture 3"/>
          <p:cNvPicPr>
            <a:picLocks noGrp="1" noChangeAspect="1" noChangeArrowheads="1"/>
          </p:cNvPicPr>
          <p:nvPr>
            <p:ph type="body" idx="1"/>
          </p:nvPr>
        </p:nvPicPr>
        <p:blipFill>
          <a:blip r:embed="rId2"/>
          <a:srcRect/>
          <a:stretch>
            <a:fillRect/>
          </a:stretch>
        </p:blipFill>
        <p:spPr/>
      </p:pic>
      <p:sp>
        <p:nvSpPr>
          <p:cNvPr id="18439" name="Line 4"/>
          <p:cNvSpPr>
            <a:spLocks noChangeShapeType="1"/>
          </p:cNvSpPr>
          <p:nvPr/>
        </p:nvSpPr>
        <p:spPr bwMode="auto">
          <a:xfrm flipH="1">
            <a:off x="1116013" y="5013325"/>
            <a:ext cx="287337" cy="647700"/>
          </a:xfrm>
          <a:prstGeom prst="line">
            <a:avLst/>
          </a:prstGeom>
          <a:noFill/>
          <a:ln w="57150">
            <a:solidFill>
              <a:srgbClr val="800000"/>
            </a:solidFill>
            <a:round/>
            <a:headEnd/>
            <a:tailEnd type="triangle" w="med" len="med"/>
          </a:ln>
        </p:spPr>
        <p:txBody>
          <a:bodyPr/>
          <a:lstStyle/>
          <a:p>
            <a:endParaRPr 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9461" name="Rectangle 2"/>
          <p:cNvSpPr>
            <a:spLocks noGrp="1" noChangeArrowheads="1"/>
          </p:cNvSpPr>
          <p:nvPr>
            <p:ph type="title"/>
          </p:nvPr>
        </p:nvSpPr>
        <p:spPr/>
        <p:txBody>
          <a:bodyPr/>
          <a:lstStyle/>
          <a:p>
            <a:pPr eaLnBrk="1" hangingPunct="1"/>
            <a:r>
              <a:rPr lang="fr-FR" smtClean="0"/>
              <a:t>Vous sauvegardez la commande. </a:t>
            </a:r>
          </a:p>
        </p:txBody>
      </p:sp>
      <p:pic>
        <p:nvPicPr>
          <p:cNvPr id="19462"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20485" name="Rectangle 2"/>
          <p:cNvSpPr>
            <a:spLocks noGrp="1" noChangeArrowheads="1"/>
          </p:cNvSpPr>
          <p:nvPr>
            <p:ph type="title"/>
          </p:nvPr>
        </p:nvSpPr>
        <p:spPr/>
        <p:txBody>
          <a:bodyPr/>
          <a:lstStyle/>
          <a:p>
            <a:pPr eaLnBrk="1" hangingPunct="1"/>
            <a:r>
              <a:rPr lang="fr-FR" smtClean="0"/>
              <a:t>La commande est sauvegardée</a:t>
            </a:r>
          </a:p>
        </p:txBody>
      </p:sp>
      <p:pic>
        <p:nvPicPr>
          <p:cNvPr id="20486"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2209800" y="4665663"/>
            <a:ext cx="45720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altLang="fr-FR"/>
              <a:t>Sharesap.com®. Copyright©. All rights reserved. Par Mickael QUESNOT, Consultant SAP</a:t>
            </a:r>
            <a:endParaRPr lang="en-GB" altLang="fr-FR"/>
          </a:p>
        </p:txBody>
      </p:sp>
    </p:spTree>
    <p:extLst>
      <p:ext uri="{BB962C8B-B14F-4D97-AF65-F5344CB8AC3E}">
        <p14:creationId xmlns:p14="http://schemas.microsoft.com/office/powerpoint/2010/main" val="16620232"/>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3" cy="5967413"/>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6147" name="Espace réservé du pied de page 1"/>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r>
              <a:rPr lang="fr-FR" altLang="fr-FR"/>
              <a:t>Sharesap.com®. Copyright©. Tous droits réservés. Par Mickael QUESNOT</a:t>
            </a:r>
            <a:endParaRPr lang="en-GB" altLang="fr-FR"/>
          </a:p>
        </p:txBody>
      </p:sp>
    </p:spTree>
    <p:extLst>
      <p:ext uri="{BB962C8B-B14F-4D97-AF65-F5344CB8AC3E}">
        <p14:creationId xmlns:p14="http://schemas.microsoft.com/office/powerpoint/2010/main" val="566597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tx2"/>
                </a:solidFill>
                <a:latin typeface="+mj-lt"/>
                <a:ea typeface="+mj-ea"/>
                <a:cs typeface="+mj-cs"/>
              </a:rPr>
              <a:t>Sélectionnez </a:t>
            </a:r>
            <a:r>
              <a:rPr lang="fr-FR" i="1" dirty="0" smtClean="0">
                <a:solidFill>
                  <a:schemeClr val="tx2"/>
                </a:solidFill>
                <a:latin typeface="+mj-lt"/>
                <a:ea typeface="+mj-ea"/>
                <a:cs typeface="+mj-cs"/>
              </a:rPr>
              <a:t>Commande</a:t>
            </a:r>
            <a:r>
              <a:rPr lang="fr-FR" dirty="0" smtClean="0">
                <a:solidFill>
                  <a:schemeClr val="tx2"/>
                </a:solidFill>
                <a:latin typeface="+mj-lt"/>
                <a:ea typeface="+mj-ea"/>
                <a:cs typeface="+mj-cs"/>
              </a:rPr>
              <a:t> &gt;&gt; </a:t>
            </a:r>
            <a:r>
              <a:rPr lang="fr-FR" i="1" dirty="0" smtClean="0">
                <a:solidFill>
                  <a:schemeClr val="tx2"/>
                </a:solidFill>
                <a:latin typeface="+mj-lt"/>
                <a:ea typeface="+mj-ea"/>
                <a:cs typeface="+mj-cs"/>
              </a:rPr>
              <a:t>Modifier</a:t>
            </a:r>
            <a:r>
              <a:rPr lang="fr-FR" dirty="0" smtClean="0">
                <a:solidFill>
                  <a:schemeClr val="tx2"/>
                </a:solidFill>
                <a:latin typeface="+mj-lt"/>
                <a:ea typeface="+mj-ea"/>
                <a:cs typeface="+mj-cs"/>
              </a:rPr>
              <a:t>. ME22N</a:t>
            </a:r>
            <a:br>
              <a:rPr lang="fr-FR" dirty="0" smtClean="0">
                <a:solidFill>
                  <a:schemeClr val="tx2"/>
                </a:solidFill>
                <a:latin typeface="+mj-lt"/>
                <a:ea typeface="+mj-ea"/>
                <a:cs typeface="+mj-cs"/>
              </a:rPr>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fr-FR"/>
          </a:p>
        </p:txBody>
      </p:sp>
      <p:pic>
        <p:nvPicPr>
          <p:cNvPr id="48130" name="Picture 2"/>
          <p:cNvPicPr>
            <a:picLocks noGrp="1" noChangeAspect="1" noChangeArrowheads="1"/>
          </p:cNvPicPr>
          <p:nvPr>
            <p:ph idx="1"/>
          </p:nvPr>
        </p:nvPicPr>
        <p:blipFill>
          <a:blip r:embed="rId2"/>
          <a:srcRect/>
          <a:stretch>
            <a:fillRect/>
          </a:stretch>
        </p:blipFill>
        <p:spPr bwMode="auto">
          <a:xfrm>
            <a:off x="1175454" y="1412875"/>
            <a:ext cx="6648630" cy="4606925"/>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0245" name="Rectangle 2"/>
          <p:cNvSpPr>
            <a:spLocks noGrp="1" noChangeArrowheads="1"/>
          </p:cNvSpPr>
          <p:nvPr>
            <p:ph type="title"/>
          </p:nvPr>
        </p:nvSpPr>
        <p:spPr/>
        <p:txBody>
          <a:bodyPr/>
          <a:lstStyle/>
          <a:p>
            <a:pPr eaLnBrk="1" hangingPunct="1"/>
            <a:r>
              <a:rPr lang="fr-FR" smtClean="0"/>
              <a:t>L’écran de synthèse des postes s’affiche sur la dernière commande affichée. </a:t>
            </a:r>
          </a:p>
        </p:txBody>
      </p:sp>
      <p:pic>
        <p:nvPicPr>
          <p:cNvPr id="10246"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1269" name="Rectangle 2"/>
          <p:cNvSpPr>
            <a:spLocks noGrp="1" noChangeArrowheads="1"/>
          </p:cNvSpPr>
          <p:nvPr>
            <p:ph type="title"/>
          </p:nvPr>
        </p:nvSpPr>
        <p:spPr/>
        <p:txBody>
          <a:bodyPr/>
          <a:lstStyle/>
          <a:p>
            <a:pPr eaLnBrk="1" hangingPunct="1"/>
            <a:r>
              <a:rPr lang="fr-FR" smtClean="0"/>
              <a:t>Vous sélectionnez Commande d’achat -&gt; Autre commande.</a:t>
            </a:r>
          </a:p>
        </p:txBody>
      </p:sp>
      <p:pic>
        <p:nvPicPr>
          <p:cNvPr id="11270"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2293" name="Rectangle 2"/>
          <p:cNvSpPr>
            <a:spLocks noGrp="1" noChangeArrowheads="1"/>
          </p:cNvSpPr>
          <p:nvPr>
            <p:ph type="title"/>
          </p:nvPr>
        </p:nvSpPr>
        <p:spPr/>
        <p:txBody>
          <a:bodyPr/>
          <a:lstStyle/>
          <a:p>
            <a:pPr eaLnBrk="1" hangingPunct="1"/>
            <a:r>
              <a:rPr lang="fr-FR" dirty="0" smtClean="0"/>
              <a:t>Dans la boite de dialogue qui s’ouvre, vous spécifiez le numéro de la commande à modifier. </a:t>
            </a:r>
          </a:p>
        </p:txBody>
      </p:sp>
      <p:pic>
        <p:nvPicPr>
          <p:cNvPr id="12294"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appuyez sur ENTRÉE .</a:t>
            </a:r>
            <a:br>
              <a:rPr lang="fr-FR" dirty="0" smtClean="0"/>
            </a:b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fr-FR"/>
          </a:p>
        </p:txBody>
      </p:sp>
      <p:pic>
        <p:nvPicPr>
          <p:cNvPr id="49154" name="Picture 2"/>
          <p:cNvPicPr>
            <a:picLocks noGrp="1" noChangeAspect="1" noChangeArrowheads="1"/>
          </p:cNvPicPr>
          <p:nvPr>
            <p:ph idx="1"/>
          </p:nvPr>
        </p:nvPicPr>
        <p:blipFill>
          <a:blip r:embed="rId2"/>
          <a:srcRect/>
          <a:stretch>
            <a:fillRect/>
          </a:stretch>
        </p:blipFill>
        <p:spPr bwMode="auto">
          <a:xfrm>
            <a:off x="1137679" y="1412875"/>
            <a:ext cx="6724179" cy="4606925"/>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Espace réservé du pied de page 4"/>
          <p:cNvSpPr>
            <a:spLocks noGrp="1"/>
          </p:cNvSpPr>
          <p:nvPr>
            <p:ph type="ftr" sz="quarter" idx="11"/>
          </p:nvPr>
        </p:nvSpPr>
        <p:spPr>
          <a:noFill/>
        </p:spPr>
        <p:txBody>
          <a:bodyPr/>
          <a:lstStyle/>
          <a:p>
            <a:r>
              <a:rPr lang="fr-FR" smtClean="0"/>
              <a:t>Sharesap.com®. Copyright©. Tous droits réservés. Par Mickael QUESNOT</a:t>
            </a:r>
            <a:endParaRPr lang="fr-FR"/>
          </a:p>
        </p:txBody>
      </p:sp>
      <p:sp>
        <p:nvSpPr>
          <p:cNvPr id="13317" name="Rectangle 2"/>
          <p:cNvSpPr>
            <a:spLocks noGrp="1" noChangeArrowheads="1"/>
          </p:cNvSpPr>
          <p:nvPr>
            <p:ph type="title"/>
          </p:nvPr>
        </p:nvSpPr>
        <p:spPr/>
        <p:txBody>
          <a:bodyPr/>
          <a:lstStyle/>
          <a:p>
            <a:pPr eaLnBrk="1" hangingPunct="1"/>
            <a:r>
              <a:rPr lang="fr-FR" smtClean="0"/>
              <a:t>L’écran de synthèse des postes s’affiche. </a:t>
            </a:r>
          </a:p>
        </p:txBody>
      </p:sp>
      <p:pic>
        <p:nvPicPr>
          <p:cNvPr id="13318"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theme/theme1.xml><?xml version="1.0" encoding="utf-8"?>
<a:theme xmlns:a="http://schemas.openxmlformats.org/drawingml/2006/main" name="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442</TotalTime>
  <Words>435</Words>
  <Application>Microsoft Office PowerPoint</Application>
  <PresentationFormat>Affichage à l'écran (4:3)</PresentationFormat>
  <Paragraphs>52</Paragraphs>
  <Slides>16</Slides>
  <Notes>1</Notes>
  <HiddenSlides>0</HiddenSlides>
  <MMClips>0</MMClips>
  <ScaleCrop>false</ScaleCrop>
  <HeadingPairs>
    <vt:vector size="4" baseType="variant">
      <vt:variant>
        <vt:lpstr>Thème</vt:lpstr>
      </vt:variant>
      <vt:variant>
        <vt:i4>1</vt:i4>
      </vt:variant>
      <vt:variant>
        <vt:lpstr>Titres des diapositives</vt:lpstr>
      </vt:variant>
      <vt:variant>
        <vt:i4>16</vt:i4>
      </vt:variant>
    </vt:vector>
  </HeadingPairs>
  <TitlesOfParts>
    <vt:vector size="17" baseType="lpstr">
      <vt:lpstr>Profil</vt:lpstr>
      <vt:lpstr>Guide fonctionnel SAP ECC 6.0 par mickael QUESNOT © </vt:lpstr>
      <vt:lpstr>Présentation PowerPoint</vt:lpstr>
      <vt:lpstr>Présentation PowerPoint</vt:lpstr>
      <vt:lpstr>Sélectionnez Commande &gt;&gt; Modifier. ME22N </vt:lpstr>
      <vt:lpstr>L’écran de synthèse des postes s’affiche sur la dernière commande affichée. </vt:lpstr>
      <vt:lpstr>Vous sélectionnez Commande d’achat -&gt; Autre commande.</vt:lpstr>
      <vt:lpstr>Dans la boite de dialogue qui s’ouvre, vous spécifiez le numéro de la commande à modifier. </vt:lpstr>
      <vt:lpstr>Vous appuyez sur ENTRÉE . </vt:lpstr>
      <vt:lpstr>L’écran de synthèse des postes s’affiche. </vt:lpstr>
      <vt:lpstr>Vous apportez les modifications souhaitées à la commande. </vt:lpstr>
      <vt:lpstr>Ajout de postes : pour ajouter un nouveau poste (si la page écran est pleine), vous saisissez une nouvelle ligne avec les données suivantes : Article, Quantité commandée, Division/magasin,  Prix net, etc.  </vt:lpstr>
      <vt:lpstr>Modification de postes : si les modifications souhaitées ne sont pas possibles sur l'écran de synthèse des postes, vous sélectionnez le poste concerné, vous cliquez sur le bouton Sélectionner, vous ouvrez le Détail du poste et vous sélectionnez l’onglet concerné.  </vt:lpstr>
      <vt:lpstr>Suppression de postes : vous sélectionnez les postes que vous souhaitez supprimer. </vt:lpstr>
      <vt:lpstr>Ensuite, vous cliquez ensuite sur le bouton Supprimer.</vt:lpstr>
      <vt:lpstr>Vous sauvegardez la commande. </vt:lpstr>
      <vt:lpstr>La commande est sauvegardée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Mickael QUESNOT</dc:creator>
  <cp:lastModifiedBy>QUESNOT, Mickael</cp:lastModifiedBy>
  <cp:revision>76</cp:revision>
  <dcterms:created xsi:type="dcterms:W3CDTF">2008-10-05T17:24:36Z</dcterms:created>
  <dcterms:modified xsi:type="dcterms:W3CDTF">2013-10-30T15:28:28Z</dcterms:modified>
</cp:coreProperties>
</file>