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297" r:id="rId1"/>
  </p:sldMasterIdLst>
  <p:notesMasterIdLst>
    <p:notesMasterId r:id="rId49"/>
  </p:notesMasterIdLst>
  <p:sldIdLst>
    <p:sldId id="268" r:id="rId2"/>
    <p:sldId id="269" r:id="rId3"/>
    <p:sldId id="267" r:id="rId4"/>
    <p:sldId id="270" r:id="rId5"/>
    <p:sldId id="276" r:id="rId6"/>
    <p:sldId id="277" r:id="rId7"/>
    <p:sldId id="278" r:id="rId8"/>
    <p:sldId id="279" r:id="rId9"/>
    <p:sldId id="272" r:id="rId10"/>
    <p:sldId id="273" r:id="rId11"/>
    <p:sldId id="274" r:id="rId12"/>
    <p:sldId id="275" r:id="rId13"/>
    <p:sldId id="280" r:id="rId14"/>
    <p:sldId id="281" r:id="rId15"/>
    <p:sldId id="282" r:id="rId16"/>
    <p:sldId id="283" r:id="rId17"/>
    <p:sldId id="285" r:id="rId18"/>
    <p:sldId id="286" r:id="rId19"/>
    <p:sldId id="284"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117921512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pPr>
              <a:defRPr/>
            </a:pPr>
            <a:fld id="{60143619-AA58-42C9-BE19-D3C91726FA76}" type="datetime1">
              <a:rPr lang="fr-FR" smtClean="0"/>
              <a:t>04/01/2013</a:t>
            </a:fld>
            <a:endParaRPr lang="en-GB"/>
          </a:p>
        </p:txBody>
      </p:sp>
      <p:sp>
        <p:nvSpPr>
          <p:cNvPr id="5" name="Footer Placeholder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12"/>
          </p:nvPr>
        </p:nvSpPr>
        <p:spPr/>
        <p:txBody>
          <a:bodyPr/>
          <a:lstStyle/>
          <a:p>
            <a:pPr>
              <a:defRPr/>
            </a:pPr>
            <a:fld id="{C178E329-0E90-4061-AE68-194B7A06BB58}" type="slidenum">
              <a:rPr lang="en-GB" smtClean="0"/>
              <a:pPr>
                <a:defRPr/>
              </a:pPr>
              <a:t>‹N°›</a:t>
            </a:fld>
            <a:endParaRPr lang="en-GB"/>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fr-FR" smtClean="0"/>
              <a:t>Modifiez le style du titre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pPr>
              <a:defRPr/>
            </a:pPr>
            <a:fld id="{EBA05C0A-8C9D-4F5E-B98F-9CB9C1919C45}" type="datetime1">
              <a:rPr lang="fr-FR" smtClean="0"/>
              <a:t>04/01/2013</a:t>
            </a:fld>
            <a:endParaRPr lang="en-GB"/>
          </a:p>
        </p:txBody>
      </p:sp>
      <p:sp>
        <p:nvSpPr>
          <p:cNvPr id="5" name="Footer Placeholder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12"/>
          </p:nvPr>
        </p:nvSpPr>
        <p:spPr/>
        <p:txBody>
          <a:bodyPr/>
          <a:lstStyle/>
          <a:p>
            <a:pPr>
              <a:defRPr/>
            </a:pPr>
            <a:fld id="{0CA72B1C-F99D-42E9-83F8-3CB5BD96AB21}" type="slidenum">
              <a:rPr lang="en-GB" smtClean="0"/>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pPr>
              <a:defRPr/>
            </a:pPr>
            <a:fld id="{6A6C83D5-9D85-45D4-89D4-E6A127D68544}" type="datetime1">
              <a:rPr lang="fr-FR" smtClean="0"/>
              <a:t>04/01/2013</a:t>
            </a:fld>
            <a:endParaRPr lang="en-GB"/>
          </a:p>
        </p:txBody>
      </p:sp>
      <p:sp>
        <p:nvSpPr>
          <p:cNvPr id="5" name="Footer Placeholder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12"/>
          </p:nvPr>
        </p:nvSpPr>
        <p:spPr/>
        <p:txBody>
          <a:bodyPr/>
          <a:lstStyle/>
          <a:p>
            <a:pPr>
              <a:defRPr/>
            </a:pPr>
            <a:fld id="{D23D86ED-2617-4431-869A-31F7177F2561}" type="slidenum">
              <a:rPr lang="en-GB" smtClean="0"/>
              <a:pPr>
                <a:defRPr/>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lvl1pPr>
              <a:defRPr sz="1600"/>
            </a:lvl1pPr>
          </a:lstStyle>
          <a:p>
            <a:r>
              <a:rPr lang="fr-FR" smtClean="0"/>
              <a:t>Modifiez le style du titre</a:t>
            </a:r>
            <a:endParaRPr lang="en-US" dirty="0"/>
          </a:p>
        </p:txBody>
      </p:sp>
      <p:sp>
        <p:nvSpPr>
          <p:cNvPr id="4" name="Date Placeholder 3"/>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5" name="Footer Placeholder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12"/>
          </p:nvPr>
        </p:nvSpPr>
        <p:spPr/>
        <p:txBody>
          <a:bodyPr/>
          <a:lstStyle/>
          <a:p>
            <a:pPr>
              <a:defRPr/>
            </a:pPr>
            <a:fld id="{62B3A145-B4E2-4219-A370-C1A1C232B7E4}" type="slidenum">
              <a:rPr lang="en-GB" smtClean="0"/>
              <a:pPr>
                <a:defRPr/>
              </a:pPr>
              <a:t>‹N°›</a:t>
            </a:fld>
            <a:endParaRPr lang="en-GB"/>
          </a:p>
        </p:txBody>
      </p:sp>
      <p:sp>
        <p:nvSpPr>
          <p:cNvPr id="8" name="Content Placeholder 7"/>
          <p:cNvSpPr>
            <a:spLocks noGrp="1"/>
          </p:cNvSpPr>
          <p:nvPr>
            <p:ph sz="quarter" idx="13"/>
          </p:nvPr>
        </p:nvSpPr>
        <p:spPr>
          <a:xfrm>
            <a:off x="609600" y="1600200"/>
            <a:ext cx="7924800" cy="41148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fr-FR" smtClean="0"/>
              <a:t>Modifiez le style du titre</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pPr>
              <a:defRPr/>
            </a:pPr>
            <a:fld id="{D959B06D-E178-473F-8834-651EAF1098E8}" type="datetime1">
              <a:rPr lang="fr-FR" smtClean="0"/>
              <a:t>04/01/2013</a:t>
            </a:fld>
            <a:endParaRPr lang="en-GB"/>
          </a:p>
        </p:txBody>
      </p:sp>
      <p:sp>
        <p:nvSpPr>
          <p:cNvPr id="5" name="Footer Placeholder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12"/>
          </p:nvPr>
        </p:nvSpPr>
        <p:spPr/>
        <p:txBody>
          <a:bodyPr/>
          <a:lstStyle/>
          <a:p>
            <a:pPr>
              <a:defRPr/>
            </a:pPr>
            <a:fld id="{A7355192-DF09-4BD9-B57F-C608D0B63F00}" type="slidenum">
              <a:rPr lang="en-GB" smtClean="0"/>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2" name="Title 1"/>
          <p:cNvSpPr>
            <a:spLocks noGrp="1"/>
          </p:cNvSpPr>
          <p:nvPr>
            <p:ph type="title"/>
          </p:nvPr>
        </p:nvSpPr>
        <p:spPr>
          <a:xfrm>
            <a:off x="609600" y="274638"/>
            <a:ext cx="7924800" cy="1143000"/>
          </a:xfrm>
        </p:spPr>
        <p:txBody>
          <a:bodyPr/>
          <a:lstStyle/>
          <a:p>
            <a:r>
              <a:rPr lang="fr-FR" smtClean="0"/>
              <a:t>Modifiez le style du titre</a:t>
            </a:r>
            <a:endParaRPr lang="en-US" dirty="0"/>
          </a:p>
        </p:txBody>
      </p:sp>
      <p:sp>
        <p:nvSpPr>
          <p:cNvPr id="5" name="Date Placeholder 4"/>
          <p:cNvSpPr>
            <a:spLocks noGrp="1"/>
          </p:cNvSpPr>
          <p:nvPr>
            <p:ph type="dt" sz="half" idx="10"/>
          </p:nvPr>
        </p:nvSpPr>
        <p:spPr/>
        <p:txBody>
          <a:bodyPr/>
          <a:lstStyle/>
          <a:p>
            <a:pPr>
              <a:defRPr/>
            </a:pPr>
            <a:fld id="{C7276F25-A4AE-4D4E-83E4-BD57DEA19321}" type="datetime1">
              <a:rPr lang="fr-FR" smtClean="0"/>
              <a:t>04/01/2013</a:t>
            </a:fld>
            <a:endParaRPr lang="en-GB"/>
          </a:p>
        </p:txBody>
      </p:sp>
      <p:sp>
        <p:nvSpPr>
          <p:cNvPr id="6" name="Footer Placeholder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Slide Number Placeholder 6"/>
          <p:cNvSpPr>
            <a:spLocks noGrp="1"/>
          </p:cNvSpPr>
          <p:nvPr>
            <p:ph type="sldNum" sz="quarter" idx="12"/>
          </p:nvPr>
        </p:nvSpPr>
        <p:spPr/>
        <p:txBody>
          <a:bodyPr/>
          <a:lstStyle/>
          <a:p>
            <a:pPr>
              <a:defRPr/>
            </a:pPr>
            <a:fld id="{4FC222FB-AC7C-437D-9A55-AFB1B2A78910}" type="slidenum">
              <a:rPr lang="en-GB" smtClean="0"/>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fr-FR" smtClean="0"/>
              <a:t>Modifiez le style du titre</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7" name="Date Placeholder 6"/>
          <p:cNvSpPr>
            <a:spLocks noGrp="1"/>
          </p:cNvSpPr>
          <p:nvPr>
            <p:ph type="dt" sz="half" idx="10"/>
          </p:nvPr>
        </p:nvSpPr>
        <p:spPr/>
        <p:txBody>
          <a:bodyPr/>
          <a:lstStyle/>
          <a:p>
            <a:pPr>
              <a:defRPr/>
            </a:pPr>
            <a:fld id="{CDFEEB10-8F6C-4618-AAE7-8B30DF66D31B}" type="datetime1">
              <a:rPr lang="fr-FR" smtClean="0"/>
              <a:t>04/01/2013</a:t>
            </a:fld>
            <a:endParaRPr lang="en-GB"/>
          </a:p>
        </p:txBody>
      </p:sp>
      <p:sp>
        <p:nvSpPr>
          <p:cNvPr id="8" name="Footer Placeholder 7"/>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9" name="Slide Number Placeholder 8"/>
          <p:cNvSpPr>
            <a:spLocks noGrp="1"/>
          </p:cNvSpPr>
          <p:nvPr>
            <p:ph type="sldNum" sz="quarter" idx="12"/>
          </p:nvPr>
        </p:nvSpPr>
        <p:spPr/>
        <p:txBody>
          <a:bodyPr/>
          <a:lstStyle/>
          <a:p>
            <a:pPr>
              <a:defRPr/>
            </a:pPr>
            <a:fld id="{69F9972E-B32E-4B89-8BFC-FDC53D233070}" type="slidenum">
              <a:rPr lang="en-GB" smtClean="0"/>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pPr>
              <a:defRPr/>
            </a:pPr>
            <a:fld id="{59A1C8BB-94EC-48E1-AE97-677B1C370306}" type="datetime1">
              <a:rPr lang="fr-FR" smtClean="0"/>
              <a:t>04/01/2013</a:t>
            </a:fld>
            <a:endParaRPr lang="en-GB"/>
          </a:p>
        </p:txBody>
      </p:sp>
      <p:sp>
        <p:nvSpPr>
          <p:cNvPr id="4" name="Footer Placeholder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Slide Number Placeholder 4"/>
          <p:cNvSpPr>
            <a:spLocks noGrp="1"/>
          </p:cNvSpPr>
          <p:nvPr>
            <p:ph type="sldNum" sz="quarter" idx="12"/>
          </p:nvPr>
        </p:nvSpPr>
        <p:spPr/>
        <p:txBody>
          <a:bodyPr/>
          <a:lstStyle/>
          <a:p>
            <a:pPr>
              <a:defRPr/>
            </a:pPr>
            <a:fld id="{70F45BB4-B74E-439A-BEC8-D69268510359}"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5845517B-123D-4759-B02D-544E65C1E857}" type="datetime1">
              <a:rPr lang="fr-FR" smtClean="0"/>
              <a:t>04/01/2013</a:t>
            </a:fld>
            <a:endParaRPr lang="en-GB"/>
          </a:p>
        </p:txBody>
      </p:sp>
      <p:sp>
        <p:nvSpPr>
          <p:cNvPr id="3" name="Footer Placeholder 2"/>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4" name="Slide Number Placeholder 3"/>
          <p:cNvSpPr>
            <a:spLocks noGrp="1"/>
          </p:cNvSpPr>
          <p:nvPr>
            <p:ph type="sldNum" sz="quarter" idx="12"/>
          </p:nvPr>
        </p:nvSpPr>
        <p:spPr/>
        <p:txBody>
          <a:bodyPr/>
          <a:lstStyle/>
          <a:p>
            <a:pPr>
              <a:defRPr/>
            </a:pPr>
            <a:fld id="{7647A7FA-854E-4A49-899C-BCAB66229742}" type="slidenum">
              <a:rPr lang="en-GB" smtClean="0"/>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fr-FR" smtClean="0"/>
              <a:t>Modifiez le style du titre</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pPr>
              <a:defRPr/>
            </a:pPr>
            <a:fld id="{31243A83-1DC5-4954-AB32-55190848BB7D}" type="datetime1">
              <a:rPr lang="fr-FR" smtClean="0"/>
              <a:t>04/01/2013</a:t>
            </a:fld>
            <a:endParaRPr lang="en-GB"/>
          </a:p>
        </p:txBody>
      </p:sp>
      <p:sp>
        <p:nvSpPr>
          <p:cNvPr id="6" name="Footer Placeholder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Slide Number Placeholder 6"/>
          <p:cNvSpPr>
            <a:spLocks noGrp="1"/>
          </p:cNvSpPr>
          <p:nvPr>
            <p:ph type="sldNum" sz="quarter" idx="12"/>
          </p:nvPr>
        </p:nvSpPr>
        <p:spPr/>
        <p:txBody>
          <a:bodyPr/>
          <a:lstStyle/>
          <a:p>
            <a:pPr>
              <a:defRPr/>
            </a:pPr>
            <a:fld id="{13D82A1A-C33F-49D8-BA42-5C3ACFFC42A7}" type="slidenum">
              <a:rPr lang="en-GB" smtClean="0"/>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fr-FR" smtClean="0"/>
              <a:t>Modifiez le style du titre</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pPr>
              <a:defRPr/>
            </a:pPr>
            <a:fld id="{15C99200-6D1D-4EE8-8FE1-A53F137E9A10}" type="datetime1">
              <a:rPr lang="fr-FR" smtClean="0"/>
              <a:t>04/01/2013</a:t>
            </a:fld>
            <a:endParaRPr lang="en-GB"/>
          </a:p>
        </p:txBody>
      </p:sp>
      <p:sp>
        <p:nvSpPr>
          <p:cNvPr id="6" name="Footer Placeholder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Slide Number Placeholder 6"/>
          <p:cNvSpPr>
            <a:spLocks noGrp="1"/>
          </p:cNvSpPr>
          <p:nvPr>
            <p:ph type="sldNum" sz="quarter" idx="12"/>
          </p:nvPr>
        </p:nvSpPr>
        <p:spPr/>
        <p:txBody>
          <a:bodyPr/>
          <a:lstStyle/>
          <a:p>
            <a:pPr>
              <a:defRPr/>
            </a:pPr>
            <a:fld id="{79F1AE72-7784-4231-ACEA-49B0350CB2C9}" type="slidenum">
              <a:rPr lang="en-GB" smtClean="0"/>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fr-FR" smtClean="0"/>
              <a:t>Modifiez le style du titre</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pPr>
              <a:defRPr/>
            </a:pPr>
            <a:fld id="{2101D9F4-5D8F-409A-B164-7CB5581879CB}" type="datetime1">
              <a:rPr lang="fr-FR" smtClean="0"/>
              <a:t>04/01/2013</a:t>
            </a:fld>
            <a:endParaRPr lang="en-GB"/>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pPr>
              <a:defRPr/>
            </a:pPr>
            <a:fld id="{42CE6BC5-E280-4217-A4D4-7FCB0C000197}" type="slidenum">
              <a:rPr lang="en-GB" smtClean="0"/>
              <a:pPr>
                <a:defRPr/>
              </a:pPr>
              <a:t>‹N°›</a:t>
            </a:fld>
            <a:endParaRPr lang="en-GB"/>
          </a:p>
        </p:txBody>
      </p:sp>
    </p:spTree>
  </p:cSld>
  <p:clrMap bg1="dk1" tx1="lt1" bg2="dk2" tx2="lt2" accent1="accent1" accent2="accent2" accent3="accent3" accent4="accent4" accent5="accent5" accent6="accent6" hlink="hlink" folHlink="folHlink"/>
  <p:sldLayoutIdLst>
    <p:sldLayoutId id="2147484298" r:id="rId1"/>
    <p:sldLayoutId id="2147484299" r:id="rId2"/>
    <p:sldLayoutId id="2147484300" r:id="rId3"/>
    <p:sldLayoutId id="2147484301" r:id="rId4"/>
    <p:sldLayoutId id="2147484302" r:id="rId5"/>
    <p:sldLayoutId id="2147484303" r:id="rId6"/>
    <p:sldLayoutId id="2147484304" r:id="rId7"/>
    <p:sldLayoutId id="2147484305" r:id="rId8"/>
    <p:sldLayoutId id="2147484306" r:id="rId9"/>
    <p:sldLayoutId id="2147484307" r:id="rId10"/>
    <p:sldLayoutId id="2147484308" r:id="rId11"/>
  </p:sldLayoutIdLst>
  <p:hf hdr="0"/>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tmp"/><Relationship Id="rId2" Type="http://schemas.openxmlformats.org/officeDocument/2006/relationships/image" Target="../media/image23.tmp"/><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tmp"/><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tmp"/><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tmp"/><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tmp"/><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tmp"/><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tmp"/><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3.tmp"/><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4.tmp"/><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Sous-titre 6"/>
          <p:cNvSpPr>
            <a:spLocks noGrp="1"/>
          </p:cNvSpPr>
          <p:nvPr>
            <p:ph type="subTitle" idx="1"/>
          </p:nvPr>
        </p:nvSpPr>
        <p:spPr/>
        <p:txBody>
          <a:bodyPr/>
          <a:lstStyle/>
          <a:p>
            <a:pPr eaLnBrk="1" hangingPunct="1">
              <a:spcBef>
                <a:spcPct val="0"/>
              </a:spcBef>
            </a:pPr>
            <a:r>
              <a:rPr lang="fr-FR" smtClean="0"/>
              <a:t>Par Mickael QUESNOT </a:t>
            </a:r>
          </a:p>
        </p:txBody>
      </p:sp>
      <p:sp>
        <p:nvSpPr>
          <p:cNvPr id="6" name="Titre 5"/>
          <p:cNvSpPr>
            <a:spLocks noGrp="1"/>
          </p:cNvSpPr>
          <p:nvPr>
            <p:ph type="ctrTitle"/>
          </p:nvPr>
        </p:nvSpPr>
        <p:spPr/>
        <p:txBody>
          <a:bodyPr/>
          <a:lstStyle/>
          <a:p>
            <a:pPr>
              <a:defRPr/>
            </a:pPr>
            <a:r>
              <a:rPr lang="fr-FR" b="1" dirty="0"/>
              <a:t>Modification du donneur d'ordre </a:t>
            </a:r>
            <a:r>
              <a:rPr lang="fr-FR" dirty="0" smtClean="0">
                <a:solidFill>
                  <a:schemeClr val="tx2">
                    <a:satMod val="200000"/>
                  </a:schemeClr>
                </a:solidFill>
              </a:rPr>
              <a:t>©</a:t>
            </a:r>
            <a:endParaRPr lang="fr-FR" dirty="0">
              <a:solidFill>
                <a:schemeClr val="tx2">
                  <a:satMod val="20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Lorsque vous changez le donneur d'ordre, le système effectue les mêmes contrôles que pour le premier donneur d'ordre. </a:t>
            </a:r>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10</a:t>
            </a:fld>
            <a:endParaRPr lang="en-GB"/>
          </a:p>
        </p:txBody>
      </p:sp>
      <p:pic>
        <p:nvPicPr>
          <p:cNvPr id="9" name="Espace réservé du contenu 8" descr="Modifier Cde client standard 1040428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937418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Il vérifie, par exemple, si le domaine commercial figurant dans le document demeure valable pour le deuxième donneur d'ordre. </a:t>
            </a:r>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11</a:t>
            </a:fld>
            <a:endParaRPr lang="en-GB"/>
          </a:p>
        </p:txBody>
      </p:sp>
      <p:pic>
        <p:nvPicPr>
          <p:cNvPr id="7" name="Espace réservé du contenu 6" descr="Créer Cde client standard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4274311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Il vérifie également s'il existe une liste ou une exclusion pour l’un des postes</a:t>
            </a:r>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12</a:t>
            </a:fld>
            <a:endParaRPr lang="en-GB"/>
          </a:p>
        </p:txBody>
      </p:sp>
      <p:pic>
        <p:nvPicPr>
          <p:cNvPr id="7" name="Espace réservé du contenu 6" descr="Accès simplifié aux menus"/>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
        <p:nvSpPr>
          <p:cNvPr id="8" name="Flèche droite 7"/>
          <p:cNvSpPr/>
          <p:nvPr/>
        </p:nvSpPr>
        <p:spPr>
          <a:xfrm>
            <a:off x="251520" y="3068960"/>
            <a:ext cx="1080120" cy="2232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25646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Vous pouvez également modifier le donneur d'ordre :</a:t>
            </a:r>
            <a:br>
              <a:rPr lang="fr-FR" dirty="0"/>
            </a:br>
            <a:endParaRPr lang="fr-FR" dirty="0"/>
          </a:p>
        </p:txBody>
      </p:sp>
      <p:sp>
        <p:nvSpPr>
          <p:cNvPr id="8" name="Espace réservé du texte 7"/>
          <p:cNvSpPr>
            <a:spLocks noGrp="1"/>
          </p:cNvSpPr>
          <p:nvPr>
            <p:ph type="body" sz="half" idx="2"/>
          </p:nvPr>
        </p:nvSpPr>
        <p:spPr/>
        <p:txBody>
          <a:bodyPr/>
          <a:lstStyle/>
          <a:p>
            <a:r>
              <a:rPr lang="fr-FR" dirty="0"/>
              <a:t>dans la fabrication unitaire, </a:t>
            </a:r>
          </a:p>
          <a:p>
            <a:r>
              <a:rPr lang="fr-FR" dirty="0"/>
              <a:t>dans les documents de vente avec des stocks spéciaux, tels que la consignation </a:t>
            </a:r>
          </a:p>
          <a:p>
            <a:r>
              <a:rPr lang="fr-FR" dirty="0"/>
              <a:t>si un document de vente est créé à partir d'un autre document de vente indépendamment du statut</a:t>
            </a:r>
          </a:p>
          <a:p>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13</a:t>
            </a:fld>
            <a:endParaRPr lang="en-GB"/>
          </a:p>
        </p:txBody>
      </p:sp>
      <p:pic>
        <p:nvPicPr>
          <p:cNvPr id="12" name="Espace réservé du contenu 11" descr="Modifier Cde appro consign. 1044602 : données d'en-tête"/>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3962400" y="2330220"/>
            <a:ext cx="4648200" cy="2502359"/>
          </a:xfrm>
        </p:spPr>
      </p:pic>
    </p:spTree>
    <p:extLst>
      <p:ext uri="{BB962C8B-B14F-4D97-AF65-F5344CB8AC3E}">
        <p14:creationId xmlns:p14="http://schemas.microsoft.com/office/powerpoint/2010/main" val="2868702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dirty="0"/>
              <a:t>Si vous modifiez le donneur d'ordre, vous devez redéfinir les données apparentées :</a:t>
            </a:r>
            <a:br>
              <a:rPr lang="fr-FR" dirty="0"/>
            </a:br>
            <a:endParaRPr lang="fr-FR" dirty="0"/>
          </a:p>
        </p:txBody>
      </p:sp>
      <p:sp>
        <p:nvSpPr>
          <p:cNvPr id="5" name="Espace réservé de la date 4"/>
          <p:cNvSpPr>
            <a:spLocks noGrp="1"/>
          </p:cNvSpPr>
          <p:nvPr>
            <p:ph type="dt" sz="half" idx="10"/>
          </p:nvPr>
        </p:nvSpPr>
        <p:spPr/>
        <p:txBody>
          <a:bodyPr/>
          <a:lstStyle/>
          <a:p>
            <a:pPr>
              <a:defRPr/>
            </a:pPr>
            <a:fld id="{31243A83-1DC5-4954-AB32-55190848BB7D}" type="datetime1">
              <a:rPr lang="fr-FR" smtClean="0"/>
              <a:t>04/01/2013</a:t>
            </a:fld>
            <a:endParaRPr lang="en-GB"/>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p>
            <a:pPr>
              <a:defRPr/>
            </a:pPr>
            <a:fld id="{13D82A1A-C33F-49D8-BA42-5C3ACFFC42A7}" type="slidenum">
              <a:rPr lang="en-GB" smtClean="0"/>
              <a:pPr>
                <a:defRPr/>
              </a:pPr>
              <a:t>14</a:t>
            </a:fld>
            <a:endParaRPr lang="en-GB"/>
          </a:p>
        </p:txBody>
      </p:sp>
      <p:pic>
        <p:nvPicPr>
          <p:cNvPr id="10" name="Espace réservé du contenu 9" descr="Modifier Cde client standard 1040428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790716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tous les partenaires et les données qui proviennent du donneur d'ordre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15</a:t>
            </a:fld>
            <a:endParaRPr lang="en-GB"/>
          </a:p>
        </p:txBody>
      </p:sp>
      <p:pic>
        <p:nvPicPr>
          <p:cNvPr id="7" name="Espace réservé du contenu 6" descr="Sélection partenair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599785" y="2071466"/>
            <a:ext cx="5944430" cy="3172268"/>
          </a:xfrm>
        </p:spPr>
      </p:pic>
    </p:spTree>
    <p:extLst>
      <p:ext uri="{BB962C8B-B14F-4D97-AF65-F5344CB8AC3E}">
        <p14:creationId xmlns:p14="http://schemas.microsoft.com/office/powerpoint/2010/main" val="32488228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textes,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16</a:t>
            </a:fld>
            <a:endParaRPr lang="en-GB"/>
          </a:p>
        </p:txBody>
      </p:sp>
      <p:pic>
        <p:nvPicPr>
          <p:cNvPr id="7" name="Espace réservé du contenu 6" descr="Modifier Cde client standard 1040428 : données d'en-têt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407779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remises en nature,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17</a:t>
            </a:fld>
            <a:endParaRPr lang="en-GB"/>
          </a:p>
        </p:txBody>
      </p:sp>
      <p:pic>
        <p:nvPicPr>
          <p:cNvPr id="7" name="Espace réservé du contenu 6" descr="Modifier Cde client standard 1040428 : données d'en-têt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971240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prix,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18</a:t>
            </a:fld>
            <a:endParaRPr lang="en-GB"/>
          </a:p>
        </p:txBody>
      </p:sp>
      <p:pic>
        <p:nvPicPr>
          <p:cNvPr id="7" name="Espace réservé du contenu 6" descr="Modifier Cde client standard 1040428: Données post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4046306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la sortie,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19</a:t>
            </a:fld>
            <a:endParaRPr lang="en-GB"/>
          </a:p>
        </p:txBody>
      </p:sp>
      <p:pic>
        <p:nvPicPr>
          <p:cNvPr id="11" name="Espace réservé du contenu 10" descr="Modifier Cde client standard 1040428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1679467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A2C022C3-4711-4261-9E08-13E019E1A60F}" type="datetime1">
              <a:rPr lang="fr-FR" smtClean="0"/>
              <a:t>04/01/2013</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fontScale="92500" lnSpcReduction="10000"/>
          </a:bodyPr>
          <a:lstStyle/>
          <a:p>
            <a:r>
              <a:rPr lang="fr-FR" dirty="0" smtClean="0"/>
              <a:t>Sharesap.com®. Copyright©. Tous droits réservés. Par Mickael QUESNOT</a:t>
            </a:r>
            <a:endParaRPr lang="en-GB" dirty="0"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
        <p:nvSpPr>
          <p:cNvPr id="8197" name="Rectangle 2"/>
          <p:cNvSpPr>
            <a:spLocks noGrp="1" noChangeArrowheads="1"/>
          </p:cNvSpPr>
          <p:nvPr>
            <p:ph sz="quarter" idx="13"/>
          </p:nvPr>
        </p:nvSpPr>
        <p:spPr>
          <a:xfrm>
            <a:off x="179388" y="188913"/>
            <a:ext cx="8634412" cy="5824537"/>
          </a:xfrm>
        </p:spPr>
        <p:txBody>
          <a:bodyPr>
            <a:normAutofit fontScale="77500" lnSpcReduction="20000"/>
          </a:bodyPr>
          <a:lstStyle/>
          <a:p>
            <a:pPr marL="411480" eaLnBrk="1" fontAlgn="auto" hangingPunct="1">
              <a:spcAft>
                <a:spcPts val="0"/>
              </a:spcAft>
              <a:buFont typeface="Wingdings" pitchFamily="2" charset="2"/>
              <a:buNone/>
              <a:defRPr/>
            </a:pPr>
            <a:endParaRPr lang="fr-FR" b="1" dirty="0" smtClean="0"/>
          </a:p>
          <a:p>
            <a:pPr>
              <a:defRPr/>
            </a:pPr>
            <a:r>
              <a:rPr lang="fr-FR" dirty="0" smtClean="0"/>
              <a:t>Si votre entreprise a besoin d'expertise SD, MM, WM, PS, </a:t>
            </a:r>
            <a:r>
              <a:rPr lang="fr-FR" dirty="0" err="1" smtClean="0"/>
              <a:t>Retail</a:t>
            </a:r>
            <a:r>
              <a:rPr lang="fr-FR" dirty="0" smtClean="0"/>
              <a:t>, HR… pour renforcer son centre de compétences,</a:t>
            </a:r>
          </a:p>
          <a:p>
            <a:pPr>
              <a:defRPr/>
            </a:pPr>
            <a:endParaRPr lang="fr-FR" dirty="0" smtClean="0"/>
          </a:p>
          <a:p>
            <a:pPr>
              <a:defRPr/>
            </a:pPr>
            <a:r>
              <a:rPr lang="fr-FR" dirty="0" smtClean="0"/>
              <a:t>Si elle veut libérer son centre de compétences des réponses aux questions sur l'utilisation de SAP pour qu'il se concentre sur la maintenance évolutive,</a:t>
            </a:r>
          </a:p>
          <a:p>
            <a:pPr>
              <a:defRPr/>
            </a:pPr>
            <a:endParaRPr lang="fr-FR" dirty="0" smtClean="0"/>
          </a:p>
          <a:p>
            <a:pPr>
              <a:defRPr/>
            </a:pPr>
            <a:r>
              <a:rPr lang="fr-FR" dirty="0" smtClean="0"/>
              <a:t> Si elle veut EXTERNALISER son centre de compétences,</a:t>
            </a:r>
          </a:p>
          <a:p>
            <a:pPr>
              <a:defRPr/>
            </a:pPr>
            <a:endParaRPr lang="fr-FR" dirty="0" smtClean="0"/>
          </a:p>
          <a:p>
            <a:pPr>
              <a:defRPr/>
            </a:pPr>
            <a:r>
              <a:rPr lang="fr-FR" dirty="0" smtClean="0"/>
              <a:t>Si elle veut une Tierce Maintenance Applicative (TMA),</a:t>
            </a:r>
          </a:p>
          <a:p>
            <a:pPr>
              <a:defRPr/>
            </a:pPr>
            <a:endParaRPr lang="fr-FR" dirty="0" smtClean="0"/>
          </a:p>
          <a:p>
            <a:pPr>
              <a:defRPr/>
            </a:pPr>
            <a:r>
              <a:rPr lang="fr-FR" dirty="0" smtClean="0"/>
              <a:t> Si elle veut former ses utilisateurs, ...</a:t>
            </a:r>
          </a:p>
          <a:p>
            <a:pPr>
              <a:defRPr/>
            </a:pPr>
            <a:endParaRPr lang="fr-FR" dirty="0" smtClean="0"/>
          </a:p>
          <a:p>
            <a:pPr>
              <a:defRPr/>
            </a:pPr>
            <a:r>
              <a:rPr lang="fr-FR" dirty="0" smtClean="0"/>
              <a:t>SHARESAP peut répondre à l'ensemble de vos besoins avec le meilleur rapport qualité/prix du marché. </a:t>
            </a:r>
          </a:p>
          <a:p>
            <a:pPr>
              <a:defRPr/>
            </a:pPr>
            <a:endParaRPr lang="fr-FR" dirty="0" smtClean="0"/>
          </a:p>
          <a:p>
            <a:pPr>
              <a:defRPr/>
            </a:pPr>
            <a:r>
              <a:rPr lang="fr-FR" dirty="0" smtClean="0"/>
              <a:t>SHARESAP dispose en autre de plusieurs plateaux de TMA dont un sur la NORMANDIE. SHARESAP a toutes les compétences pour vous satisfaire. </a:t>
            </a:r>
          </a:p>
          <a:p>
            <a:pPr>
              <a:defRPr/>
            </a:pPr>
            <a:endParaRPr lang="fr-FR" dirty="0" smtClean="0"/>
          </a:p>
          <a:p>
            <a:pPr>
              <a:defRPr/>
            </a:pPr>
            <a:r>
              <a:rPr lang="fr-FR" dirty="0" smtClean="0"/>
              <a:t>Vous pouvez me contacter via la rubrique Contact ou sur mon adresse courriel </a:t>
            </a:r>
            <a:r>
              <a:rPr lang="fr-FR" u="sng" dirty="0" smtClean="0">
                <a:hlinkClick r:id="rId2"/>
              </a:rPr>
              <a:t>quesnot@sharesap.com</a:t>
            </a:r>
            <a:r>
              <a:rPr lang="fr-FR" u="sng" dirty="0" smtClean="0"/>
              <a:t>.</a:t>
            </a:r>
          </a:p>
          <a:p>
            <a:pPr>
              <a:defRPr/>
            </a:pPr>
            <a:endParaRPr lang="fr-FR" u="sng" dirty="0"/>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cap="small" dirty="0"/>
              <a:t>	</a:t>
            </a:r>
            <a:r>
              <a:rPr lang="fr-FR" dirty="0">
                <a:hlinkClick r:id="rId3"/>
              </a:rPr>
              <a:t>www.SHARESAP.com</a:t>
            </a:r>
            <a:r>
              <a:rPr lang="fr-FR" dirty="0"/>
              <a:t> et SHARESAP ne sont pas affiliés à SAP® AG ou à l'une de ses filiales</a:t>
            </a:r>
            <a:r>
              <a:rPr lang="fr-FR" dirty="0" smtClean="0"/>
              <a:t>.</a:t>
            </a:r>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dirty="0"/>
              <a:t/>
            </a:r>
            <a:br>
              <a:rPr lang="fr-FR" dirty="0"/>
            </a:br>
            <a:r>
              <a:rPr lang="fr-FR" dirty="0"/>
              <a:t>SAP® est une marque déposée par SAP AG ainsi que les noms suivants : SAP ECC, ABAP, R/3.</a:t>
            </a:r>
            <a:br>
              <a:rPr lang="fr-FR" dirty="0"/>
            </a:br>
            <a:r>
              <a:rPr lang="fr-FR" dirty="0"/>
              <a:t/>
            </a:r>
            <a:br>
              <a:rPr lang="fr-FR" dirty="0"/>
            </a:br>
            <a:endParaRPr lang="fr-FR"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l‘objet de résultat,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20</a:t>
            </a:fld>
            <a:endParaRPr lang="en-GB"/>
          </a:p>
        </p:txBody>
      </p:sp>
      <p:pic>
        <p:nvPicPr>
          <p:cNvPr id="7" name="Espace réservé du contenu 6" descr="Modifier Cde client standard 1040428: Données post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9945112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données de base client (y compris les zones pour le Brésil et l'Argentine),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21</a:t>
            </a:fld>
            <a:endParaRPr lang="en-GB"/>
          </a:p>
        </p:txBody>
      </p:sp>
      <p:pic>
        <p:nvPicPr>
          <p:cNvPr id="7" name="Espace réservé du contenu 6" descr="Modifier Cde client standard 1040428: Données post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11240429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données de l'enregistrement d'info-ventes (tel que le numéro d'article client),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22</a:t>
            </a:fld>
            <a:endParaRPr lang="en-GB"/>
          </a:p>
        </p:txBody>
      </p:sp>
      <p:pic>
        <p:nvPicPr>
          <p:cNvPr id="7" name="Espace réservé du contenu 6" descr="Modifier Cde client standard 1040428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15452591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système redéfinit la division s’il lit les fiches </a:t>
            </a:r>
            <a:r>
              <a:rPr lang="fr-FR" dirty="0" smtClean="0"/>
              <a:t>infos</a:t>
            </a:r>
            <a:r>
              <a:rPr lang="fr-FR" dirty="0"/>
              <a:t>-ventes </a:t>
            </a:r>
            <a:r>
              <a:rPr lang="fr-FR" dirty="0" smtClean="0"/>
              <a:t>s </a:t>
            </a:r>
            <a:r>
              <a:rPr lang="fr-FR" dirty="0"/>
              <a:t>en fonction du type de commande client ou des modifications du destinataire,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23</a:t>
            </a:fld>
            <a:endParaRPr lang="en-GB"/>
          </a:p>
        </p:txBody>
      </p:sp>
      <p:pic>
        <p:nvPicPr>
          <p:cNvPr id="7" name="Espace réservé du contenu 6" descr="Modifier Cde client standard 1040428: Données post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3743955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du contenu 6" descr="Adapter postes"/>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609600" y="2714156"/>
            <a:ext cx="3733800" cy="1886888"/>
          </a:xfrm>
        </p:spPr>
      </p:pic>
      <p:pic>
        <p:nvPicPr>
          <p:cNvPr id="9" name="Espace réservé du contenu 8" descr="Adapter postes"/>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800600" y="2728089"/>
            <a:ext cx="3733800" cy="1859022"/>
          </a:xfrm>
        </p:spPr>
      </p:pic>
      <p:sp>
        <p:nvSpPr>
          <p:cNvPr id="2" name="Titre 1"/>
          <p:cNvSpPr>
            <a:spLocks noGrp="1"/>
          </p:cNvSpPr>
          <p:nvPr>
            <p:ph type="title"/>
          </p:nvPr>
        </p:nvSpPr>
        <p:spPr/>
        <p:txBody>
          <a:bodyPr/>
          <a:lstStyle/>
          <a:p>
            <a:r>
              <a:rPr lang="fr-FR" sz="2000" dirty="0"/>
              <a:t>le système redéfinit les points d'expédition et les acheminements si les conditions d'expédition changent.</a:t>
            </a:r>
            <a:br>
              <a:rPr lang="fr-FR" sz="2000" dirty="0"/>
            </a:br>
            <a:endParaRPr lang="fr-FR" sz="2000"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24</a:t>
            </a:fld>
            <a:endParaRPr lang="en-GB"/>
          </a:p>
        </p:txBody>
      </p:sp>
    </p:spTree>
    <p:extLst>
      <p:ext uri="{BB962C8B-B14F-4D97-AF65-F5344CB8AC3E}">
        <p14:creationId xmlns:p14="http://schemas.microsoft.com/office/powerpoint/2010/main" val="1864731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dirty="0"/>
              <a:t>Le système ne redéfinit pas les données suivantes :</a:t>
            </a:r>
            <a:br>
              <a:rPr lang="fr-FR" dirty="0"/>
            </a:br>
            <a:endParaRPr lang="fr-FR" dirty="0"/>
          </a:p>
        </p:txBody>
      </p:sp>
      <p:sp>
        <p:nvSpPr>
          <p:cNvPr id="5" name="Espace réservé de la date 4"/>
          <p:cNvSpPr>
            <a:spLocks noGrp="1"/>
          </p:cNvSpPr>
          <p:nvPr>
            <p:ph type="dt" sz="half" idx="10"/>
          </p:nvPr>
        </p:nvSpPr>
        <p:spPr/>
        <p:txBody>
          <a:bodyPr/>
          <a:lstStyle/>
          <a:p>
            <a:pPr>
              <a:defRPr/>
            </a:pPr>
            <a:fld id="{C7276F25-A4AE-4D4E-83E4-BD57DEA19321}" type="datetime1">
              <a:rPr lang="fr-FR" smtClean="0"/>
              <a:t>04/01/2013</a:t>
            </a:fld>
            <a:endParaRPr lang="en-GB"/>
          </a:p>
        </p:txBody>
      </p:sp>
      <p:sp>
        <p:nvSpPr>
          <p:cNvPr id="6" name="Espace réservé du pied de page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25</a:t>
            </a:fld>
            <a:endParaRPr lang="en-GB"/>
          </a:p>
        </p:txBody>
      </p:sp>
      <p:pic>
        <p:nvPicPr>
          <p:cNvPr id="10" name="Espace réservé du contenu 9" descr="Modifier Cde client standard 1040428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4447252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numéro d'article (fiche infos-achats, détermination de l'article, sélection de produit),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26</a:t>
            </a:fld>
            <a:endParaRPr lang="en-GB"/>
          </a:p>
        </p:txBody>
      </p:sp>
      <p:pic>
        <p:nvPicPr>
          <p:cNvPr id="7" name="Espace réservé du contenu 6" descr="Modifier Cde client standard 1040428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35330881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agence commerciale et groupe de vendeurs,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27</a:t>
            </a:fld>
            <a:endParaRPr lang="en-GB"/>
          </a:p>
        </p:txBody>
      </p:sp>
      <p:pic>
        <p:nvPicPr>
          <p:cNvPr id="7" name="Espace réservé du contenu 6" descr="Modifier Cde client standard 1040428 : données d'en-têt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5683388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contingentement (le contrôle de disponibilité peut être déclenché manuellement),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28</a:t>
            </a:fld>
            <a:endParaRPr lang="en-GB"/>
          </a:p>
        </p:txBody>
      </p:sp>
      <p:pic>
        <p:nvPicPr>
          <p:cNvPr id="8"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912614" y="1600200"/>
            <a:ext cx="7318771"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54546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détermination des lots (peut être déclenchée manuellement),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29</a:t>
            </a:fld>
            <a:endParaRPr lang="en-GB"/>
          </a:p>
        </p:txBody>
      </p:sp>
      <p:pic>
        <p:nvPicPr>
          <p:cNvPr id="8"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912614" y="1600200"/>
            <a:ext cx="7318771"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8158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b="1" dirty="0" smtClean="0"/>
              <a:t>Utilisation</a:t>
            </a:r>
            <a:br>
              <a:rPr lang="fr-FR" b="1" dirty="0" smtClean="0"/>
            </a:br>
            <a:r>
              <a:rPr lang="fr-FR" b="1" dirty="0"/>
              <a:t/>
            </a:r>
            <a:br>
              <a:rPr lang="fr-FR" b="1" dirty="0"/>
            </a:br>
            <a:r>
              <a:rPr lang="fr-FR" b="1" dirty="0"/>
              <a:t>Après avoir saisi un document de vente, vous pouvez modifier le donneur d’ordre auquel il est attribué. </a:t>
            </a:r>
            <a:endParaRPr lang="fr-FR" dirty="0"/>
          </a:p>
        </p:txBody>
      </p:sp>
      <p:sp>
        <p:nvSpPr>
          <p:cNvPr id="10244" name="Espace réservé de la date 3"/>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93E4E550-776E-49A8-B60A-28804BA8CFC8}" type="datetime1">
              <a:rPr lang="fr-FR" smtClean="0"/>
              <a:t>04/01/2013</a:t>
            </a:fld>
            <a:endParaRPr lang="en-GB" smtClean="0"/>
          </a:p>
        </p:txBody>
      </p:sp>
      <p:sp>
        <p:nvSpPr>
          <p:cNvPr id="10245"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fontScale="92500" lnSpcReduction="10000"/>
          </a:bodyPr>
          <a:lstStyle/>
          <a:p>
            <a:r>
              <a:rPr lang="fr-FR" smtClean="0"/>
              <a:t>Sharesap.com®. Copyright©. Tous droits réservés. Par Mickael QUESNOT</a:t>
            </a:r>
            <a:endParaRPr lang="en-GB" smtClean="0"/>
          </a:p>
        </p:txBody>
      </p:sp>
      <p:sp>
        <p:nvSpPr>
          <p:cNvPr id="10246"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CAE82408-D3B9-4435-A35A-BCB6CA1CFD0E}" type="slidenum">
              <a:rPr lang="en-GB" smtClean="0"/>
              <a:pPr/>
              <a:t>3</a:t>
            </a:fld>
            <a:endParaRPr lang="en-GB" smtClean="0"/>
          </a:p>
        </p:txBody>
      </p:sp>
      <p:pic>
        <p:nvPicPr>
          <p:cNvPr id="2" name="Espace réservé du contenu 1" descr="Modifier Cde client standard 1043821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données de référence du donneur d'ordre précédent (tel que le numéro de commande) restent les mêmes mais peuvent être modifiées manuellement si nécessaire.</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30</a:t>
            </a:fld>
            <a:endParaRPr lang="en-GB"/>
          </a:p>
        </p:txBody>
      </p:sp>
      <p:pic>
        <p:nvPicPr>
          <p:cNvPr id="7" name="Espace réservé du contenu 6" descr="Modifier Cde client standard 1040428 : données d'en-têt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8162242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err="1"/>
              <a:t>Préassignation</a:t>
            </a:r>
            <a:r>
              <a:rPr lang="fr-FR" b="1" dirty="0"/>
              <a:t> du donneur </a:t>
            </a:r>
            <a:r>
              <a:rPr lang="fr-FR" b="1" dirty="0" smtClean="0"/>
              <a:t>d'ordre</a:t>
            </a:r>
            <a:br>
              <a:rPr lang="fr-FR" b="1" dirty="0" smtClean="0"/>
            </a:br>
            <a:r>
              <a:rPr lang="fr-FR" b="1" dirty="0"/>
              <a:t/>
            </a:r>
            <a:br>
              <a:rPr lang="fr-FR" b="1" dirty="0"/>
            </a:br>
            <a:r>
              <a:rPr lang="fr-FR" b="1" dirty="0"/>
              <a:t>Vous pouvez utiliser un donneur d'ordre par défaut si, lorsque vous établissez les documents de vente, vous devez saisir les postes d'abord et attendre jusqu'à la fin avant de saisir le donneur d'ordre (par exemple, pour les ventes par téléphone). </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31</a:t>
            </a:fld>
            <a:endParaRPr lang="en-GB"/>
          </a:p>
        </p:txBody>
      </p:sp>
      <p:pic>
        <p:nvPicPr>
          <p:cNvPr id="7" name="Espace réservé du contenu 6" descr="Groupes de comptes et tranches de numéros"/>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614074" y="1733281"/>
            <a:ext cx="5915851" cy="3848637"/>
          </a:xfrm>
        </p:spPr>
      </p:pic>
      <p:sp>
        <p:nvSpPr>
          <p:cNvPr id="8" name="Flèche droite 7"/>
          <p:cNvSpPr/>
          <p:nvPr/>
        </p:nvSpPr>
        <p:spPr>
          <a:xfrm>
            <a:off x="467544" y="2636912"/>
            <a:ext cx="1080120" cy="1512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746866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donneur d'ordre par défaut vous permet de créer la commande client et de la sauvegarder avant de saisir le véritable donneur d'ordre.</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32</a:t>
            </a:fld>
            <a:endParaRPr lang="en-GB"/>
          </a:p>
        </p:txBody>
      </p:sp>
      <p:pic>
        <p:nvPicPr>
          <p:cNvPr id="10"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912614" y="1600200"/>
            <a:ext cx="7318771"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91484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Lorsque vous créez le donneur d'ordre par défaut dans la fiche client, veuillez noter les points suivants </a:t>
            </a:r>
            <a:r>
              <a:rPr lang="fr-FR" dirty="0" smtClean="0"/>
              <a:t>: VD01</a:t>
            </a:r>
            <a:r>
              <a:rPr lang="fr-FR" dirty="0"/>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33</a:t>
            </a:fld>
            <a:endParaRPr lang="en-GB"/>
          </a:p>
        </p:txBody>
      </p:sp>
      <p:pic>
        <p:nvPicPr>
          <p:cNvPr id="7" name="Espace réservé du contenu 6" descr="Client Créer : écran initial"/>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247575" y="1628491"/>
            <a:ext cx="4648849" cy="4058217"/>
          </a:xfrm>
        </p:spPr>
      </p:pic>
    </p:spTree>
    <p:extLst>
      <p:ext uri="{BB962C8B-B14F-4D97-AF65-F5344CB8AC3E}">
        <p14:creationId xmlns:p14="http://schemas.microsoft.com/office/powerpoint/2010/main" val="12879352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Il existe un code dans la fiche client qui vous permet de remplacer ultérieurement le donneur d'ordre par défaut par le véritable donneur d'ordre. </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34</a:t>
            </a:fld>
            <a:endParaRPr lang="en-GB"/>
          </a:p>
        </p:txBody>
      </p:sp>
      <p:pic>
        <p:nvPicPr>
          <p:cNvPr id="7" name="Espace réservé du contenu 6" descr="Types de client"/>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843808" y="1720916"/>
            <a:ext cx="2485535" cy="3220252"/>
          </a:xfrm>
        </p:spPr>
      </p:pic>
    </p:spTree>
    <p:extLst>
      <p:ext uri="{BB962C8B-B14F-4D97-AF65-F5344CB8AC3E}">
        <p14:creationId xmlns:p14="http://schemas.microsoft.com/office/powerpoint/2010/main" val="25894509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ce code est activé et si le donneur d'ordre par défaut n'a pas été remplacé, il s’affiche comme zone incomplète dans le protocole : document incomplet. </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35</a:t>
            </a:fld>
            <a:endParaRPr lang="en-GB"/>
          </a:p>
        </p:txBody>
      </p:sp>
      <p:pic>
        <p:nvPicPr>
          <p:cNvPr id="8"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912614" y="1600200"/>
            <a:ext cx="7318771"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68266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Ce code se trouve dans la fiche client sous </a:t>
            </a:r>
            <a:r>
              <a:rPr lang="fr-FR" i="1" dirty="0"/>
              <a:t>Autres fonctions </a:t>
            </a:r>
            <a:r>
              <a:rPr lang="fr-FR" dirty="0"/>
              <a:t>® </a:t>
            </a:r>
            <a:r>
              <a:rPr lang="fr-FR" i="1" dirty="0"/>
              <a:t>Info </a:t>
            </a:r>
            <a:r>
              <a:rPr lang="fr-FR" i="1" dirty="0" err="1"/>
              <a:t>grpe</a:t>
            </a:r>
            <a:r>
              <a:rPr lang="fr-FR" i="1" dirty="0"/>
              <a:t> de comptes </a:t>
            </a:r>
            <a:r>
              <a:rPr lang="fr-FR" dirty="0"/>
              <a:t>® </a:t>
            </a:r>
            <a:r>
              <a:rPr lang="fr-FR" i="1" dirty="0"/>
              <a:t>Types de client</a:t>
            </a:r>
            <a:r>
              <a:rPr lang="fr-FR" dirty="0"/>
              <a:t> (zone </a:t>
            </a:r>
            <a:r>
              <a:rPr lang="fr-FR" i="1" dirty="0"/>
              <a:t>DO par défaut</a:t>
            </a:r>
            <a:r>
              <a:rPr lang="fr-FR" dirty="0" smtClean="0"/>
              <a:t>)</a:t>
            </a:r>
            <a:br>
              <a:rPr lang="fr-FR" dirty="0" smtClean="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36</a:t>
            </a:fld>
            <a:endParaRPr lang="en-GB"/>
          </a:p>
        </p:txBody>
      </p:sp>
      <p:pic>
        <p:nvPicPr>
          <p:cNvPr id="8"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912614" y="1600200"/>
            <a:ext cx="7318771"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54889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sauvegarder le donneur d'ordre par défaut comme une valeur par défaut d‘ un utilisateur donné pour tous les types de document de vente en sélectionnant </a:t>
            </a:r>
            <a:r>
              <a:rPr lang="fr-FR" i="1" dirty="0"/>
              <a:t>Système </a:t>
            </a:r>
            <a:r>
              <a:rPr lang="fr-FR" dirty="0"/>
              <a:t>® </a:t>
            </a:r>
            <a:r>
              <a:rPr lang="fr-FR" i="1" dirty="0"/>
              <a:t>Options utilisateur </a:t>
            </a:r>
            <a:r>
              <a:rPr lang="fr-FR" dirty="0"/>
              <a:t>® </a:t>
            </a:r>
            <a:r>
              <a:rPr lang="fr-FR" i="1" dirty="0"/>
              <a:t>Données utilisateur</a:t>
            </a:r>
            <a:r>
              <a:rPr lang="fr-FR" dirty="0"/>
              <a:t>, </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37</a:t>
            </a:fld>
            <a:endParaRPr lang="en-GB"/>
          </a:p>
        </p:txBody>
      </p:sp>
      <p:pic>
        <p:nvPicPr>
          <p:cNvPr id="8"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912614" y="1600200"/>
            <a:ext cx="7318771"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84109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puis l‘onglet </a:t>
            </a:r>
            <a:r>
              <a:rPr lang="fr-FR" i="1" dirty="0"/>
              <a:t>Paramètres</a:t>
            </a:r>
            <a:r>
              <a:rPr lang="fr-FR" dirty="0"/>
              <a:t> et en sauvegardant le paramètre VAU pour le donneur d'ordre par défaut.</a:t>
            </a:r>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38</a:t>
            </a:fld>
            <a:endParaRPr lang="en-GB"/>
          </a:p>
        </p:txBody>
      </p:sp>
      <p:pic>
        <p:nvPicPr>
          <p:cNvPr id="7" name="Espace réservé du contenu 6" descr="Gestion des valeurs propres à l'utilisateu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8064889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utiliser une variante de transaction pour que la valeur du donneur d'ordre par défaut dépende du type de commande client</a:t>
            </a:r>
            <a:r>
              <a:rPr lang="fr-FR" dirty="0" smtClean="0"/>
              <a:t>. SHD0</a:t>
            </a:r>
            <a:r>
              <a:rPr lang="fr-FR" dirty="0"/>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39</a:t>
            </a:fld>
            <a:endParaRPr lang="en-GB"/>
          </a:p>
        </p:txBody>
      </p:sp>
      <p:pic>
        <p:nvPicPr>
          <p:cNvPr id="7" name="Espace réservé du contenu 6" descr="Variantes de transaction et d'écra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3522924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Cela peut s’avérer nécessaire dans les cas suivants :</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a:t>
            </a:fld>
            <a:endParaRPr lang="en-GB"/>
          </a:p>
        </p:txBody>
      </p:sp>
      <p:pic>
        <p:nvPicPr>
          <p:cNvPr id="7" name="Espace réservé du contenu 6" descr="Modifier Cde client standard 1043821 : données d'en-têt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35507150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Restrictions</a:t>
            </a:r>
            <a:br>
              <a:rPr lang="fr-FR" b="1" dirty="0" smtClean="0"/>
            </a:br>
            <a:r>
              <a:rPr lang="fr-FR" b="1" dirty="0"/>
              <a:t/>
            </a:r>
            <a:br>
              <a:rPr lang="fr-FR" b="1" dirty="0"/>
            </a:br>
            <a:r>
              <a:rPr lang="fr-FR" b="1" dirty="0"/>
              <a:t>Le donneur d'ordre ne peut être modifié que dans l'écran de synthèse et non dans l’onglet </a:t>
            </a:r>
            <a:r>
              <a:rPr lang="fr-FR" b="1" i="1" dirty="0"/>
              <a:t>Partenaire</a:t>
            </a:r>
            <a:r>
              <a:rPr lang="fr-FR" b="1" dirty="0"/>
              <a:t>.</a:t>
            </a:r>
            <a:br>
              <a:rPr lang="fr-FR" b="1"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40</a:t>
            </a:fld>
            <a:endParaRPr lang="en-GB"/>
          </a:p>
        </p:txBody>
      </p:sp>
      <p:pic>
        <p:nvPicPr>
          <p:cNvPr id="7" name="Espace réservé du contenu 6" descr="Modifier Cde client standard 1040428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
        <p:nvSpPr>
          <p:cNvPr id="8" name="Flèche droite 7"/>
          <p:cNvSpPr/>
          <p:nvPr/>
        </p:nvSpPr>
        <p:spPr>
          <a:xfrm>
            <a:off x="0" y="980728"/>
            <a:ext cx="827584" cy="2160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391478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Lorsque vous modifiez le donneur d'ordre, le système ne redéfinit pas le domaine commercial.</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41</a:t>
            </a:fld>
            <a:endParaRPr lang="en-GB"/>
          </a:p>
        </p:txBody>
      </p:sp>
      <p:pic>
        <p:nvPicPr>
          <p:cNvPr id="7" name="Espace réservé du contenu 6" descr="Modifier Cde client standard 1040428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
        <p:nvSpPr>
          <p:cNvPr id="8" name="Flèche droite 7"/>
          <p:cNvSpPr/>
          <p:nvPr/>
        </p:nvSpPr>
        <p:spPr>
          <a:xfrm>
            <a:off x="0" y="2996952"/>
            <a:ext cx="899592" cy="23042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868580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donneur d'ordre ne peut pas être redéfini à partir du destinataire des marchandises</a:t>
            </a:r>
            <a:r>
              <a:rPr lang="fr-FR" dirty="0" smtClean="0"/>
              <a:t>.</a:t>
            </a:r>
            <a:br>
              <a:rPr lang="fr-FR" dirty="0" smtClean="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42</a:t>
            </a:fld>
            <a:endParaRPr lang="en-GB"/>
          </a:p>
        </p:txBody>
      </p:sp>
      <p:pic>
        <p:nvPicPr>
          <p:cNvPr id="7" name="Espace réservé du contenu 6" descr="Capture d’écra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590258" y="2152440"/>
            <a:ext cx="5963483" cy="3010320"/>
          </a:xfrm>
        </p:spPr>
      </p:pic>
      <p:sp>
        <p:nvSpPr>
          <p:cNvPr id="8" name="Flèche droite 7"/>
          <p:cNvSpPr/>
          <p:nvPr/>
        </p:nvSpPr>
        <p:spPr>
          <a:xfrm>
            <a:off x="611560" y="2996952"/>
            <a:ext cx="1080120" cy="2232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900414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Il est impossible de modifier le donneur d’ordre dans les cas suivants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43</a:t>
            </a:fld>
            <a:endParaRPr lang="en-GB"/>
          </a:p>
        </p:txBody>
      </p:sp>
      <p:pic>
        <p:nvPicPr>
          <p:cNvPr id="7" name="Espace réservé du contenu 6" descr="Modifier Cde client standard 1040428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39058889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S'il existe des documents précédents pertinents pour le statut (par exemple, offres) ou des documents découlant du document de vente, la zone </a:t>
            </a:r>
            <a:r>
              <a:rPr lang="fr-FR" i="1" dirty="0"/>
              <a:t>Donneur d’ordre</a:t>
            </a:r>
            <a:r>
              <a:rPr lang="fr-FR" dirty="0"/>
              <a:t> n'est pas accessible.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44</a:t>
            </a:fld>
            <a:endParaRPr lang="en-GB"/>
          </a:p>
        </p:txBody>
      </p:sp>
      <p:pic>
        <p:nvPicPr>
          <p:cNvPr id="7" name="Espace réservé du contenu 6" descr="Flux de documents"/>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1247565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une commande a été créée à partir du document de vente. Le système ne fait pas de distinction entre des commandes individuelles et des commandes externes.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45</a:t>
            </a:fld>
            <a:endParaRPr lang="en-GB"/>
          </a:p>
        </p:txBody>
      </p:sp>
      <p:pic>
        <p:nvPicPr>
          <p:cNvPr id="7" name="Espace réservé du contenu 6" descr="Créer avec référenc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202316" y="1600200"/>
            <a:ext cx="4739367" cy="4114800"/>
          </a:xfrm>
        </p:spPr>
      </p:pic>
    </p:spTree>
    <p:extLst>
      <p:ext uri="{BB962C8B-B14F-4D97-AF65-F5344CB8AC3E}">
        <p14:creationId xmlns:p14="http://schemas.microsoft.com/office/powerpoint/2010/main" val="40270606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la commande client provient d'une notification ou d'une prestation de services.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46</a:t>
            </a:fld>
            <a:endParaRPr lang="en-GB"/>
          </a:p>
        </p:txBody>
      </p:sp>
      <p:pic>
        <p:nvPicPr>
          <p:cNvPr id="7" name="Espace réservé du contenu 6" descr="Créer Cde service/outillag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8639488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un ordre de prestation de services est créé à partir du document de vente.</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47</a:t>
            </a:fld>
            <a:endParaRPr lang="en-GB"/>
          </a:p>
        </p:txBody>
      </p:sp>
      <p:pic>
        <p:nvPicPr>
          <p:cNvPr id="7" name="Espace réservé du contenu 6" descr="Accès simplifié aux menus"/>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1553916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vous êtes trompé de donneur d'ordre lorsque vous avez créé le document de vente </a:t>
            </a:r>
            <a:r>
              <a:rPr lang="fr-FR" dirty="0" smtClean="0"/>
              <a:t>; va01</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pic>
        <p:nvPicPr>
          <p:cNvPr id="9" name="Espace réservé du contenu 8" descr="Créer Cde client standard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771884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dans le cadre de téléventes, lorsque vous voulez saisir le poste avant le donneur d'ordre. Dans ce cas, vous saisissez d’abord le donneur d'ordre par défaut. </a:t>
            </a:r>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pic>
        <p:nvPicPr>
          <p:cNvPr id="7" name="Espace réservé du contenu 6" descr="Créer Cde client standard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436036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dans la fabrication unitaire, vous commencez avec un ordre de de travail avant que le client final soit connu. </a:t>
            </a:r>
            <a:r>
              <a:rPr lang="fr-FR" dirty="0" smtClean="0"/>
              <a:t>MM02</a:t>
            </a:r>
            <a:r>
              <a:rPr lang="fr-FR" dirty="0"/>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7</a:t>
            </a:fld>
            <a:endParaRPr lang="en-GB"/>
          </a:p>
        </p:txBody>
      </p:sp>
      <p:pic>
        <p:nvPicPr>
          <p:cNvPr id="7" name="Espace réservé du contenu 6" descr="Groupe de stratégies : recherch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814127" y="1628491"/>
            <a:ext cx="5515745" cy="4058217"/>
          </a:xfrm>
        </p:spPr>
      </p:pic>
    </p:spTree>
    <p:extLst>
      <p:ext uri="{BB962C8B-B14F-4D97-AF65-F5344CB8AC3E}">
        <p14:creationId xmlns:p14="http://schemas.microsoft.com/office/powerpoint/2010/main" val="3274765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premier client refuse un ordre de fabrication unitaire qui est accepté par quelqu'un d'autre</a:t>
            </a:r>
            <a:r>
              <a:rPr lang="fr-FR" dirty="0" smtClean="0"/>
              <a:t>. CO01</a:t>
            </a:r>
            <a:r>
              <a:rPr lang="fr-FR" dirty="0"/>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8</a:t>
            </a:fld>
            <a:endParaRPr lang="en-GB"/>
          </a:p>
        </p:txBody>
      </p:sp>
      <p:pic>
        <p:nvPicPr>
          <p:cNvPr id="7" name="Espace réservé du contenu 6" descr="Créer ordre de fabrication : écran initial"/>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3492466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Fonctionnalités</a:t>
            </a:r>
            <a:br>
              <a:rPr lang="fr-FR" b="1" dirty="0" smtClean="0"/>
            </a:br>
            <a:r>
              <a:rPr lang="fr-FR" b="1" dirty="0"/>
              <a:t/>
            </a:r>
            <a:br>
              <a:rPr lang="fr-FR" b="1" dirty="0"/>
            </a:br>
            <a:r>
              <a:rPr lang="fr-FR" b="1" dirty="0"/>
              <a:t>Lorsque vous créez ou modifiez un document de vente, vous pouvez changer le donneur d'ordre simplement en l'écrasant</a:t>
            </a:r>
            <a:r>
              <a:rPr lang="fr-FR" b="1" dirty="0" smtClean="0"/>
              <a:t>. va01</a:t>
            </a:r>
            <a:r>
              <a:rPr lang="fr-FR" b="1" dirty="0"/>
              <a:t/>
            </a:r>
            <a:br>
              <a:rPr lang="fr-FR" b="1"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t>04/01/2013</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pic>
        <p:nvPicPr>
          <p:cNvPr id="7" name="Espace réservé du contenu 6" descr="Créer Cde client standard : synthè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467876894"/>
      </p:ext>
    </p:extLst>
  </p:cSld>
  <p:clrMapOvr>
    <a:masterClrMapping/>
  </p:clrMapOvr>
</p:sld>
</file>

<file path=ppt/theme/theme1.xml><?xml version="1.0" encoding="utf-8"?>
<a:theme xmlns:a="http://schemas.openxmlformats.org/drawingml/2006/main" name="Horizo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Horizon">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1307</TotalTime>
  <Words>1462</Words>
  <Application>Microsoft Office PowerPoint</Application>
  <PresentationFormat>Affichage à l'écran (4:3)</PresentationFormat>
  <Paragraphs>207</Paragraphs>
  <Slides>47</Slides>
  <Notes>0</Notes>
  <HiddenSlides>0</HiddenSlides>
  <MMClips>0</MMClips>
  <ScaleCrop>false</ScaleCrop>
  <HeadingPairs>
    <vt:vector size="4" baseType="variant">
      <vt:variant>
        <vt:lpstr>Thème</vt:lpstr>
      </vt:variant>
      <vt:variant>
        <vt:i4>1</vt:i4>
      </vt:variant>
      <vt:variant>
        <vt:lpstr>Titres des diapositives</vt:lpstr>
      </vt:variant>
      <vt:variant>
        <vt:i4>47</vt:i4>
      </vt:variant>
    </vt:vector>
  </HeadingPairs>
  <TitlesOfParts>
    <vt:vector size="48" baseType="lpstr">
      <vt:lpstr>Horizon</vt:lpstr>
      <vt:lpstr>Modification du donneur d'ordre ©</vt:lpstr>
      <vt:lpstr>Présentation PowerPoint</vt:lpstr>
      <vt:lpstr>Utilisation  Après avoir saisi un document de vente, vous pouvez modifier le donneur d’ordre auquel il est attribué. </vt:lpstr>
      <vt:lpstr>Cela peut s’avérer nécessaire dans les cas suivants :</vt:lpstr>
      <vt:lpstr>vous vous êtes trompé de donneur d'ordre lorsque vous avez créé le document de vente ; va01</vt:lpstr>
      <vt:lpstr>dans le cadre de téléventes, lorsque vous voulez saisir le poste avant le donneur d'ordre. Dans ce cas, vous saisissez d’abord le donneur d'ordre par défaut. </vt:lpstr>
      <vt:lpstr>dans la fabrication unitaire, vous commencez avec un ordre de de travail avant que le client final soit connu. MM02 </vt:lpstr>
      <vt:lpstr>le premier client refuse un ordre de fabrication unitaire qui est accepté par quelqu'un d'autre. CO01 </vt:lpstr>
      <vt:lpstr>Fonctionnalités  Lorsque vous créez ou modifiez un document de vente, vous pouvez changer le donneur d'ordre simplement en l'écrasant. va01 </vt:lpstr>
      <vt:lpstr>Lorsque vous changez le donneur d'ordre, le système effectue les mêmes contrôles que pour le premier donneur d'ordre. </vt:lpstr>
      <vt:lpstr>Il vérifie, par exemple, si le domaine commercial figurant dans le document demeure valable pour le deuxième donneur d'ordre. </vt:lpstr>
      <vt:lpstr>Il vérifie également s'il existe une liste ou une exclusion pour l’un des postes</vt:lpstr>
      <vt:lpstr>Vous pouvez également modifier le donneur d'ordre : </vt:lpstr>
      <vt:lpstr>Si vous modifiez le donneur d'ordre, vous devez redéfinir les données apparentées : </vt:lpstr>
      <vt:lpstr>tous les partenaires et les données qui proviennent du donneur d'ordre  </vt:lpstr>
      <vt:lpstr>les textes,  </vt:lpstr>
      <vt:lpstr>les remises en nature,  </vt:lpstr>
      <vt:lpstr>les prix,  </vt:lpstr>
      <vt:lpstr>la sortie,  </vt:lpstr>
      <vt:lpstr>l‘objet de résultat,  </vt:lpstr>
      <vt:lpstr>les données de base client (y compris les zones pour le Brésil et l'Argentine),  </vt:lpstr>
      <vt:lpstr>les données de l'enregistrement d'info-ventes (tel que le numéro d'article client),  </vt:lpstr>
      <vt:lpstr>le système redéfinit la division s’il lit les fiches infos-ventes s en fonction du type de commande client ou des modifications du destinataire,  </vt:lpstr>
      <vt:lpstr>le système redéfinit les points d'expédition et les acheminements si les conditions d'expédition changent. </vt:lpstr>
      <vt:lpstr>Le système ne redéfinit pas les données suivantes : </vt:lpstr>
      <vt:lpstr>numéro d'article (fiche infos-achats, détermination de l'article, sélection de produit),  </vt:lpstr>
      <vt:lpstr>agence commerciale et groupe de vendeurs,  </vt:lpstr>
      <vt:lpstr>contingentement (le contrôle de disponibilité peut être déclenché manuellement),  </vt:lpstr>
      <vt:lpstr>détermination des lots (peut être déclenchée manuellement),  </vt:lpstr>
      <vt:lpstr>les données de référence du donneur d'ordre précédent (tel que le numéro de commande) restent les mêmes mais peuvent être modifiées manuellement si nécessaire. </vt:lpstr>
      <vt:lpstr>Préassignation du donneur d'ordre  Vous pouvez utiliser un donneur d'ordre par défaut si, lorsque vous établissez les documents de vente, vous devez saisir les postes d'abord et attendre jusqu'à la fin avant de saisir le donneur d'ordre (par exemple, pour les ventes par téléphone). </vt:lpstr>
      <vt:lpstr>Le donneur d'ordre par défaut vous permet de créer la commande client et de la sauvegarder avant de saisir le véritable donneur d'ordre.</vt:lpstr>
      <vt:lpstr>Lorsque vous créez le donneur d'ordre par défaut dans la fiche client, veuillez noter les points suivants : VD01 </vt:lpstr>
      <vt:lpstr>Il existe un code dans la fiche client qui vous permet de remplacer ultérieurement le donneur d'ordre par défaut par le véritable donneur d'ordre. </vt:lpstr>
      <vt:lpstr>Si ce code est activé et si le donneur d'ordre par défaut n'a pas été remplacé, il s’affiche comme zone incomplète dans le protocole : document incomplet. </vt:lpstr>
      <vt:lpstr>Ce code se trouve dans la fiche client sous Autres fonctions ® Info grpe de comptes ® Types de client (zone DO par défaut) </vt:lpstr>
      <vt:lpstr>Vous pouvez sauvegarder le donneur d'ordre par défaut comme une valeur par défaut d‘ un utilisateur donné pour tous les types de document de vente en sélectionnant Système ® Options utilisateur ® Données utilisateur, </vt:lpstr>
      <vt:lpstr>puis l‘onglet Paramètres et en sauvegardant le paramètre VAU pour le donneur d'ordre par défaut.</vt:lpstr>
      <vt:lpstr>Vous pouvez utiliser une variante de transaction pour que la valeur du donneur d'ordre par défaut dépende du type de commande client. SHD0 </vt:lpstr>
      <vt:lpstr>Restrictions  Le donneur d'ordre ne peut être modifié que dans l'écran de synthèse et non dans l’onglet Partenaire. </vt:lpstr>
      <vt:lpstr>Lorsque vous modifiez le donneur d'ordre, le système ne redéfinit pas le domaine commercial. </vt:lpstr>
      <vt:lpstr>Le donneur d'ordre ne peut pas être redéfini à partir du destinataire des marchandises. </vt:lpstr>
      <vt:lpstr>Il est impossible de modifier le donneur d’ordre dans les cas suivants : </vt:lpstr>
      <vt:lpstr>S'il existe des documents précédents pertinents pour le statut (par exemple, offres) ou des documents découlant du document de vente, la zone Donneur d’ordre n'est pas accessible.  </vt:lpstr>
      <vt:lpstr>Si une commande a été créée à partir du document de vente. Le système ne fait pas de distinction entre des commandes individuelles et des commandes externes.  </vt:lpstr>
      <vt:lpstr>Si la commande client provient d'une notification ou d'une prestation de services.  </vt:lpstr>
      <vt:lpstr>Si un ordre de prestation de services est créé à partir du document de vente.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QUESNOT, Mickael</dc:creator>
  <cp:lastModifiedBy>QUESNOT, Mickael</cp:lastModifiedBy>
  <cp:revision>201</cp:revision>
  <dcterms:modified xsi:type="dcterms:W3CDTF">2013-01-04T10:13:45Z</dcterms:modified>
</cp:coreProperties>
</file>