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86" r:id="rId2"/>
  </p:sldMasterIdLst>
  <p:notesMasterIdLst>
    <p:notesMasterId r:id="rId19"/>
  </p:notesMasterIdLst>
  <p:sldIdLst>
    <p:sldId id="256" r:id="rId3"/>
    <p:sldId id="263" r:id="rId4"/>
    <p:sldId id="267" r:id="rId5"/>
    <p:sldId id="268" r:id="rId6"/>
    <p:sldId id="269" r:id="rId7"/>
    <p:sldId id="270" r:id="rId8"/>
    <p:sldId id="271" r:id="rId9"/>
    <p:sldId id="272" r:id="rId10"/>
    <p:sldId id="273" r:id="rId11"/>
    <p:sldId id="274" r:id="rId12"/>
    <p:sldId id="275" r:id="rId13"/>
    <p:sldId id="276" r:id="rId14"/>
    <p:sldId id="277" r:id="rId15"/>
    <p:sldId id="278" r:id="rId16"/>
    <p:sldId id="262" r:id="rId17"/>
    <p:sldId id="266"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70" d="100"/>
          <a:sy n="70" d="100"/>
        </p:scale>
        <p:origin x="-1884" y="-1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FC52524-3906-4955-82E5-39EC0FBC42AE}" type="datetimeFigureOut">
              <a:rPr lang="en-US"/>
              <a:pPr>
                <a:defRPr/>
              </a:pPr>
              <a:t>10/31/2013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C6F9A01-2DC6-4B94-B417-0DAC23BACF04}" type="slidenum">
              <a:rPr lang="en-US"/>
              <a:pPr>
                <a:defRPr/>
              </a:pPr>
              <a:t>‹N°›</a:t>
            </a:fld>
            <a:endParaRPr lang="en-US"/>
          </a:p>
        </p:txBody>
      </p:sp>
    </p:spTree>
    <p:extLst>
      <p:ext uri="{BB962C8B-B14F-4D97-AF65-F5344CB8AC3E}">
        <p14:creationId xmlns:p14="http://schemas.microsoft.com/office/powerpoint/2010/main" val="35829460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fr-FR" smtClean="0"/>
          </a:p>
        </p:txBody>
      </p:sp>
      <p:sp>
        <p:nvSpPr>
          <p:cNvPr id="21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02B5FD-92A7-4C85-9D1A-82017566081E}" type="slidenum">
              <a:rPr lang="de-DE" smtClean="0">
                <a:latin typeface="Arial" pitchFamily="34" charset="0"/>
              </a:rPr>
              <a:pPr fontAlgn="base">
                <a:spcBef>
                  <a:spcPct val="0"/>
                </a:spcBef>
                <a:spcAft>
                  <a:spcPct val="0"/>
                </a:spcAft>
                <a:defRPr/>
              </a:pPr>
              <a:t>1</a:t>
            </a:fld>
            <a:endParaRPr lang="de-DE"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15</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a:grpSpLocks/>
          </p:cNvGrpSpPr>
          <p:nvPr/>
        </p:nvGrpSpPr>
        <p:grpSpPr bwMode="auto">
          <a:xfrm>
            <a:off x="323850" y="0"/>
            <a:ext cx="8496300" cy="2143125"/>
            <a:chOff x="324000" y="-1"/>
            <a:chExt cx="8496000" cy="2143125"/>
          </a:xfrm>
        </p:grpSpPr>
        <p:sp>
          <p:nvSpPr>
            <p:cNvPr id="5" name="Rectangle 10"/>
            <p:cNvSpPr>
              <a:spLocks noChangeArrowheads="1"/>
            </p:cNvSpPr>
            <p:nvPr userDrawn="1"/>
          </p:nvSpPr>
          <p:spPr bwMode="gray">
            <a:xfrm>
              <a:off x="324000" y="-1"/>
              <a:ext cx="8496000" cy="2143125"/>
            </a:xfrm>
            <a:prstGeom prst="rect">
              <a:avLst/>
            </a:prstGeom>
            <a:solidFill>
              <a:schemeClr val="tx1">
                <a:alpha val="74901"/>
              </a:schemeClr>
            </a:solidFill>
            <a:ln>
              <a:noFill/>
            </a:ln>
            <a:extLst>
              <a:ext uri="{91240B29-F687-4F45-9708-019B960494DF}">
                <a14:hiddenLine xmlns:a14="http://schemas.microsoft.com/office/drawing/2010/main" w="6350"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a:ea typeface="Arial Unicode MS" pitchFamily="34" charset="-128"/>
                <a:cs typeface="Arial Unicode MS" pitchFamily="34" charset="-128"/>
              </a:endParaRPr>
            </a:p>
          </p:txBody>
        </p:sp>
        <p:sp>
          <p:nvSpPr>
            <p:cNvPr id="7" name="Rectangle 12"/>
            <p:cNvSpPr>
              <a:spLocks noChangeArrowheads="1"/>
            </p:cNvSpPr>
            <p:nvPr userDrawn="1"/>
          </p:nvSpPr>
          <p:spPr bwMode="gray">
            <a:xfrm>
              <a:off x="324000" y="-1"/>
              <a:ext cx="84960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grpSp>
      <p:sp>
        <p:nvSpPr>
          <p:cNvPr id="2" name="Title 1"/>
          <p:cNvSpPr>
            <a:spLocks noGrp="1"/>
          </p:cNvSpPr>
          <p:nvPr>
            <p:ph type="ctrTitle"/>
          </p:nvPr>
        </p:nvSpPr>
        <p:spPr bwMode="gray">
          <a:xfrm>
            <a:off x="414000" y="324000"/>
            <a:ext cx="8280000" cy="738664"/>
          </a:xfrm>
        </p:spPr>
        <p:txBody>
          <a:bodyPr>
            <a:normAutofit/>
          </a:bodyPr>
          <a:lstStyle>
            <a:lvl1pPr>
              <a:defRPr sz="4800">
                <a:solidFill>
                  <a:sysClr val="windowText" lastClr="000000"/>
                </a:solidFill>
                <a:latin typeface="+mj-lt"/>
              </a:defRPr>
            </a:lvl1pPr>
          </a:lstStyle>
          <a:p>
            <a:r>
              <a:rPr lang="en-US" noProof="0" smtClean="0"/>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220070906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smtClean="0"/>
              <a:t>Click to edit Master title style</a:t>
            </a:r>
            <a:endParaRPr lang="de-DE" dirty="0"/>
          </a:p>
        </p:txBody>
      </p:sp>
    </p:spTree>
    <p:extLst>
      <p:ext uri="{BB962C8B-B14F-4D97-AF65-F5344CB8AC3E}">
        <p14:creationId xmlns:p14="http://schemas.microsoft.com/office/powerpoint/2010/main" val="3271276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ubtitle only">
    <p:spTree>
      <p:nvGrpSpPr>
        <p:cNvPr id="1" name=""/>
        <p:cNvGrpSpPr/>
        <p:nvPr/>
      </p:nvGrpSpPr>
      <p:grpSpPr>
        <a:xfrm>
          <a:off x="0" y="0"/>
          <a:ext cx="0" cy="0"/>
          <a:chOff x="0" y="0"/>
          <a:chExt cx="0" cy="0"/>
        </a:xfrm>
      </p:grpSpPr>
      <p:sp>
        <p:nvSpPr>
          <p:cNvPr id="2" name="Title 1"/>
          <p:cNvSpPr>
            <a:spLocks noGrp="1"/>
          </p:cNvSpPr>
          <p:nvPr>
            <p:ph type="title"/>
          </p:nvPr>
        </p:nvSpPr>
        <p:spPr>
          <a:xfrm>
            <a:off x="324000" y="324000"/>
            <a:ext cx="8496000" cy="380850"/>
          </a:xfrm>
        </p:spPr>
        <p:txBody>
          <a:bodyPr/>
          <a:lstStyle>
            <a:lvl1pPr>
              <a:defRPr/>
            </a:lvl1pPr>
          </a:lstStyle>
          <a:p>
            <a:r>
              <a:rPr lang="en-US" smtClean="0"/>
              <a:t>Click to edit Master title style</a:t>
            </a:r>
            <a:endParaRPr lang="en-US" dirty="0"/>
          </a:p>
        </p:txBody>
      </p:sp>
      <p:sp>
        <p:nvSpPr>
          <p:cNvPr id="3" name="Subtitle 2"/>
          <p:cNvSpPr>
            <a:spLocks noGrp="1"/>
          </p:cNvSpPr>
          <p:nvPr>
            <p:ph type="subTitle" idx="1"/>
          </p:nvPr>
        </p:nvSpPr>
        <p:spPr bwMode="gray">
          <a:xfrm>
            <a:off x="328274" y="762000"/>
            <a:ext cx="8491875" cy="333375"/>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210224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US" dirty="0"/>
          </a:p>
        </p:txBody>
      </p:sp>
      <p:sp>
        <p:nvSpPr>
          <p:cNvPr id="4" name="Text Placeholder 3"/>
          <p:cNvSpPr>
            <a:spLocks noGrp="1"/>
          </p:cNvSpPr>
          <p:nvPr>
            <p:ph type="body" sz="quarter" idx="10"/>
          </p:nvPr>
        </p:nvSpPr>
        <p:spPr>
          <a:xfrm>
            <a:off x="324000" y="1690687"/>
            <a:ext cx="8494713" cy="4391026"/>
          </a:xfrm>
        </p:spPr>
        <p:txBody>
          <a:bodyPr/>
          <a:lstStyle>
            <a:lvl1pPr>
              <a:defRPr/>
            </a:lvl1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dirty="0"/>
          </a:p>
        </p:txBody>
      </p:sp>
    </p:spTree>
    <p:extLst>
      <p:ext uri="{BB962C8B-B14F-4D97-AF65-F5344CB8AC3E}">
        <p14:creationId xmlns:p14="http://schemas.microsoft.com/office/powerpoint/2010/main" val="757992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US" dirty="0"/>
          </a:p>
        </p:txBody>
      </p:sp>
      <p:sp>
        <p:nvSpPr>
          <p:cNvPr id="4" name="Text Placeholder 3"/>
          <p:cNvSpPr>
            <a:spLocks noGrp="1"/>
          </p:cNvSpPr>
          <p:nvPr>
            <p:ph type="body" sz="quarter" idx="10"/>
          </p:nvPr>
        </p:nvSpPr>
        <p:spPr>
          <a:xfrm>
            <a:off x="324000" y="1691999"/>
            <a:ext cx="4165200" cy="4392000"/>
          </a:xfrm>
        </p:spPr>
        <p:txBody>
          <a:bodyPr/>
          <a:lstStyle>
            <a:lvl1pPr>
              <a:defRPr/>
            </a:lvl1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dirty="0"/>
          </a:p>
        </p:txBody>
      </p:sp>
      <p:sp>
        <p:nvSpPr>
          <p:cNvPr id="5" name="Text Placeholder 3"/>
          <p:cNvSpPr>
            <a:spLocks noGrp="1"/>
          </p:cNvSpPr>
          <p:nvPr>
            <p:ph type="body" sz="quarter" idx="11"/>
          </p:nvPr>
        </p:nvSpPr>
        <p:spPr>
          <a:xfrm>
            <a:off x="4654800" y="1691999"/>
            <a:ext cx="4165200" cy="4392000"/>
          </a:xfrm>
        </p:spPr>
        <p:txBody>
          <a:bodyPr/>
          <a:lstStyle>
            <a:lvl1pPr>
              <a:defRPr/>
            </a:lvl1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dirty="0"/>
          </a:p>
        </p:txBody>
      </p:sp>
    </p:spTree>
    <p:extLst>
      <p:ext uri="{BB962C8B-B14F-4D97-AF65-F5344CB8AC3E}">
        <p14:creationId xmlns:p14="http://schemas.microsoft.com/office/powerpoint/2010/main" val="36369110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smtClean="0"/>
              <a:t>Click to edit Master title style</a:t>
            </a:r>
            <a:endParaRPr lang="de-DE" dirty="0"/>
          </a:p>
        </p:txBody>
      </p:sp>
      <p:sp>
        <p:nvSpPr>
          <p:cNvPr id="5" name="Picture Placeholder 4"/>
          <p:cNvSpPr>
            <a:spLocks noGrp="1"/>
          </p:cNvSpPr>
          <p:nvPr>
            <p:ph type="pic" sz="quarter" idx="10"/>
          </p:nvPr>
        </p:nvSpPr>
        <p:spPr bwMode="gray">
          <a:xfrm>
            <a:off x="5745600" y="1690687"/>
            <a:ext cx="3078000" cy="4391025"/>
          </a:xfrm>
          <a:solidFill>
            <a:schemeClr val="bg1">
              <a:lumMod val="95000"/>
            </a:schemeClr>
          </a:solidFill>
        </p:spPr>
        <p:txBody>
          <a:bodyPr tIns="1296000" rtlCol="0">
            <a:normAutofit/>
          </a:bodyPr>
          <a:lstStyle>
            <a:lvl1pPr algn="ctr">
              <a:defRPr b="0"/>
            </a:lvl1pPr>
          </a:lstStyle>
          <a:p>
            <a:pPr lvl="0"/>
            <a:r>
              <a:rPr lang="en-US" noProof="0" smtClean="0"/>
              <a:t>Click icon to add picture</a:t>
            </a:r>
            <a:endParaRPr lang="de-DE" noProof="0" dirty="0"/>
          </a:p>
        </p:txBody>
      </p:sp>
      <p:sp>
        <p:nvSpPr>
          <p:cNvPr id="7" name="Text Placeholder 6"/>
          <p:cNvSpPr>
            <a:spLocks noGrp="1"/>
          </p:cNvSpPr>
          <p:nvPr>
            <p:ph type="body" sz="quarter" idx="11"/>
          </p:nvPr>
        </p:nvSpPr>
        <p:spPr bwMode="gray">
          <a:xfrm>
            <a:off x="324000" y="1690687"/>
            <a:ext cx="5238000" cy="4391025"/>
          </a:xfrm>
        </p:spPr>
        <p:txBody>
          <a:bodyPr/>
          <a:lstStyle>
            <a:lvl1pPr>
              <a:defRPr/>
            </a:lvl1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de-DE" dirty="0"/>
          </a:p>
        </p:txBody>
      </p:sp>
    </p:spTree>
    <p:extLst>
      <p:ext uri="{BB962C8B-B14F-4D97-AF65-F5344CB8AC3E}">
        <p14:creationId xmlns:p14="http://schemas.microsoft.com/office/powerpoint/2010/main" val="15342781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smtClean="0"/>
              <a:t>Click to edit Master title style</a:t>
            </a:r>
            <a:endParaRPr lang="de-DE" dirty="0"/>
          </a:p>
        </p:txBody>
      </p:sp>
      <p:sp>
        <p:nvSpPr>
          <p:cNvPr id="5" name="Picture Placeholder 4"/>
          <p:cNvSpPr>
            <a:spLocks noGrp="1"/>
          </p:cNvSpPr>
          <p:nvPr>
            <p:ph type="pic" sz="quarter" idx="10"/>
          </p:nvPr>
        </p:nvSpPr>
        <p:spPr bwMode="gray">
          <a:xfrm>
            <a:off x="4654800" y="1692000"/>
            <a:ext cx="4165200" cy="4392000"/>
          </a:xfrm>
          <a:solidFill>
            <a:schemeClr val="bg1">
              <a:lumMod val="95000"/>
            </a:schemeClr>
          </a:solidFill>
        </p:spPr>
        <p:txBody>
          <a:bodyPr tIns="1296000" rtlCol="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pPr lvl="0"/>
            <a:r>
              <a:rPr lang="en-US" noProof="0" smtClean="0"/>
              <a:t>Click icon to add picture</a:t>
            </a:r>
            <a:endParaRPr lang="de-DE" noProof="0" dirty="0"/>
          </a:p>
        </p:txBody>
      </p:sp>
      <p:sp>
        <p:nvSpPr>
          <p:cNvPr id="7" name="Text Placeholder 6"/>
          <p:cNvSpPr>
            <a:spLocks noGrp="1"/>
          </p:cNvSpPr>
          <p:nvPr>
            <p:ph type="body" sz="quarter" idx="11"/>
          </p:nvPr>
        </p:nvSpPr>
        <p:spPr bwMode="gray">
          <a:xfrm>
            <a:off x="324000" y="1692000"/>
            <a:ext cx="4165200" cy="4392000"/>
          </a:xfrm>
        </p:spPr>
        <p:txBody>
          <a:bodyPr/>
          <a:lstStyle>
            <a:lvl1pPr>
              <a:defRPr/>
            </a:lvl1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de-DE" dirty="0"/>
          </a:p>
        </p:txBody>
      </p:sp>
    </p:spTree>
    <p:extLst>
      <p:ext uri="{BB962C8B-B14F-4D97-AF65-F5344CB8AC3E}">
        <p14:creationId xmlns:p14="http://schemas.microsoft.com/office/powerpoint/2010/main" val="26668990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smtClean="0"/>
              <a:t>Click to edit Master title style</a:t>
            </a:r>
            <a:endParaRPr lang="de-DE" dirty="0"/>
          </a:p>
        </p:txBody>
      </p:sp>
      <p:sp>
        <p:nvSpPr>
          <p:cNvPr id="5" name="Picture Placeholder 4"/>
          <p:cNvSpPr>
            <a:spLocks noGrp="1"/>
          </p:cNvSpPr>
          <p:nvPr>
            <p:ph type="pic" sz="quarter" idx="10"/>
          </p:nvPr>
        </p:nvSpPr>
        <p:spPr bwMode="gray">
          <a:xfrm>
            <a:off x="3575304" y="1692000"/>
            <a:ext cx="5238000" cy="4392000"/>
          </a:xfrm>
          <a:solidFill>
            <a:schemeClr val="bg1">
              <a:lumMod val="95000"/>
            </a:schemeClr>
          </a:solidFill>
        </p:spPr>
        <p:txBody>
          <a:bodyPr tIns="1296000" rtlCol="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pPr lvl="0"/>
            <a:r>
              <a:rPr lang="en-US" noProof="0" smtClean="0"/>
              <a:t>Click icon to add picture</a:t>
            </a:r>
            <a:endParaRPr lang="de-DE" noProof="0" dirty="0"/>
          </a:p>
        </p:txBody>
      </p:sp>
      <p:sp>
        <p:nvSpPr>
          <p:cNvPr id="7" name="Text Placeholder 6"/>
          <p:cNvSpPr>
            <a:spLocks noGrp="1"/>
          </p:cNvSpPr>
          <p:nvPr>
            <p:ph type="body" sz="quarter" idx="11"/>
          </p:nvPr>
        </p:nvSpPr>
        <p:spPr bwMode="gray">
          <a:xfrm>
            <a:off x="324000" y="1692000"/>
            <a:ext cx="3078000" cy="4392000"/>
          </a:xfrm>
        </p:spPr>
        <p:txBody>
          <a:bodyPr/>
          <a:lstStyle>
            <a:lvl1pPr>
              <a:defRPr/>
            </a:lvl1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de-DE" dirty="0"/>
          </a:p>
        </p:txBody>
      </p:sp>
    </p:spTree>
    <p:extLst>
      <p:ext uri="{BB962C8B-B14F-4D97-AF65-F5344CB8AC3E}">
        <p14:creationId xmlns:p14="http://schemas.microsoft.com/office/powerpoint/2010/main" val="11986130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US" dirty="0"/>
          </a:p>
        </p:txBody>
      </p:sp>
      <p:sp>
        <p:nvSpPr>
          <p:cNvPr id="4" name="Text Placeholder 3"/>
          <p:cNvSpPr>
            <a:spLocks noGrp="1"/>
          </p:cNvSpPr>
          <p:nvPr>
            <p:ph type="body" sz="quarter" idx="10"/>
          </p:nvPr>
        </p:nvSpPr>
        <p:spPr>
          <a:xfrm>
            <a:off x="324000" y="1690688"/>
            <a:ext cx="4165200" cy="1720800"/>
          </a:xfrm>
        </p:spPr>
        <p:txBody>
          <a:bodyPr/>
          <a:lstStyle>
            <a:lvl1pPr>
              <a:defRPr/>
            </a:lvl1pPr>
          </a:lstStyle>
          <a:p>
            <a:pPr lvl="0"/>
            <a:r>
              <a:rPr lang="en-US" noProof="0" smtClean="0"/>
              <a:t>Click to edit Master text styles</a:t>
            </a:r>
          </a:p>
          <a:p>
            <a:pPr lvl="1"/>
            <a:r>
              <a:rPr lang="en-US" noProof="0" smtClean="0"/>
              <a:t>Second level</a:t>
            </a:r>
          </a:p>
        </p:txBody>
      </p:sp>
      <p:sp>
        <p:nvSpPr>
          <p:cNvPr id="13" name="Text Placeholder 3"/>
          <p:cNvSpPr>
            <a:spLocks noGrp="1"/>
          </p:cNvSpPr>
          <p:nvPr>
            <p:ph type="body" sz="quarter" idx="14"/>
          </p:nvPr>
        </p:nvSpPr>
        <p:spPr>
          <a:xfrm>
            <a:off x="4654800" y="1690688"/>
            <a:ext cx="4165200" cy="1720800"/>
          </a:xfrm>
        </p:spPr>
        <p:txBody>
          <a:bodyPr/>
          <a:lstStyle>
            <a:lvl1pPr>
              <a:defRPr/>
            </a:lvl1pPr>
          </a:lstStyle>
          <a:p>
            <a:pPr lvl="0"/>
            <a:r>
              <a:rPr lang="en-US" noProof="0" smtClean="0"/>
              <a:t>Click to edit Master text styles</a:t>
            </a:r>
          </a:p>
          <a:p>
            <a:pPr lvl="1"/>
            <a:r>
              <a:rPr lang="en-US" noProof="0" smtClean="0"/>
              <a:t>Second level</a:t>
            </a:r>
          </a:p>
        </p:txBody>
      </p:sp>
      <p:sp>
        <p:nvSpPr>
          <p:cNvPr id="9" name="Picture Placeholder 4"/>
          <p:cNvSpPr>
            <a:spLocks noGrp="1"/>
          </p:cNvSpPr>
          <p:nvPr>
            <p:ph type="pic" sz="quarter" idx="15"/>
          </p:nvPr>
        </p:nvSpPr>
        <p:spPr bwMode="gray">
          <a:xfrm>
            <a:off x="324000" y="3573490"/>
            <a:ext cx="4165200" cy="2508223"/>
          </a:xfrm>
          <a:solidFill>
            <a:schemeClr val="bg1">
              <a:lumMod val="95000"/>
            </a:schemeClr>
          </a:solidFill>
        </p:spPr>
        <p:txBody>
          <a:bodyPr tIns="504000" rtlCol="0">
            <a:normAutofit/>
          </a:bodyPr>
          <a:lstStyle>
            <a:lvl1pPr algn="ctr">
              <a:defRPr b="0"/>
            </a:lvl1pPr>
          </a:lstStyle>
          <a:p>
            <a:pPr lvl="0"/>
            <a:r>
              <a:rPr lang="en-US" noProof="0" smtClean="0"/>
              <a:t>Click icon to add picture</a:t>
            </a:r>
            <a:endParaRPr lang="de-DE" noProof="0" dirty="0"/>
          </a:p>
        </p:txBody>
      </p:sp>
      <p:sp>
        <p:nvSpPr>
          <p:cNvPr id="11" name="Picture Placeholder 4"/>
          <p:cNvSpPr>
            <a:spLocks noGrp="1"/>
          </p:cNvSpPr>
          <p:nvPr>
            <p:ph type="pic" sz="quarter" idx="16"/>
          </p:nvPr>
        </p:nvSpPr>
        <p:spPr bwMode="gray">
          <a:xfrm>
            <a:off x="4654800" y="3573490"/>
            <a:ext cx="4165200" cy="2508223"/>
          </a:xfrm>
          <a:solidFill>
            <a:schemeClr val="bg1">
              <a:lumMod val="95000"/>
            </a:schemeClr>
          </a:solidFill>
        </p:spPr>
        <p:txBody>
          <a:bodyPr tIns="504000" rtlCol="0">
            <a:normAutofit/>
          </a:bodyPr>
          <a:lstStyle>
            <a:lvl1pPr algn="ctr">
              <a:defRPr b="0"/>
            </a:lvl1pPr>
          </a:lstStyle>
          <a:p>
            <a:pPr lvl="0"/>
            <a:r>
              <a:rPr lang="en-US" noProof="0" smtClean="0"/>
              <a:t>Click icon to add picture</a:t>
            </a:r>
            <a:endParaRPr lang="de-DE" noProof="0" dirty="0"/>
          </a:p>
        </p:txBody>
      </p:sp>
    </p:spTree>
    <p:extLst>
      <p:ext uri="{BB962C8B-B14F-4D97-AF65-F5344CB8AC3E}">
        <p14:creationId xmlns:p14="http://schemas.microsoft.com/office/powerpoint/2010/main" val="40198056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US" dirty="0"/>
          </a:p>
        </p:txBody>
      </p:sp>
      <p:sp>
        <p:nvSpPr>
          <p:cNvPr id="7" name="Content Placeholder 2"/>
          <p:cNvSpPr>
            <a:spLocks noGrp="1"/>
          </p:cNvSpPr>
          <p:nvPr>
            <p:ph idx="1"/>
          </p:nvPr>
        </p:nvSpPr>
        <p:spPr>
          <a:xfrm>
            <a:off x="324000" y="1691998"/>
            <a:ext cx="8496000" cy="4392000"/>
          </a:xfrm>
        </p:spPr>
        <p:txBody>
          <a:bodyPr tIns="1440000"/>
          <a:lstStyle>
            <a:lvl1pPr algn="ctr">
              <a:defRPr b="0"/>
            </a:lvl1pPr>
          </a:lstStyle>
          <a:p>
            <a:pPr lvl="0"/>
            <a:r>
              <a:rPr lang="en-US" smtClean="0"/>
              <a:t>Click to edit Master text styles</a:t>
            </a:r>
          </a:p>
        </p:txBody>
      </p:sp>
    </p:spTree>
    <p:extLst>
      <p:ext uri="{BB962C8B-B14F-4D97-AF65-F5344CB8AC3E}">
        <p14:creationId xmlns:p14="http://schemas.microsoft.com/office/powerpoint/2010/main" val="2347501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iscussion Pan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24000" y="1692000"/>
            <a:ext cx="8494713" cy="2816156"/>
          </a:xfrm>
        </p:spPr>
        <p:txBody>
          <a:bodyPr>
            <a:noAutofit/>
          </a:bodyPr>
          <a:lstStyle>
            <a:lvl1pPr>
              <a:spcBef>
                <a:spcPts val="1800"/>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469298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a:grpSpLocks/>
          </p:cNvGrpSpPr>
          <p:nvPr/>
        </p:nvGrpSpPr>
        <p:grpSpPr bwMode="auto">
          <a:xfrm>
            <a:off x="152400" y="0"/>
            <a:ext cx="8667750" cy="2148851"/>
            <a:chOff x="324000" y="-1"/>
            <a:chExt cx="8496000" cy="2143125"/>
          </a:xfrm>
        </p:grpSpPr>
        <p:sp>
          <p:nvSpPr>
            <p:cNvPr id="5" name="Rectangle 10"/>
            <p:cNvSpPr>
              <a:spLocks noChangeArrowheads="1"/>
            </p:cNvSpPr>
            <p:nvPr userDrawn="1"/>
          </p:nvSpPr>
          <p:spPr bwMode="gray">
            <a:xfrm>
              <a:off x="324000" y="-1"/>
              <a:ext cx="8496000" cy="2143125"/>
            </a:xfrm>
            <a:prstGeom prst="rect">
              <a:avLst/>
            </a:prstGeom>
            <a:solidFill>
              <a:schemeClr val="tx1">
                <a:alpha val="74901"/>
              </a:schemeClr>
            </a:solidFill>
            <a:ln>
              <a:noFill/>
            </a:ln>
            <a:extLst>
              <a:ext uri="{91240B29-F687-4F45-9708-019B960494DF}">
                <a14:hiddenLine xmlns:a14="http://schemas.microsoft.com/office/drawing/2010/main" w="6350"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a:ea typeface="Arial Unicode MS" pitchFamily="34" charset="-128"/>
                <a:cs typeface="Arial Unicode MS" pitchFamily="34" charset="-128"/>
              </a:endParaRPr>
            </a:p>
          </p:txBody>
        </p:sp>
        <p:sp>
          <p:nvSpPr>
            <p:cNvPr id="7" name="Rectangle 12"/>
            <p:cNvSpPr>
              <a:spLocks noChangeArrowheads="1"/>
            </p:cNvSpPr>
            <p:nvPr userDrawn="1"/>
          </p:nvSpPr>
          <p:spPr bwMode="gray">
            <a:xfrm>
              <a:off x="324000" y="-1"/>
              <a:ext cx="84960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grpSp>
      <p:sp>
        <p:nvSpPr>
          <p:cNvPr id="2" name="Title 1"/>
          <p:cNvSpPr>
            <a:spLocks noGrp="1"/>
          </p:cNvSpPr>
          <p:nvPr>
            <p:ph type="ctrTitle"/>
          </p:nvPr>
        </p:nvSpPr>
        <p:spPr bwMode="gray">
          <a:xfrm>
            <a:off x="414000" y="324000"/>
            <a:ext cx="8280000" cy="923330"/>
          </a:xfrm>
        </p:spPr>
        <p:txBody>
          <a:bodyPr>
            <a:normAutofit/>
          </a:bodyPr>
          <a:lstStyle>
            <a:lvl1pPr>
              <a:defRPr sz="3000">
                <a:solidFill>
                  <a:sysClr val="windowText" lastClr="000000"/>
                </a:solidFill>
                <a:latin typeface="+mj-lt"/>
              </a:defRPr>
            </a:lvl1pPr>
          </a:lstStyle>
          <a:p>
            <a:r>
              <a:rPr lang="en-US" smtClean="0"/>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1441806658"/>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ppendix">
    <p:spTree>
      <p:nvGrpSpPr>
        <p:cNvPr id="1" name=""/>
        <p:cNvGrpSpPr/>
        <p:nvPr/>
      </p:nvGrpSpPr>
      <p:grpSpPr>
        <a:xfrm>
          <a:off x="0" y="0"/>
          <a:ext cx="0" cy="0"/>
          <a:chOff x="0" y="0"/>
          <a:chExt cx="0" cy="0"/>
        </a:xfrm>
      </p:grpSpPr>
      <p:sp>
        <p:nvSpPr>
          <p:cNvPr id="3" name="Title 1"/>
          <p:cNvSpPr>
            <a:spLocks noGrp="1"/>
          </p:cNvSpPr>
          <p:nvPr>
            <p:ph type="title"/>
          </p:nvPr>
        </p:nvSpPr>
        <p:spPr>
          <a:xfrm>
            <a:off x="323850" y="323850"/>
            <a:ext cx="8372475" cy="457200"/>
          </a:xfrm>
        </p:spPr>
        <p:txBody>
          <a:bodyPr/>
          <a:lstStyle/>
          <a:p>
            <a:r>
              <a:rPr lang="en-US" noProof="0" smtClean="0"/>
              <a:t>Click to edit Master title style</a:t>
            </a:r>
            <a:endParaRPr lang="en-US" dirty="0"/>
          </a:p>
        </p:txBody>
      </p:sp>
      <p:sp>
        <p:nvSpPr>
          <p:cNvPr id="4" name="Subtitle 2"/>
          <p:cNvSpPr>
            <a:spLocks noGrp="1"/>
          </p:cNvSpPr>
          <p:nvPr>
            <p:ph type="subTitle" idx="10"/>
          </p:nvPr>
        </p:nvSpPr>
        <p:spPr bwMode="gray">
          <a:xfrm>
            <a:off x="328275" y="874395"/>
            <a:ext cx="8368050" cy="29686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6" name="Text Placeholder 3"/>
          <p:cNvSpPr>
            <a:spLocks noGrp="1"/>
          </p:cNvSpPr>
          <p:nvPr>
            <p:ph type="body" sz="quarter" idx="11"/>
          </p:nvPr>
        </p:nvSpPr>
        <p:spPr>
          <a:xfrm>
            <a:off x="324000" y="1690687"/>
            <a:ext cx="8494713" cy="4391026"/>
          </a:xfrm>
        </p:spPr>
        <p:txBody>
          <a:bodyPr/>
          <a:lstStyle>
            <a:lvl1pPr>
              <a:defRPr/>
            </a:lvl1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dirty="0"/>
          </a:p>
        </p:txBody>
      </p:sp>
    </p:spTree>
    <p:extLst>
      <p:ext uri="{BB962C8B-B14F-4D97-AF65-F5344CB8AC3E}">
        <p14:creationId xmlns:p14="http://schemas.microsoft.com/office/powerpoint/2010/main" val="7458840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05348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33329086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lstStyle>
          <a:p>
            <a:r>
              <a:rPr lang="fr-FR" dirty="0" smtClean="0"/>
              <a:t>Cliquez pour modifier le style du titre</a:t>
            </a:r>
            <a:endParaRPr lang="en-US" dirty="0"/>
          </a:p>
        </p:txBody>
      </p:sp>
      <p:sp>
        <p:nvSpPr>
          <p:cNvPr id="8" name="Espace réservé du contenu 7"/>
          <p:cNvSpPr>
            <a:spLocks noGrp="1"/>
          </p:cNvSpPr>
          <p:nvPr>
            <p:ph sz="quarter" idx="1"/>
          </p:nvPr>
        </p:nvSpPr>
        <p:spPr>
          <a:xfrm>
            <a:off x="914400" y="1447800"/>
            <a:ext cx="7772400" cy="4572000"/>
          </a:xfrm>
        </p:spPr>
        <p:txBody>
          <a:bodyPr/>
          <a:lstStyle>
            <a:lvl1pPr>
              <a:defRPr sz="1400"/>
            </a:lvl1pPr>
            <a:lvl2pPr>
              <a:defRPr sz="1400"/>
            </a:lvl2pPr>
            <a:lvl3pPr>
              <a:defRPr sz="1400"/>
            </a:lvl3pPr>
            <a:lvl4pPr>
              <a:defRPr sz="1400"/>
            </a:lvl4pPr>
            <a:lvl5pPr>
              <a:defRPr sz="1400"/>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Espace réservé de la date 13"/>
          <p:cNvSpPr>
            <a:spLocks noGrp="1"/>
          </p:cNvSpPr>
          <p:nvPr>
            <p:ph type="dt" sz="half" idx="10"/>
          </p:nvPr>
        </p:nvSpPr>
        <p:spPr>
          <a:xfrm>
            <a:off x="6172200" y="6191250"/>
            <a:ext cx="2476500" cy="476250"/>
          </a:xfrm>
          <a:prstGeom prst="rect">
            <a:avLst/>
          </a:prstGeom>
        </p:spPr>
        <p:txBody>
          <a:bodyPr/>
          <a:lstStyle>
            <a:lvl1pPr>
              <a:defRPr/>
            </a:lvl1pPr>
          </a:lstStyle>
          <a:p>
            <a:pPr>
              <a:defRPr/>
            </a:pPr>
            <a:fld id="{CCC52671-6CFA-4249-A7F4-52BAC3BA6B84}" type="datetime1">
              <a:rPr lang="fr-FR" smtClean="0"/>
              <a:t>31/10/2013</a:t>
            </a:fld>
            <a:endParaRPr lang="en-GB"/>
          </a:p>
        </p:txBody>
      </p:sp>
      <p:sp>
        <p:nvSpPr>
          <p:cNvPr id="5" name="Espace réservé du pied de page 2"/>
          <p:cNvSpPr>
            <a:spLocks noGrp="1"/>
          </p:cNvSpPr>
          <p:nvPr>
            <p:ph type="ftr" sz="quarter" idx="11"/>
          </p:nvPr>
        </p:nvSpPr>
        <p:spPr>
          <a:xfrm>
            <a:off x="914400" y="6172200"/>
            <a:ext cx="3962400" cy="457200"/>
          </a:xfrm>
          <a:prstGeom prst="rect">
            <a:avLst/>
          </a:prstGeom>
        </p:spPr>
        <p:txBody>
          <a:bodyPr/>
          <a:lstStyle>
            <a:lvl1pPr>
              <a:defRPr/>
            </a:lvl1pPr>
          </a:lstStyle>
          <a:p>
            <a:pPr>
              <a:defRPr/>
            </a:pPr>
            <a:r>
              <a:rPr lang="fr-FR"/>
              <a:t>Sharesap.com®. Copyright©. Tous droits réservés. Par Mickael QUESNOT</a:t>
            </a:r>
            <a:endParaRPr lang="en-GB"/>
          </a:p>
        </p:txBody>
      </p:sp>
      <p:sp>
        <p:nvSpPr>
          <p:cNvPr id="6" name="Espace réservé du numéro de diapositive 22"/>
          <p:cNvSpPr>
            <a:spLocks noGrp="1"/>
          </p:cNvSpPr>
          <p:nvPr>
            <p:ph type="sldNum" sz="quarter" idx="12"/>
          </p:nvPr>
        </p:nvSpPr>
        <p:spPr>
          <a:xfrm>
            <a:off x="146050" y="6210300"/>
            <a:ext cx="457200" cy="457200"/>
          </a:xfrm>
          <a:prstGeom prst="ellipse">
            <a:avLst/>
          </a:prstGeom>
        </p:spPr>
        <p:txBody>
          <a:bodyPr/>
          <a:lstStyle>
            <a:lvl1pPr>
              <a:defRPr/>
            </a:lvl1pPr>
          </a:lstStyle>
          <a:p>
            <a:pPr>
              <a:defRPr/>
            </a:pPr>
            <a:fld id="{00BEDCF4-13A7-48BF-A7DE-C1E80E00B4DB}" type="slidenum">
              <a:rPr lang="en-GB"/>
              <a:pPr>
                <a:defRPr/>
              </a:pPr>
              <a:t>‹N°›</a:t>
            </a:fld>
            <a:endParaRPr lang="en-GB"/>
          </a:p>
        </p:txBody>
      </p:sp>
    </p:spTree>
    <p:extLst>
      <p:ext uri="{BB962C8B-B14F-4D97-AF65-F5344CB8AC3E}">
        <p14:creationId xmlns:p14="http://schemas.microsoft.com/office/powerpoint/2010/main" val="18081444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4435B2FC-714D-42CE-8498-3E3EDDF86C30}" type="datetime1">
              <a:rPr lang="fr-FR" smtClean="0"/>
              <a:t>31/10/2013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37764276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60A9C63-1078-442A-BDEE-04B38C87DEE8}" type="datetime1">
              <a:rPr lang="fr-FR" smtClean="0"/>
              <a:t>31/10/2013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39915116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8DCAE0D4-7ABB-418E-A98F-3CA29F7CA570}" type="datetime1">
              <a:rPr lang="fr-FR" smtClean="0"/>
              <a:t>31/10/2013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29677579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875A3457-F5AC-4629-AD3C-84CDEBA9D820}" type="datetime1">
              <a:rPr lang="fr-FR" smtClean="0"/>
              <a:t>31/10/2013</a:t>
            </a:fld>
            <a:endParaRPr lang="fr-FR"/>
          </a:p>
        </p:txBody>
      </p:sp>
      <p:sp>
        <p:nvSpPr>
          <p:cNvPr id="6" name="Espace réservé du pied de page 5"/>
          <p:cNvSpPr>
            <a:spLocks noGrp="1"/>
          </p:cNvSpPr>
          <p:nvPr>
            <p:ph type="ftr" sz="quarter" idx="11"/>
          </p:nvPr>
        </p:nvSpPr>
        <p:spPr/>
        <p:txBody>
          <a:body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42382665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DC822DD9-891F-45EC-BBAC-92426A122DF6}" type="datetime1">
              <a:rPr lang="fr-FR" smtClean="0"/>
              <a:t>31/10/2013</a:t>
            </a:fld>
            <a:endParaRPr lang="fr-FR"/>
          </a:p>
        </p:txBody>
      </p:sp>
      <p:sp>
        <p:nvSpPr>
          <p:cNvPr id="8" name="Espace réservé du pied de page 7"/>
          <p:cNvSpPr>
            <a:spLocks noGrp="1"/>
          </p:cNvSpPr>
          <p:nvPr>
            <p:ph type="ftr" sz="quarter" idx="11"/>
          </p:nvPr>
        </p:nvSpPr>
        <p:spPr/>
        <p:txBody>
          <a:bodyPr/>
          <a:lstStyle/>
          <a:p>
            <a:r>
              <a:rPr lang="fr-FR" smtClean="0"/>
              <a:t>Sharesap.com®. Copyright©. Tous droits réservés. Par Mickael QUESNOT</a:t>
            </a:r>
            <a:endParaRPr lang="fr-FR"/>
          </a:p>
        </p:txBody>
      </p:sp>
      <p:sp>
        <p:nvSpPr>
          <p:cNvPr id="9" name="Espace réservé du numéro de diapositive 8"/>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26171856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FB2FDC5-4B3D-4C8E-BA80-A2A930AFADF6}" type="datetime1">
              <a:rPr lang="fr-FR" smtClean="0"/>
              <a:t>31/10/2013</a:t>
            </a:fld>
            <a:endParaRPr lang="fr-FR"/>
          </a:p>
        </p:txBody>
      </p:sp>
      <p:sp>
        <p:nvSpPr>
          <p:cNvPr id="4" name="Espace réservé du pied de page 3"/>
          <p:cNvSpPr>
            <a:spLocks noGrp="1"/>
          </p:cNvSpPr>
          <p:nvPr>
            <p:ph type="ftr" sz="quarter" idx="11"/>
          </p:nvPr>
        </p:nvSpPr>
        <p:spPr/>
        <p:txBody>
          <a:bodyPr/>
          <a:lstStyle/>
          <a:p>
            <a:r>
              <a:rPr lang="fr-FR" smtClean="0"/>
              <a:t>Sharesap.com®. Copyright©. Tous droits réservés. Par Mickael QUESNOT</a:t>
            </a:r>
            <a:endParaRPr lang="fr-FR"/>
          </a:p>
        </p:txBody>
      </p:sp>
      <p:sp>
        <p:nvSpPr>
          <p:cNvPr id="5" name="Espace réservé du numéro de diapositive 4"/>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4122003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14000" y="324000"/>
            <a:ext cx="8280000" cy="738664"/>
          </a:xfrm>
        </p:spPr>
        <p:txBody>
          <a:bodyPr>
            <a:noAutofit/>
          </a:bodyPr>
          <a:lstStyle>
            <a:lvl1pPr>
              <a:defRPr sz="4800">
                <a:solidFill>
                  <a:sysClr val="windowText" lastClr="000000"/>
                </a:solidFill>
                <a:latin typeface="+mj-lt"/>
              </a:defRPr>
            </a:lvl1pPr>
          </a:lstStyle>
          <a:p>
            <a:r>
              <a:rPr lang="en-US" noProof="0" smtClean="0"/>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2666057246"/>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5021C93-3897-4AC7-8B07-09861CDC0490}" type="datetime1">
              <a:rPr lang="fr-FR" smtClean="0"/>
              <a:t>31/10/2013</a:t>
            </a:fld>
            <a:endParaRPr lang="fr-FR"/>
          </a:p>
        </p:txBody>
      </p:sp>
      <p:sp>
        <p:nvSpPr>
          <p:cNvPr id="3" name="Espace réservé du pied de page 2"/>
          <p:cNvSpPr>
            <a:spLocks noGrp="1"/>
          </p:cNvSpPr>
          <p:nvPr>
            <p:ph type="ftr" sz="quarter" idx="11"/>
          </p:nvPr>
        </p:nvSpPr>
        <p:spPr/>
        <p:txBody>
          <a:bodyPr/>
          <a:lstStyle/>
          <a:p>
            <a:r>
              <a:rPr lang="fr-FR" smtClean="0"/>
              <a:t>Sharesap.com®. Copyright©. Tous droits réservés. Par Mickael QUESNOT</a:t>
            </a:r>
            <a:endParaRPr lang="fr-FR"/>
          </a:p>
        </p:txBody>
      </p:sp>
      <p:sp>
        <p:nvSpPr>
          <p:cNvPr id="4" name="Espace réservé du numéro de diapositive 3"/>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19427842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2F6C41D5-C95A-4760-B6E8-A9752DEA917E}" type="datetime1">
              <a:rPr lang="fr-FR" smtClean="0"/>
              <a:t>31/10/2013</a:t>
            </a:fld>
            <a:endParaRPr lang="fr-FR"/>
          </a:p>
        </p:txBody>
      </p:sp>
      <p:sp>
        <p:nvSpPr>
          <p:cNvPr id="6" name="Espace réservé du pied de page 5"/>
          <p:cNvSpPr>
            <a:spLocks noGrp="1"/>
          </p:cNvSpPr>
          <p:nvPr>
            <p:ph type="ftr" sz="quarter" idx="11"/>
          </p:nvPr>
        </p:nvSpPr>
        <p:spPr/>
        <p:txBody>
          <a:body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3516778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98154762-315B-4C92-AA69-060C3B5A80AC}" type="datetime1">
              <a:rPr lang="fr-FR" smtClean="0"/>
              <a:t>31/10/2013</a:t>
            </a:fld>
            <a:endParaRPr lang="fr-FR"/>
          </a:p>
        </p:txBody>
      </p:sp>
      <p:sp>
        <p:nvSpPr>
          <p:cNvPr id="6" name="Espace réservé du pied de page 5"/>
          <p:cNvSpPr>
            <a:spLocks noGrp="1"/>
          </p:cNvSpPr>
          <p:nvPr>
            <p:ph type="ftr" sz="quarter" idx="11"/>
          </p:nvPr>
        </p:nvSpPr>
        <p:spPr/>
        <p:txBody>
          <a:bodyPr/>
          <a:lstStyle/>
          <a:p>
            <a:r>
              <a:rPr lang="fr-FR" smtClean="0"/>
              <a:t>Sharesap.com®. Copyright©. Tous droits réservés. Par Mickael QUESNOT</a:t>
            </a:r>
            <a:endParaRPr lang="fr-FR"/>
          </a:p>
        </p:txBody>
      </p:sp>
      <p:sp>
        <p:nvSpPr>
          <p:cNvPr id="7" name="Espace réservé du numéro de diapositive 6"/>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24505406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9B1BCBF-DC17-44C7-AD24-D00D107161B6}" type="datetime1">
              <a:rPr lang="fr-FR" smtClean="0"/>
              <a:t>31/10/2013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31682040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168569D-85E2-412F-992B-889EF10EC036}" type="datetime1">
              <a:rPr lang="fr-FR" smtClean="0"/>
              <a:t>31/10/2013</a:t>
            </a:fld>
            <a:endParaRPr lang="fr-FR"/>
          </a:p>
        </p:txBody>
      </p:sp>
      <p:sp>
        <p:nvSpPr>
          <p:cNvPr id="5" name="Espace réservé du pied de page 4"/>
          <p:cNvSpPr>
            <a:spLocks noGrp="1"/>
          </p:cNvSpPr>
          <p:nvPr>
            <p:ph type="ftr" sz="quarter" idx="11"/>
          </p:nvPr>
        </p:nvSpPr>
        <p:spPr/>
        <p:txBody>
          <a:body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‹N°›</a:t>
            </a:fld>
            <a:endParaRPr lang="fr-FR"/>
          </a:p>
        </p:txBody>
      </p:sp>
    </p:spTree>
    <p:extLst>
      <p:ext uri="{BB962C8B-B14F-4D97-AF65-F5344CB8AC3E}">
        <p14:creationId xmlns:p14="http://schemas.microsoft.com/office/powerpoint/2010/main" val="1789613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14000" y="324000"/>
            <a:ext cx="8280000" cy="923330"/>
          </a:xfrm>
        </p:spPr>
        <p:txBody>
          <a:bodyPr>
            <a:noAutofit/>
          </a:bodyPr>
          <a:lstStyle>
            <a:lvl1pPr>
              <a:defRPr sz="3000">
                <a:solidFill>
                  <a:sysClr val="windowText" lastClr="000000"/>
                </a:solidFill>
                <a:latin typeface="+mj-lt"/>
              </a:defRPr>
            </a:lvl1pPr>
          </a:lstStyle>
          <a:p>
            <a:r>
              <a:rPr lang="en-US" smtClean="0"/>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427522147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with event logo">
    <p:bg bwMode="gray">
      <p:bgPr>
        <a:solidFill>
          <a:schemeClr val="accent1"/>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gray">
          <a:xfrm>
            <a:off x="323850" y="0"/>
            <a:ext cx="8496300" cy="2143125"/>
          </a:xfrm>
          <a:prstGeom prst="rect">
            <a:avLst/>
          </a:prstGeom>
          <a:solidFill>
            <a:schemeClr val="tx1">
              <a:alpha val="74901"/>
            </a:schemeClr>
          </a:solidFill>
          <a:ln>
            <a:noFill/>
          </a:ln>
          <a:extLst>
            <a:ext uri="{91240B29-F687-4F45-9708-019B960494DF}">
              <a14:hiddenLine xmlns:a14="http://schemas.microsoft.com/office/drawing/2010/main" w="6350"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a:ea typeface="Arial Unicode MS" pitchFamily="34" charset="-128"/>
              <a:cs typeface="Arial Unicode MS" pitchFamily="34" charset="-128"/>
            </a:endParaRPr>
          </a:p>
        </p:txBody>
      </p:sp>
      <p:sp>
        <p:nvSpPr>
          <p:cNvPr id="5" name="Rectangle 10"/>
          <p:cNvSpPr>
            <a:spLocks noChangeArrowheads="1"/>
          </p:cNvSpPr>
          <p:nvPr/>
        </p:nvSpPr>
        <p:spPr bwMode="gray">
          <a:xfrm>
            <a:off x="323850" y="0"/>
            <a:ext cx="84963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2" name="Title 1"/>
          <p:cNvSpPr>
            <a:spLocks noGrp="1"/>
          </p:cNvSpPr>
          <p:nvPr>
            <p:ph type="ctrTitle"/>
          </p:nvPr>
        </p:nvSpPr>
        <p:spPr bwMode="gray">
          <a:xfrm>
            <a:off x="414000" y="324000"/>
            <a:ext cx="8280000" cy="738664"/>
          </a:xfrm>
        </p:spPr>
        <p:txBody>
          <a:bodyPr>
            <a:noAutofit/>
          </a:bodyPr>
          <a:lstStyle>
            <a:lvl1pPr>
              <a:defRPr sz="4800">
                <a:solidFill>
                  <a:sysClr val="windowText" lastClr="000000"/>
                </a:solidFill>
                <a:latin typeface="+mj-lt"/>
              </a:defRPr>
            </a:lvl1pPr>
          </a:lstStyle>
          <a:p>
            <a:r>
              <a:rPr lang="en-US" noProof="0" smtClean="0"/>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2829043387"/>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Divider Page">
    <p:spTree>
      <p:nvGrpSpPr>
        <p:cNvPr id="1" name=""/>
        <p:cNvGrpSpPr/>
        <p:nvPr/>
      </p:nvGrpSpPr>
      <p:grpSpPr>
        <a:xfrm>
          <a:off x="0" y="0"/>
          <a:ext cx="0" cy="0"/>
          <a:chOff x="0" y="0"/>
          <a:chExt cx="0" cy="0"/>
        </a:xfrm>
      </p:grpSpPr>
      <p:sp>
        <p:nvSpPr>
          <p:cNvPr id="4" name="Rectangle 8"/>
          <p:cNvSpPr>
            <a:spLocks noChangeArrowheads="1"/>
          </p:cNvSpPr>
          <p:nvPr/>
        </p:nvSpPr>
        <p:spPr bwMode="gray">
          <a:xfrm>
            <a:off x="323850" y="0"/>
            <a:ext cx="8496300" cy="22955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2" name="Title 1"/>
          <p:cNvSpPr>
            <a:spLocks noGrp="1"/>
          </p:cNvSpPr>
          <p:nvPr>
            <p:ph type="ctrTitle"/>
          </p:nvPr>
        </p:nvSpPr>
        <p:spPr bwMode="gray">
          <a:xfrm>
            <a:off x="324000" y="2444400"/>
            <a:ext cx="8496000" cy="738664"/>
          </a:xfrm>
        </p:spPr>
        <p:txBody>
          <a:bodyPr>
            <a:noAutofit/>
          </a:bodyPr>
          <a:lstStyle>
            <a:lvl1pPr>
              <a:defRPr sz="4800">
                <a:solidFill>
                  <a:schemeClr val="tx1"/>
                </a:solidFill>
                <a:latin typeface="+mj-lt"/>
              </a:defRPr>
            </a:lvl1pPr>
          </a:lstStyle>
          <a:p>
            <a:r>
              <a:rPr lang="en-US" smtClean="0"/>
              <a:t>Click to edit Master title style</a:t>
            </a:r>
            <a:endParaRPr lang="de-DE" dirty="0"/>
          </a:p>
        </p:txBody>
      </p:sp>
      <p:sp>
        <p:nvSpPr>
          <p:cNvPr id="93" name="Text Placeholder 92"/>
          <p:cNvSpPr>
            <a:spLocks noGrp="1"/>
          </p:cNvSpPr>
          <p:nvPr>
            <p:ph type="body" sz="quarter" idx="10"/>
          </p:nvPr>
        </p:nvSpPr>
        <p:spPr>
          <a:xfrm>
            <a:off x="328613" y="3506400"/>
            <a:ext cx="8496300" cy="620713"/>
          </a:xfrm>
        </p:spPr>
        <p:txBody>
          <a:bodyPr/>
          <a:lstStyle>
            <a:lvl1pPr>
              <a:spcBef>
                <a:spcPts val="1200"/>
              </a:spcBef>
              <a:defRPr sz="1600" b="0"/>
            </a:lvl1pPr>
          </a:lstStyle>
          <a:p>
            <a:pPr lvl="0"/>
            <a:r>
              <a:rPr lang="en-US" smtClean="0"/>
              <a:t>Click to edit Master text styles</a:t>
            </a:r>
          </a:p>
        </p:txBody>
      </p:sp>
    </p:spTree>
    <p:extLst>
      <p:ext uri="{BB962C8B-B14F-4D97-AF65-F5344CB8AC3E}">
        <p14:creationId xmlns:p14="http://schemas.microsoft.com/office/powerpoint/2010/main" val="3627695432"/>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Divider Page with picture">
    <p:spTree>
      <p:nvGrpSpPr>
        <p:cNvPr id="1" name=""/>
        <p:cNvGrpSpPr/>
        <p:nvPr/>
      </p:nvGrpSpPr>
      <p:grpSpPr>
        <a:xfrm>
          <a:off x="0" y="0"/>
          <a:ext cx="0" cy="0"/>
          <a:chOff x="0" y="0"/>
          <a:chExt cx="0" cy="0"/>
        </a:xfrm>
      </p:grpSpPr>
      <p:sp>
        <p:nvSpPr>
          <p:cNvPr id="5" name="Rectangle 8"/>
          <p:cNvSpPr>
            <a:spLocks noChangeArrowheads="1"/>
          </p:cNvSpPr>
          <p:nvPr/>
        </p:nvSpPr>
        <p:spPr bwMode="gray">
          <a:xfrm>
            <a:off x="323850" y="0"/>
            <a:ext cx="84963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8" name="Picture Placeholder 7"/>
          <p:cNvSpPr>
            <a:spLocks noGrp="1"/>
          </p:cNvSpPr>
          <p:nvPr>
            <p:ph type="pic" sz="quarter" idx="11"/>
          </p:nvPr>
        </p:nvSpPr>
        <p:spPr>
          <a:xfrm>
            <a:off x="324000" y="162000"/>
            <a:ext cx="8496000" cy="2134800"/>
          </a:xfrm>
          <a:solidFill>
            <a:schemeClr val="bg1">
              <a:lumMod val="95000"/>
            </a:schemeClr>
          </a:solidFill>
        </p:spPr>
        <p:txBody>
          <a:bodyPr tIns="504000" rtlCol="0">
            <a:normAutofit/>
          </a:bodyPr>
          <a:lstStyle>
            <a:lvl1pPr algn="ctr">
              <a:defRPr b="0"/>
            </a:lvl1pPr>
          </a:lstStyle>
          <a:p>
            <a:pPr lvl="0"/>
            <a:r>
              <a:rPr lang="en-US" noProof="0" smtClean="0"/>
              <a:t>Click icon to add picture</a:t>
            </a:r>
            <a:endParaRPr lang="en-US" noProof="0"/>
          </a:p>
        </p:txBody>
      </p:sp>
      <p:sp>
        <p:nvSpPr>
          <p:cNvPr id="2" name="Title 1"/>
          <p:cNvSpPr>
            <a:spLocks noGrp="1"/>
          </p:cNvSpPr>
          <p:nvPr>
            <p:ph type="ctrTitle"/>
          </p:nvPr>
        </p:nvSpPr>
        <p:spPr bwMode="gray">
          <a:xfrm>
            <a:off x="324000" y="2444400"/>
            <a:ext cx="8496000" cy="738664"/>
          </a:xfrm>
        </p:spPr>
        <p:txBody>
          <a:bodyPr>
            <a:noAutofit/>
          </a:bodyPr>
          <a:lstStyle>
            <a:lvl1pPr>
              <a:defRPr sz="4800">
                <a:solidFill>
                  <a:schemeClr val="tx1"/>
                </a:solidFill>
                <a:latin typeface="+mj-lt"/>
              </a:defRPr>
            </a:lvl1pPr>
          </a:lstStyle>
          <a:p>
            <a:r>
              <a:rPr lang="en-US" smtClean="0"/>
              <a:t>Click to edit Master title style</a:t>
            </a:r>
            <a:endParaRPr lang="de-DE" dirty="0"/>
          </a:p>
        </p:txBody>
      </p:sp>
      <p:sp>
        <p:nvSpPr>
          <p:cNvPr id="93" name="Text Placeholder 92"/>
          <p:cNvSpPr>
            <a:spLocks noGrp="1"/>
          </p:cNvSpPr>
          <p:nvPr>
            <p:ph type="body" sz="quarter" idx="10"/>
          </p:nvPr>
        </p:nvSpPr>
        <p:spPr>
          <a:xfrm>
            <a:off x="328613" y="3506400"/>
            <a:ext cx="8496300" cy="620713"/>
          </a:xfrm>
        </p:spPr>
        <p:txBody>
          <a:bodyPr/>
          <a:lstStyle>
            <a:lvl1pPr>
              <a:spcBef>
                <a:spcPts val="1200"/>
              </a:spcBef>
              <a:defRPr sz="1600" b="0"/>
            </a:lvl1pPr>
          </a:lstStyle>
          <a:p>
            <a:pPr lvl="0"/>
            <a:r>
              <a:rPr lang="en-US" smtClean="0"/>
              <a:t>Click to edit Master text styles</a:t>
            </a:r>
          </a:p>
        </p:txBody>
      </p:sp>
    </p:spTree>
    <p:extLst>
      <p:ext uri="{BB962C8B-B14F-4D97-AF65-F5344CB8AC3E}">
        <p14:creationId xmlns:p14="http://schemas.microsoft.com/office/powerpoint/2010/main" val="1703465729"/>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ntact / Thank You">
    <p:spTree>
      <p:nvGrpSpPr>
        <p:cNvPr id="1" name=""/>
        <p:cNvGrpSpPr/>
        <p:nvPr/>
      </p:nvGrpSpPr>
      <p:grpSpPr>
        <a:xfrm>
          <a:off x="0" y="0"/>
          <a:ext cx="0" cy="0"/>
          <a:chOff x="0" y="0"/>
          <a:chExt cx="0" cy="0"/>
        </a:xfrm>
      </p:grpSpPr>
      <p:sp>
        <p:nvSpPr>
          <p:cNvPr id="4" name="Rectangle 8"/>
          <p:cNvSpPr>
            <a:spLocks noChangeArrowheads="1"/>
          </p:cNvSpPr>
          <p:nvPr/>
        </p:nvSpPr>
        <p:spPr bwMode="gray">
          <a:xfrm>
            <a:off x="323850" y="0"/>
            <a:ext cx="84963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2" name="Title 1"/>
          <p:cNvSpPr>
            <a:spLocks noGrp="1"/>
          </p:cNvSpPr>
          <p:nvPr>
            <p:ph type="ctrTitle"/>
          </p:nvPr>
        </p:nvSpPr>
        <p:spPr bwMode="gray">
          <a:xfrm>
            <a:off x="324000" y="2444400"/>
            <a:ext cx="8496000" cy="738664"/>
          </a:xfrm>
        </p:spPr>
        <p:txBody>
          <a:bodyPr>
            <a:noAutofit/>
          </a:bodyPr>
          <a:lstStyle>
            <a:lvl1pPr>
              <a:defRPr sz="4800">
                <a:solidFill>
                  <a:schemeClr val="tx1"/>
                </a:solidFill>
                <a:latin typeface="+mj-lt"/>
              </a:defRPr>
            </a:lvl1pPr>
          </a:lstStyle>
          <a:p>
            <a:r>
              <a:rPr lang="en-US" smtClean="0"/>
              <a:t>Click to edit Master title style</a:t>
            </a:r>
            <a:endParaRPr lang="de-DE" dirty="0"/>
          </a:p>
        </p:txBody>
      </p:sp>
      <p:sp>
        <p:nvSpPr>
          <p:cNvPr id="93" name="Text Placeholder 92"/>
          <p:cNvSpPr>
            <a:spLocks noGrp="1"/>
          </p:cNvSpPr>
          <p:nvPr>
            <p:ph type="body" sz="quarter" idx="10"/>
          </p:nvPr>
        </p:nvSpPr>
        <p:spPr>
          <a:xfrm>
            <a:off x="324000" y="4604385"/>
            <a:ext cx="8496300" cy="1477328"/>
          </a:xfrm>
        </p:spPr>
        <p:txBody>
          <a:bodyPr anchor="b">
            <a:noAutofit/>
          </a:bodyPr>
          <a:lstStyle>
            <a:lvl1pPr>
              <a:spcBef>
                <a:spcPts val="0"/>
              </a:spcBef>
              <a:defRPr sz="1600" b="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68082086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324000" y="1692000"/>
            <a:ext cx="8494713" cy="3831818"/>
          </a:xfrm>
        </p:spPr>
        <p:txBody>
          <a:bodyPr>
            <a:noAutofit/>
          </a:bodyPr>
          <a:lstStyle>
            <a:lvl1pPr marL="0" marR="0" indent="0" algn="l" defTabSz="914400" rtl="0" eaLnBrk="1" fontAlgn="auto" latinLnBrk="0" hangingPunct="1">
              <a:lnSpc>
                <a:spcPct val="100000"/>
              </a:lnSpc>
              <a:spcBef>
                <a:spcPts val="2400"/>
              </a:spcBef>
              <a:spcAft>
                <a:spcPts val="0"/>
              </a:spcAft>
              <a:buClr>
                <a:schemeClr val="accent1"/>
              </a:buClr>
              <a:buSzPct val="80000"/>
              <a:buFontTx/>
              <a:buNone/>
              <a:tabLst/>
              <a:defRPr b="0"/>
            </a:lvl1pPr>
            <a:lvl2pPr marL="0" marR="0" indent="0" algn="l" defTabSz="914400" rtl="0" eaLnBrk="1" fontAlgn="auto" latinLnBrk="0" hangingPunct="1">
              <a:lnSpc>
                <a:spcPct val="100000"/>
              </a:lnSpc>
              <a:spcBef>
                <a:spcPts val="1200"/>
              </a:spcBef>
              <a:spcAft>
                <a:spcPts val="0"/>
              </a:spcAft>
              <a:buClr>
                <a:schemeClr val="accent1"/>
              </a:buClr>
              <a:buSzPct val="80000"/>
              <a:buFontTx/>
              <a:buNone/>
              <a:tabLst/>
              <a:defRPr/>
            </a:lvl2pPr>
            <a:lvl3pPr marL="0" marR="0" indent="0" algn="l" defTabSz="914400" rtl="0" eaLnBrk="1" fontAlgn="auto" latinLnBrk="0" hangingPunct="1">
              <a:lnSpc>
                <a:spcPct val="100000"/>
              </a:lnSpc>
              <a:spcBef>
                <a:spcPts val="2400"/>
              </a:spcBef>
              <a:spcAft>
                <a:spcPts val="0"/>
              </a:spcAft>
              <a:buClr>
                <a:schemeClr val="accent1"/>
              </a:buClr>
              <a:buSzPct val="80000"/>
              <a:buFontTx/>
              <a:buNone/>
              <a:tabLst/>
              <a:defRPr/>
            </a:lvl3pPr>
            <a:lvl4pPr marL="270000" indent="-180000">
              <a:spcBef>
                <a:spcPts val="600"/>
              </a:spcBef>
              <a:buClr>
                <a:schemeClr val="accent1"/>
              </a:buClr>
              <a:buFont typeface="Wingdings" pitchFamily="2" charset="2"/>
              <a:buChar char=""/>
              <a:defRPr sz="180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582987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gray">
          <a:xfrm>
            <a:off x="323850" y="323850"/>
            <a:ext cx="8496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smtClean="0"/>
              <a:t>Insert page title</a:t>
            </a:r>
          </a:p>
        </p:txBody>
      </p:sp>
      <p:sp>
        <p:nvSpPr>
          <p:cNvPr id="1027" name="Text Placeholder 2"/>
          <p:cNvSpPr>
            <a:spLocks noGrp="1"/>
          </p:cNvSpPr>
          <p:nvPr>
            <p:ph type="body" idx="1"/>
          </p:nvPr>
        </p:nvSpPr>
        <p:spPr bwMode="gray">
          <a:xfrm>
            <a:off x="323850" y="1690688"/>
            <a:ext cx="849630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fr-FR" smtClean="0"/>
              <a:t>First level</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1028" name="Rectangle 32"/>
          <p:cNvSpPr>
            <a:spLocks noChangeArrowheads="1"/>
          </p:cNvSpPr>
          <p:nvPr/>
        </p:nvSpPr>
        <p:spPr bwMode="gray">
          <a:xfrm>
            <a:off x="323850" y="0"/>
            <a:ext cx="84963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cxnSp>
        <p:nvCxnSpPr>
          <p:cNvPr id="8" name="Straight Connector 7"/>
          <p:cNvCxnSpPr/>
          <p:nvPr/>
        </p:nvCxnSpPr>
        <p:spPr>
          <a:xfrm>
            <a:off x="323850" y="1231900"/>
            <a:ext cx="84963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30" name="Rectangle 94"/>
          <p:cNvSpPr>
            <a:spLocks noChangeArrowheads="1"/>
          </p:cNvSpPr>
          <p:nvPr/>
        </p:nvSpPr>
        <p:spPr bwMode="gray">
          <a:xfrm>
            <a:off x="323850" y="6535738"/>
            <a:ext cx="8496300" cy="323850"/>
          </a:xfrm>
          <a:prstGeom prst="rect">
            <a:avLst/>
          </a:prstGeom>
          <a:solidFill>
            <a:schemeClr val="tx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1031" name="TextBox 9"/>
          <p:cNvSpPr txBox="1">
            <a:spLocks noChangeArrowheads="1"/>
          </p:cNvSpPr>
          <p:nvPr/>
        </p:nvSpPr>
        <p:spPr bwMode="gray">
          <a:xfrm>
            <a:off x="323850" y="6635750"/>
            <a:ext cx="1678912"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0" bIns="0">
            <a:spAutoFit/>
          </a:bodyPr>
          <a:lstStyle>
            <a:lvl1pPr marL="133350" indent="-13335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Clr>
                <a:schemeClr val="bg1"/>
              </a:buClr>
              <a:buFont typeface="Arial" pitchFamily="34" charset="0"/>
              <a:buChar char="©"/>
              <a:defRPr/>
            </a:pPr>
            <a:r>
              <a:rPr lang="en-US" sz="800" dirty="0" smtClean="0">
                <a:solidFill>
                  <a:schemeClr val="bg1"/>
                </a:solidFill>
              </a:rPr>
              <a:t>SHARESAP. All rights reserved.</a:t>
            </a:r>
          </a:p>
        </p:txBody>
      </p:sp>
      <p:sp>
        <p:nvSpPr>
          <p:cNvPr id="1032" name="TextBox 33"/>
          <p:cNvSpPr txBox="1">
            <a:spLocks noChangeArrowheads="1"/>
          </p:cNvSpPr>
          <p:nvPr/>
        </p:nvSpPr>
        <p:spPr bwMode="gray">
          <a:xfrm>
            <a:off x="8624888" y="6635750"/>
            <a:ext cx="19843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72000" bIns="0">
            <a:spAutoFit/>
          </a:bodyPr>
          <a:lstStyle>
            <a:lvl1pPr marL="93663" indent="-93663"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buClr>
                <a:schemeClr val="accent2"/>
              </a:buClr>
              <a:buFont typeface="Arial" pitchFamily="34" charset="0"/>
              <a:buNone/>
              <a:defRPr/>
            </a:pPr>
            <a:fld id="{19A06628-0E2B-4261-BE74-FE766F62374C}" type="slidenum">
              <a:rPr lang="en-US" sz="800" smtClean="0">
                <a:solidFill>
                  <a:schemeClr val="bg1"/>
                </a:solidFill>
              </a:rPr>
              <a:pPr algn="r" eaLnBrk="1" hangingPunct="1">
                <a:buClr>
                  <a:schemeClr val="accent2"/>
                </a:buClr>
                <a:buFont typeface="Arial" pitchFamily="34" charset="0"/>
                <a:buNone/>
                <a:defRPr/>
              </a:pPr>
              <a:t>‹N°›</a:t>
            </a:fld>
            <a:endParaRPr lang="en-US" sz="8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 id="2147483874" r:id="rId19"/>
    <p:sldLayoutId id="2147483875" r:id="rId20"/>
    <p:sldLayoutId id="2147483884" r:id="rId21"/>
    <p:sldLayoutId id="2147483885" r:id="rId22"/>
    <p:sldLayoutId id="2147483898" r:id="rId23"/>
  </p:sldLayoutIdLst>
  <p:hf sldNum="0" hdr="0" dt="0"/>
  <p:txStyles>
    <p:titleStyle>
      <a:lvl1pPr algn="l" rtl="0" eaLnBrk="0" fontAlgn="base" hangingPunct="0">
        <a:spcBef>
          <a:spcPct val="0"/>
        </a:spcBef>
        <a:spcAft>
          <a:spcPct val="0"/>
        </a:spcAft>
        <a:defRPr sz="2400" b="1" kern="1200">
          <a:solidFill>
            <a:schemeClr val="accent2"/>
          </a:solidFill>
          <a:latin typeface="+mj-lt"/>
          <a:ea typeface="+mj-ea"/>
          <a:cs typeface="+mj-cs"/>
        </a:defRPr>
      </a:lvl1pPr>
      <a:lvl2pPr algn="l" rtl="0" eaLnBrk="0" fontAlgn="base" hangingPunct="0">
        <a:spcBef>
          <a:spcPct val="0"/>
        </a:spcBef>
        <a:spcAft>
          <a:spcPct val="0"/>
        </a:spcAft>
        <a:defRPr sz="2400" b="1">
          <a:solidFill>
            <a:schemeClr val="accent2"/>
          </a:solidFill>
          <a:latin typeface="Arial" pitchFamily="34" charset="0"/>
        </a:defRPr>
      </a:lvl2pPr>
      <a:lvl3pPr algn="l" rtl="0" eaLnBrk="0" fontAlgn="base" hangingPunct="0">
        <a:spcBef>
          <a:spcPct val="0"/>
        </a:spcBef>
        <a:spcAft>
          <a:spcPct val="0"/>
        </a:spcAft>
        <a:defRPr sz="2400" b="1">
          <a:solidFill>
            <a:schemeClr val="accent2"/>
          </a:solidFill>
          <a:latin typeface="Arial" pitchFamily="34" charset="0"/>
        </a:defRPr>
      </a:lvl3pPr>
      <a:lvl4pPr algn="l" rtl="0" eaLnBrk="0" fontAlgn="base" hangingPunct="0">
        <a:spcBef>
          <a:spcPct val="0"/>
        </a:spcBef>
        <a:spcAft>
          <a:spcPct val="0"/>
        </a:spcAft>
        <a:defRPr sz="2400" b="1">
          <a:solidFill>
            <a:schemeClr val="accent2"/>
          </a:solidFill>
          <a:latin typeface="Arial" pitchFamily="34" charset="0"/>
        </a:defRPr>
      </a:lvl4pPr>
      <a:lvl5pPr algn="l" rtl="0" eaLnBrk="0" fontAlgn="base" hangingPunct="0">
        <a:spcBef>
          <a:spcPct val="0"/>
        </a:spcBef>
        <a:spcAft>
          <a:spcPct val="0"/>
        </a:spcAft>
        <a:defRPr sz="2400" b="1">
          <a:solidFill>
            <a:schemeClr val="accent2"/>
          </a:solidFill>
          <a:latin typeface="Arial" pitchFamily="34" charset="0"/>
        </a:defRPr>
      </a:lvl5pPr>
      <a:lvl6pPr marL="457200" algn="l" rtl="0" fontAlgn="base">
        <a:spcBef>
          <a:spcPct val="0"/>
        </a:spcBef>
        <a:spcAft>
          <a:spcPct val="0"/>
        </a:spcAft>
        <a:defRPr sz="2400" b="1">
          <a:solidFill>
            <a:schemeClr val="accent2"/>
          </a:solidFill>
          <a:latin typeface="Arial" pitchFamily="34" charset="0"/>
        </a:defRPr>
      </a:lvl6pPr>
      <a:lvl7pPr marL="914400" algn="l" rtl="0" fontAlgn="base">
        <a:spcBef>
          <a:spcPct val="0"/>
        </a:spcBef>
        <a:spcAft>
          <a:spcPct val="0"/>
        </a:spcAft>
        <a:defRPr sz="2400" b="1">
          <a:solidFill>
            <a:schemeClr val="accent2"/>
          </a:solidFill>
          <a:latin typeface="Arial" pitchFamily="34" charset="0"/>
        </a:defRPr>
      </a:lvl7pPr>
      <a:lvl8pPr marL="1371600" algn="l" rtl="0" fontAlgn="base">
        <a:spcBef>
          <a:spcPct val="0"/>
        </a:spcBef>
        <a:spcAft>
          <a:spcPct val="0"/>
        </a:spcAft>
        <a:defRPr sz="2400" b="1">
          <a:solidFill>
            <a:schemeClr val="accent2"/>
          </a:solidFill>
          <a:latin typeface="Arial" pitchFamily="34" charset="0"/>
        </a:defRPr>
      </a:lvl8pPr>
      <a:lvl9pPr marL="1828800" algn="l" rtl="0" fontAlgn="base">
        <a:spcBef>
          <a:spcPct val="0"/>
        </a:spcBef>
        <a:spcAft>
          <a:spcPct val="0"/>
        </a:spcAft>
        <a:defRPr sz="2400" b="1">
          <a:solidFill>
            <a:schemeClr val="accent2"/>
          </a:solidFill>
          <a:latin typeface="Arial" pitchFamily="34" charset="0"/>
        </a:defRPr>
      </a:lvl9pPr>
    </p:titleStyle>
    <p:bodyStyle>
      <a:lvl1pPr marL="342900" indent="-342900" algn="l" rtl="0" eaLnBrk="0" fontAlgn="base" hangingPunct="0">
        <a:spcBef>
          <a:spcPts val="1625"/>
        </a:spcBef>
        <a:spcAft>
          <a:spcPct val="0"/>
        </a:spcAft>
        <a:buClr>
          <a:schemeClr val="accent1"/>
        </a:buClr>
        <a:buSzPct val="80000"/>
        <a:defRPr b="1" kern="1200">
          <a:solidFill>
            <a:schemeClr val="tx1"/>
          </a:solidFill>
          <a:latin typeface="+mn-lt"/>
          <a:ea typeface="+mn-ea"/>
          <a:cs typeface="+mn-cs"/>
        </a:defRPr>
      </a:lvl1pPr>
      <a:lvl2pPr marL="742950" indent="-285750" algn="l" rtl="0" eaLnBrk="0" fontAlgn="base" hangingPunct="0">
        <a:spcBef>
          <a:spcPts val="500"/>
        </a:spcBef>
        <a:spcAft>
          <a:spcPct val="0"/>
        </a:spcAft>
        <a:buClr>
          <a:schemeClr val="accent1"/>
        </a:buClr>
        <a:buSzPct val="80000"/>
        <a:buFont typeface="Wingdings" pitchFamily="2" charset="2"/>
        <a:defRPr kern="1200">
          <a:solidFill>
            <a:schemeClr val="tx1"/>
          </a:solidFill>
          <a:latin typeface="+mn-lt"/>
          <a:ea typeface="+mn-ea"/>
          <a:cs typeface="+mn-cs"/>
        </a:defRPr>
      </a:lvl2pPr>
      <a:lvl3pPr marL="269875" indent="-180975" algn="l" rtl="0" eaLnBrk="0" fontAlgn="base" hangingPunct="0">
        <a:spcBef>
          <a:spcPts val="425"/>
        </a:spcBef>
        <a:spcAft>
          <a:spcPct val="0"/>
        </a:spcAft>
        <a:buClr>
          <a:schemeClr val="accent1"/>
        </a:buClr>
        <a:buSzPct val="100000"/>
        <a:buFont typeface="Wingdings" pitchFamily="2" charset="2"/>
        <a:buChar char=""/>
        <a:defRPr sz="1600" kern="1200">
          <a:solidFill>
            <a:schemeClr val="tx1"/>
          </a:solidFill>
          <a:latin typeface="+mn-lt"/>
          <a:ea typeface="+mn-ea"/>
          <a:cs typeface="+mn-cs"/>
        </a:defRPr>
      </a:lvl3pPr>
      <a:lvl4pPr marL="447675" indent="-177800" algn="l" rtl="0" eaLnBrk="0" fontAlgn="base" hangingPunct="0">
        <a:spcBef>
          <a:spcPts val="425"/>
        </a:spcBef>
        <a:spcAft>
          <a:spcPct val="0"/>
        </a:spcAft>
        <a:buClr>
          <a:schemeClr val="accent2"/>
        </a:buClr>
        <a:buSzPct val="100000"/>
        <a:buFont typeface="Arial" pitchFamily="34" charset="0"/>
        <a:buChar char="–"/>
        <a:defRPr sz="1400" kern="1200">
          <a:solidFill>
            <a:schemeClr val="tx1"/>
          </a:solidFill>
          <a:latin typeface="+mn-lt"/>
          <a:ea typeface="+mn-ea"/>
          <a:cs typeface="+mn-cs"/>
        </a:defRPr>
      </a:lvl4pPr>
      <a:lvl5pPr marL="627063" indent="-179388" algn="l" rtl="0" eaLnBrk="0" fontAlgn="base" hangingPunct="0">
        <a:spcBef>
          <a:spcPts val="250"/>
        </a:spcBef>
        <a:spcAft>
          <a:spcPct val="0"/>
        </a:spcAft>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BA19F7-309C-444E-80E7-68388B0A465B}" type="datetime1">
              <a:rPr lang="fr-FR" smtClean="0"/>
              <a:t>31/10/2013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Sharesap.com®. Copyright©. Tous droits réservés. Par Mickael QUESNOT</a:t>
            </a: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A053F5-2E17-43D1-8E2F-F11B8E0DFEED}" type="slidenum">
              <a:rPr lang="fr-FR" smtClean="0"/>
              <a:t>‹N°›</a:t>
            </a:fld>
            <a:endParaRPr lang="fr-FR"/>
          </a:p>
        </p:txBody>
      </p:sp>
    </p:spTree>
    <p:extLst>
      <p:ext uri="{BB962C8B-B14F-4D97-AF65-F5344CB8AC3E}">
        <p14:creationId xmlns:p14="http://schemas.microsoft.com/office/powerpoint/2010/main" val="2844770216"/>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help.sap.com/saphelp_erp2005/helpdata/fr/75/ee153255c811d189900000e8322d00/content.htm" TargetMode="Externa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help.sap.com/saphelp_erp2005/helpdata/fr/75/ee153255c811d189900000e8322d00/content.htm" TargetMode="Externa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M:\Templates_Guidelines\eOn\Templates\2011\Corporate\new_photos\42-19779602_LowR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1" name="Group 5"/>
          <p:cNvGrpSpPr>
            <a:grpSpLocks/>
          </p:cNvGrpSpPr>
          <p:nvPr/>
        </p:nvGrpSpPr>
        <p:grpSpPr bwMode="auto">
          <a:xfrm>
            <a:off x="323850" y="0"/>
            <a:ext cx="8496300" cy="2143125"/>
            <a:chOff x="324000" y="-1"/>
            <a:chExt cx="8496000" cy="2143125"/>
          </a:xfrm>
        </p:grpSpPr>
        <p:sp>
          <p:nvSpPr>
            <p:cNvPr id="7" name="Rectangle 6"/>
            <p:cNvSpPr/>
            <p:nvPr/>
          </p:nvSpPr>
          <p:spPr bwMode="gray">
            <a:xfrm>
              <a:off x="324000" y="-1"/>
              <a:ext cx="8496000" cy="2143125"/>
            </a:xfrm>
            <a:prstGeom prst="rect">
              <a:avLst/>
            </a:prstGeom>
            <a:solidFill>
              <a:schemeClr val="tx1">
                <a:alpha val="75000"/>
              </a:schemeClr>
            </a:solidFill>
            <a:ln w="6350" algn="ctr">
              <a:noFill/>
              <a:miter lim="800000"/>
              <a:headEnd/>
              <a:tailEnd/>
            </a:ln>
          </p:spPr>
          <p:txBody>
            <a:bodyPr lIns="90000" tIns="72000" rIns="90000" bIns="72000" anchor="ctr"/>
            <a:lstStyle/>
            <a:p>
              <a:pPr algn="ctr" fontAlgn="auto">
                <a:spcBef>
                  <a:spcPct val="50000"/>
                </a:spcBef>
                <a:spcAft>
                  <a:spcPts val="0"/>
                </a:spcAft>
                <a:buClr>
                  <a:srgbClr val="F0AB00"/>
                </a:buClr>
                <a:buSzPct val="80000"/>
                <a:defRPr/>
              </a:pPr>
              <a:endParaRPr lang="en-US" kern="0" dirty="0">
                <a:latin typeface="Arial"/>
                <a:ea typeface="Arial Unicode MS" pitchFamily="34" charset="-128"/>
                <a:cs typeface="Arial Unicode MS" pitchFamily="34" charset="-128"/>
              </a:endParaRPr>
            </a:p>
          </p:txBody>
        </p:sp>
        <p:sp>
          <p:nvSpPr>
            <p:cNvPr id="9" name="Rectangle 8"/>
            <p:cNvSpPr/>
            <p:nvPr/>
          </p:nvSpPr>
          <p:spPr bwMode="gray">
            <a:xfrm>
              <a:off x="324000" y="-1"/>
              <a:ext cx="8496000" cy="161925"/>
            </a:xfrm>
            <a:prstGeom prst="rect">
              <a:avLst/>
            </a:prstGeom>
            <a:solidFill>
              <a:schemeClr val="accent1"/>
            </a:solidFill>
            <a:ln w="9525" algn="ctr">
              <a:noFill/>
              <a:miter lim="800000"/>
              <a:headEnd/>
              <a:tailEnd/>
            </a:ln>
          </p:spPr>
          <p:txBody>
            <a:bodyPr lIns="90000" tIns="72000" rIns="90000" bIns="72000" anchor="ctr"/>
            <a:lstStyle/>
            <a:p>
              <a:pPr algn="ctr" fontAlgn="auto">
                <a:spcBef>
                  <a:spcPct val="50000"/>
                </a:spcBef>
                <a:spcAft>
                  <a:spcPts val="0"/>
                </a:spcAft>
                <a:buClr>
                  <a:srgbClr val="F0AB00"/>
                </a:buClr>
                <a:buSzPct val="80000"/>
                <a:defRPr/>
              </a:pPr>
              <a:endParaRPr lang="en-US" sz="1600" kern="0" dirty="0">
                <a:latin typeface="Arial"/>
                <a:ea typeface="Arial Unicode MS" pitchFamily="34" charset="-128"/>
                <a:cs typeface="Arial Unicode MS" pitchFamily="34" charset="-128"/>
              </a:endParaRPr>
            </a:p>
          </p:txBody>
        </p:sp>
      </p:grpSp>
      <p:sp>
        <p:nvSpPr>
          <p:cNvPr id="12292" name="Title 14"/>
          <p:cNvSpPr>
            <a:spLocks noGrp="1"/>
          </p:cNvSpPr>
          <p:nvPr>
            <p:ph type="ctrTitle"/>
          </p:nvPr>
        </p:nvSpPr>
        <p:spPr>
          <a:xfrm>
            <a:off x="414338" y="323850"/>
            <a:ext cx="8280400" cy="923925"/>
          </a:xfrm>
        </p:spPr>
        <p:txBody>
          <a:bodyPr/>
          <a:lstStyle/>
          <a:p>
            <a:pPr eaLnBrk="1" hangingPunct="1"/>
            <a:r>
              <a:rPr lang="fr-FR" dirty="0"/>
              <a:t>Code de lancement</a:t>
            </a:r>
            <a:endParaRPr lang="en-US" altLang="fr-FR" dirty="0" smtClean="0">
              <a:solidFill>
                <a:srgbClr val="000000"/>
              </a:solidFill>
            </a:endParaRPr>
          </a:p>
        </p:txBody>
      </p:sp>
      <p:sp>
        <p:nvSpPr>
          <p:cNvPr id="12293" name="Subtitle 15"/>
          <p:cNvSpPr>
            <a:spLocks noGrp="1"/>
          </p:cNvSpPr>
          <p:nvPr>
            <p:ph type="subTitle" idx="1"/>
          </p:nvPr>
        </p:nvSpPr>
        <p:spPr>
          <a:xfrm>
            <a:off x="414338" y="1500188"/>
            <a:ext cx="8280400" cy="492125"/>
          </a:xfrm>
        </p:spPr>
        <p:txBody>
          <a:bodyPr/>
          <a:lstStyle/>
          <a:p>
            <a:pPr fontAlgn="base">
              <a:spcBef>
                <a:spcPct val="0"/>
              </a:spcBef>
              <a:spcAft>
                <a:spcPct val="0"/>
              </a:spcAft>
            </a:pPr>
            <a:r>
              <a:rPr lang="en-US" altLang="fr-FR" dirty="0" smtClean="0">
                <a:solidFill>
                  <a:srgbClr val="000000"/>
                </a:solidFill>
              </a:rPr>
              <a:t>Mickael QUESNOT</a:t>
            </a:r>
          </a:p>
        </p:txBody>
      </p:sp>
      <p:sp>
        <p:nvSpPr>
          <p:cNvPr id="10" name="Espace réservé du pied de page 4"/>
          <p:cNvSpPr txBox="1">
            <a:spLocks/>
          </p:cNvSpPr>
          <p:nvPr/>
        </p:nvSpPr>
        <p:spPr bwMode="auto">
          <a:xfrm>
            <a:off x="914400" y="4114800"/>
            <a:ext cx="790575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defPPr>
              <a:defRPr lang="en-US"/>
            </a:defPPr>
            <a:lvl1pPr algn="l" rtl="0" eaLnBrk="0" fontAlgn="base" hangingPunct="0">
              <a:spcBef>
                <a:spcPct val="0"/>
              </a:spcBef>
              <a:spcAft>
                <a:spcPct val="0"/>
              </a:spcAft>
              <a:defRPr kern="1200">
                <a:solidFill>
                  <a:schemeClr val="bg1"/>
                </a:solidFill>
                <a:latin typeface="Arial" pitchFamily="34" charset="0"/>
                <a:ea typeface="+mn-ea"/>
                <a:cs typeface="Arial" pitchFamily="34" charset="0"/>
              </a:defRPr>
            </a:lvl1pPr>
            <a:lvl2pPr marL="742950" indent="-285750" algn="l" rtl="0" eaLnBrk="0" fontAlgn="base" hangingPunct="0">
              <a:spcBef>
                <a:spcPct val="0"/>
              </a:spcBef>
              <a:spcAft>
                <a:spcPct val="0"/>
              </a:spcAft>
              <a:defRPr kern="1200">
                <a:solidFill>
                  <a:schemeClr val="bg1"/>
                </a:solidFill>
                <a:latin typeface="Arial" pitchFamily="34" charset="0"/>
                <a:ea typeface="+mn-ea"/>
                <a:cs typeface="Arial" pitchFamily="34" charset="0"/>
              </a:defRPr>
            </a:lvl2pPr>
            <a:lvl3pPr marL="1143000" indent="-228600" algn="l" rtl="0" eaLnBrk="0" fontAlgn="base" hangingPunct="0">
              <a:spcBef>
                <a:spcPct val="0"/>
              </a:spcBef>
              <a:spcAft>
                <a:spcPct val="0"/>
              </a:spcAft>
              <a:defRPr kern="1200">
                <a:solidFill>
                  <a:schemeClr val="bg1"/>
                </a:solidFill>
                <a:latin typeface="Arial" pitchFamily="34" charset="0"/>
                <a:ea typeface="+mn-ea"/>
                <a:cs typeface="Arial" pitchFamily="34" charset="0"/>
              </a:defRPr>
            </a:lvl3pPr>
            <a:lvl4pPr marL="1600200" indent="-228600" algn="l" rtl="0" eaLnBrk="0" fontAlgn="base" hangingPunct="0">
              <a:spcBef>
                <a:spcPct val="0"/>
              </a:spcBef>
              <a:spcAft>
                <a:spcPct val="0"/>
              </a:spcAft>
              <a:defRPr kern="1200">
                <a:solidFill>
                  <a:schemeClr val="bg1"/>
                </a:solidFill>
                <a:latin typeface="Arial" pitchFamily="34" charset="0"/>
                <a:ea typeface="+mn-ea"/>
                <a:cs typeface="Arial" pitchFamily="34" charset="0"/>
              </a:defRPr>
            </a:lvl4pPr>
            <a:lvl5pPr marL="2057400" indent="-228600" algn="l" rtl="0" eaLnBrk="0" fontAlgn="base" hangingPunct="0">
              <a:spcBef>
                <a:spcPct val="0"/>
              </a:spcBef>
              <a:spcAft>
                <a:spcPct val="0"/>
              </a:spcAft>
              <a:defRPr kern="1200">
                <a:solidFill>
                  <a:schemeClr val="bg1"/>
                </a:solidFill>
                <a:latin typeface="Arial" pitchFamily="34" charset="0"/>
                <a:ea typeface="+mn-ea"/>
                <a:cs typeface="Arial" pitchFamily="34" charset="0"/>
              </a:defRPr>
            </a:lvl5pPr>
            <a:lvl6pPr marL="2514600" indent="-228600" algn="l" defTabSz="449263" rtl="0" eaLnBrk="0" fontAlgn="base" latinLnBrk="0" hangingPunct="0">
              <a:lnSpc>
                <a:spcPct val="76000"/>
              </a:lnSpc>
              <a:spcBef>
                <a:spcPct val="0"/>
              </a:spcBef>
              <a:spcAft>
                <a:spcPct val="0"/>
              </a:spcAft>
              <a:buClr>
                <a:srgbClr val="000000"/>
              </a:buClr>
              <a:buSzPct val="100000"/>
              <a:buFont typeface="Arial" pitchFamily="34" charset="0"/>
              <a:defRPr kern="1200">
                <a:solidFill>
                  <a:schemeClr val="bg1"/>
                </a:solidFill>
                <a:latin typeface="Arial" pitchFamily="34" charset="0"/>
                <a:ea typeface="+mn-ea"/>
                <a:cs typeface="Arial" pitchFamily="34" charset="0"/>
              </a:defRPr>
            </a:lvl6pPr>
            <a:lvl7pPr marL="2971800" indent="-228600" algn="l" defTabSz="449263" rtl="0" eaLnBrk="0" fontAlgn="base" latinLnBrk="0" hangingPunct="0">
              <a:lnSpc>
                <a:spcPct val="76000"/>
              </a:lnSpc>
              <a:spcBef>
                <a:spcPct val="0"/>
              </a:spcBef>
              <a:spcAft>
                <a:spcPct val="0"/>
              </a:spcAft>
              <a:buClr>
                <a:srgbClr val="000000"/>
              </a:buClr>
              <a:buSzPct val="100000"/>
              <a:buFont typeface="Arial" pitchFamily="34" charset="0"/>
              <a:defRPr kern="1200">
                <a:solidFill>
                  <a:schemeClr val="bg1"/>
                </a:solidFill>
                <a:latin typeface="Arial" pitchFamily="34" charset="0"/>
                <a:ea typeface="+mn-ea"/>
                <a:cs typeface="Arial" pitchFamily="34" charset="0"/>
              </a:defRPr>
            </a:lvl7pPr>
            <a:lvl8pPr marL="3429000" indent="-228600" algn="l" defTabSz="449263" rtl="0" eaLnBrk="0" fontAlgn="base" latinLnBrk="0" hangingPunct="0">
              <a:lnSpc>
                <a:spcPct val="76000"/>
              </a:lnSpc>
              <a:spcBef>
                <a:spcPct val="0"/>
              </a:spcBef>
              <a:spcAft>
                <a:spcPct val="0"/>
              </a:spcAft>
              <a:buClr>
                <a:srgbClr val="000000"/>
              </a:buClr>
              <a:buSzPct val="100000"/>
              <a:buFont typeface="Arial" pitchFamily="34" charset="0"/>
              <a:defRPr kern="1200">
                <a:solidFill>
                  <a:schemeClr val="bg1"/>
                </a:solidFill>
                <a:latin typeface="Arial" pitchFamily="34" charset="0"/>
                <a:ea typeface="+mn-ea"/>
                <a:cs typeface="Arial" pitchFamily="34" charset="0"/>
              </a:defRPr>
            </a:lvl8pPr>
            <a:lvl9pPr marL="3886200" indent="-228600" algn="l" defTabSz="449263" rtl="0" eaLnBrk="0" fontAlgn="base" latinLnBrk="0" hangingPunct="0">
              <a:lnSpc>
                <a:spcPct val="76000"/>
              </a:lnSpc>
              <a:spcBef>
                <a:spcPct val="0"/>
              </a:spcBef>
              <a:spcAft>
                <a:spcPct val="0"/>
              </a:spcAft>
              <a:buClr>
                <a:srgbClr val="000000"/>
              </a:buClr>
              <a:buSzPct val="100000"/>
              <a:buFont typeface="Arial" pitchFamily="34" charset="0"/>
              <a:defRPr kern="1200">
                <a:solidFill>
                  <a:schemeClr val="bg1"/>
                </a:solidFill>
                <a:latin typeface="Arial" pitchFamily="34" charset="0"/>
                <a:ea typeface="+mn-ea"/>
                <a:cs typeface="Arial" pitchFamily="34" charset="0"/>
              </a:defRPr>
            </a:lvl9pPr>
          </a:lstStyle>
          <a:p>
            <a:pPr eaLnBrk="1" hangingPunct="1">
              <a:buFont typeface="Arial" pitchFamily="34" charset="0"/>
              <a:buNone/>
            </a:pPr>
            <a:r>
              <a:rPr lang="fr-FR" altLang="fr-FR" smtClean="0">
                <a:solidFill>
                  <a:schemeClr val="tx2"/>
                </a:solidFill>
              </a:rPr>
              <a:t>Sharesap.com®. Copyright©. Tous droits réservés. Par Mickael QUESNOT</a:t>
            </a:r>
            <a:endParaRPr lang="en-GB" altLang="fr-FR" dirty="0">
              <a:solidFill>
                <a:schemeClr val="tx2"/>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Documents d'achat externes</a:t>
            </a:r>
            <a:br>
              <a:rPr lang="fr-FR" dirty="0"/>
            </a:br>
            <a:endParaRPr lang="fr-FR" dirty="0"/>
          </a:p>
        </p:txBody>
      </p:sp>
      <p:pic>
        <p:nvPicPr>
          <p:cNvPr id="4" name="Espace réservé du contenu 3"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192995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le document peut être modifié par le service Achats une fois la procédure de lancement déclenchée.</a:t>
            </a:r>
            <a:br>
              <a:rPr lang="fr-FR" dirty="0"/>
            </a:br>
            <a:endParaRPr lang="fr-FR" dirty="0"/>
          </a:p>
        </p:txBody>
      </p:sp>
      <p:pic>
        <p:nvPicPr>
          <p:cNvPr id="4" name="Espace réservé du contenu 3" descr="Sélection de l'activité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9245" y="1692275"/>
            <a:ext cx="5185509" cy="4391025"/>
          </a:xfrm>
        </p:spPr>
      </p:pic>
    </p:spTree>
    <p:extLst>
      <p:ext uri="{BB962C8B-B14F-4D97-AF65-F5344CB8AC3E}">
        <p14:creationId xmlns:p14="http://schemas.microsoft.com/office/powerpoint/2010/main" val="1638571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 une nouvelle stratégie est déterminée et si les lancements existants doivent être annulés en cas de modifications.</a:t>
            </a:r>
            <a:endParaRPr lang="fr-FR" dirty="0"/>
          </a:p>
        </p:txBody>
      </p:sp>
      <p:pic>
        <p:nvPicPr>
          <p:cNvPr id="6" name="Espace réservé du contenu 5" descr="Document d'achat modifiable pendant/après le lancement (3)    7 Entrées trouvé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63931" y="1692275"/>
            <a:ext cx="3616138" cy="4391025"/>
          </a:xfrm>
        </p:spPr>
      </p:pic>
    </p:spTree>
    <p:extLst>
      <p:ext uri="{BB962C8B-B14F-4D97-AF65-F5344CB8AC3E}">
        <p14:creationId xmlns:p14="http://schemas.microsoft.com/office/powerpoint/2010/main" val="2823835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le document d'achat est lancé pour transmission.</a:t>
            </a:r>
          </a:p>
        </p:txBody>
      </p:sp>
      <p:pic>
        <p:nvPicPr>
          <p:cNvPr id="7" name="Espace réservé du contenu 6" descr="Afficher vue &quot;Code de lancement document d'achats&quot;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124966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Voir aussi :</a:t>
            </a:r>
            <a:br>
              <a:rPr lang="fr-FR" dirty="0"/>
            </a:br>
            <a:r>
              <a:rPr lang="fr-FR" dirty="0">
                <a:hlinkClick r:id="rId2" action="ppaction://hlinkfile"/>
              </a:rPr>
              <a:t>Modifications après le début de la procédure de lancement</a:t>
            </a:r>
            <a:r>
              <a:rPr lang="fr-FR" dirty="0"/>
              <a:t/>
            </a:r>
            <a:br>
              <a:rPr lang="fr-FR" dirty="0"/>
            </a:br>
            <a:endParaRPr lang="fr-FR" dirty="0"/>
          </a:p>
        </p:txBody>
      </p:sp>
      <p:pic>
        <p:nvPicPr>
          <p:cNvPr id="5"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66961" y="1692275"/>
            <a:ext cx="7810078"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9775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3167202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Définition</a:t>
            </a:r>
            <a:br>
              <a:rPr lang="fr-FR" dirty="0"/>
            </a:br>
            <a:r>
              <a:rPr lang="fr-FR" dirty="0"/>
              <a:t>Quand une demande d'achat ou un document d'achat externe a été traité par une clé de lancement, un code de lancement lui est affecté.</a:t>
            </a:r>
            <a:br>
              <a:rPr lang="fr-FR" dirty="0"/>
            </a:br>
            <a:endParaRPr lang="fr-FR" dirty="0"/>
          </a:p>
        </p:txBody>
      </p:sp>
      <p:pic>
        <p:nvPicPr>
          <p:cNvPr id="4" name="Espace réservé du contenu 3" descr="Commande standard 4500005707 créée par Mich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9825920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moment de l'affectation de chaque code de lancement par le système est défini dans le </a:t>
            </a:r>
            <a:r>
              <a:rPr lang="fr-FR" dirty="0" err="1"/>
              <a:t>Customizing</a:t>
            </a:r>
            <a:r>
              <a:rPr lang="fr-FR" dirty="0"/>
              <a:t> de la gestion des achats (dans le cadre de la stratégie de lancement via les statuts de lancement).</a:t>
            </a:r>
            <a:br>
              <a:rPr lang="fr-FR" dirty="0"/>
            </a:br>
            <a:endParaRPr lang="fr-FR" dirty="0"/>
          </a:p>
        </p:txBody>
      </p:sp>
      <p:pic>
        <p:nvPicPr>
          <p:cNvPr id="4" name="Espace réservé du contenu 3" descr="Afficher vue &quot;Stratégies de lancement : documents d'achat&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4113599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Décisions dépendant du code lancement</a:t>
            </a:r>
          </a:p>
        </p:txBody>
      </p:sp>
      <p:pic>
        <p:nvPicPr>
          <p:cNvPr id="4" name="Espace réservé du contenu 3"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289656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Demandes d'achat</a:t>
            </a:r>
            <a:br>
              <a:rPr lang="fr-FR" dirty="0"/>
            </a:br>
            <a:endParaRPr lang="fr-FR" dirty="0"/>
          </a:p>
        </p:txBody>
      </p:sp>
      <p:pic>
        <p:nvPicPr>
          <p:cNvPr id="4" name="Espace réservé du contenu 3"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7679803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le poste peut être modifié par le service Achats ou Planification des besoins une fois la procédure de lancement déclenchée.</a:t>
            </a:r>
            <a:br>
              <a:rPr lang="fr-FR" dirty="0"/>
            </a:br>
            <a:endParaRPr lang="fr-FR" dirty="0"/>
          </a:p>
        </p:txBody>
      </p:sp>
      <p:pic>
        <p:nvPicPr>
          <p:cNvPr id="4" name="Espace réservé du contenu 3" descr="Afficher vue &quot;Code de lancement&quot;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435814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une nouvelle stratégie est déterminée et si les lancements existants doivent être annulés en cas de modifications.</a:t>
            </a:r>
            <a:br>
              <a:rPr lang="fr-FR" dirty="0"/>
            </a:br>
            <a:endParaRPr lang="fr-FR" dirty="0"/>
          </a:p>
        </p:txBody>
      </p:sp>
      <p:pic>
        <p:nvPicPr>
          <p:cNvPr id="6" name="Espace réservé du contenu 5" descr="Document d'achat modifiable pendant/après le lancement (3)    5 Entrées trouvé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63931" y="1692275"/>
            <a:ext cx="3616138" cy="4391025"/>
          </a:xfrm>
        </p:spPr>
      </p:pic>
    </p:spTree>
    <p:extLst>
      <p:ext uri="{BB962C8B-B14F-4D97-AF65-F5344CB8AC3E}">
        <p14:creationId xmlns:p14="http://schemas.microsoft.com/office/powerpoint/2010/main" val="1127774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un appel d'offres ou une commande faisant référence au poste peuvent être créés.</a:t>
            </a:r>
            <a:br>
              <a:rPr lang="fr-FR" dirty="0"/>
            </a:br>
            <a:endParaRPr lang="fr-FR" dirty="0"/>
          </a:p>
        </p:txBody>
      </p:sp>
      <p:pic>
        <p:nvPicPr>
          <p:cNvPr id="4" name="Espace réservé du contenu 3" descr="Afficher vue &quot;Code de lancement&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696691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Voir aussi :</a:t>
            </a:r>
            <a:br>
              <a:rPr lang="fr-FR" dirty="0"/>
            </a:br>
            <a:r>
              <a:rPr lang="fr-FR" dirty="0">
                <a:hlinkClick r:id="rId2" action="ppaction://hlinkfile"/>
              </a:rPr>
              <a:t>Modifications après le début de la procédure de lancement</a:t>
            </a:r>
            <a:r>
              <a:rPr lang="fr-FR" dirty="0"/>
              <a:t/>
            </a:r>
            <a:br>
              <a:rPr lang="fr-FR" dirty="0"/>
            </a:br>
            <a:endParaRPr lang="fr-FR" dirty="0"/>
          </a:p>
        </p:txBody>
      </p:sp>
      <p:pic>
        <p:nvPicPr>
          <p:cNvPr id="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66961" y="1692275"/>
            <a:ext cx="7810078"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3578414"/>
      </p:ext>
    </p:extLst>
  </p:cSld>
  <p:clrMapOvr>
    <a:masterClrMapping/>
  </p:clrMapOvr>
</p:sld>
</file>

<file path=ppt/theme/theme1.xml><?xml version="1.0" encoding="utf-8"?>
<a:theme xmlns:a="http://schemas.openxmlformats.org/drawingml/2006/main" name="SAP_2011_v1.1">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b="0" i="0" u="none" strike="noStrike" kern="0" cap="none" spc="0" normalizeH="0" baseline="0" noProof="0" dirty="0"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fontAlgn="base">
          <a:spcBef>
            <a:spcPct val="50000"/>
          </a:spcBef>
          <a:spcAft>
            <a:spcPct val="0"/>
          </a:spcAft>
          <a:buClr>
            <a:srgbClr val="F0AB00"/>
          </a:buClr>
          <a:buSzPct val="80000"/>
          <a:defRPr sz="1800" kern="0" dirty="0" smtClean="0">
            <a:ea typeface="Arial Unicode MS" pitchFamily="34" charset="-128"/>
            <a:cs typeface="Arial Unicode MS" pitchFamily="34" charset="-128"/>
          </a:defRPr>
        </a:defPPr>
      </a:lstStyle>
    </a:txDef>
  </a:objectDefaults>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ppt/theme/themeOverride2.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ppt/theme/themeOverride3.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ppt/theme/themeOverride4.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ppt/theme/themeOverride5.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emplate>SAP_2011_v1.0</Template>
  <TotalTime>15</TotalTime>
  <Words>365</Words>
  <Application>Microsoft Office PowerPoint</Application>
  <PresentationFormat>Affichage à l'écran (4:3)</PresentationFormat>
  <Paragraphs>41</Paragraphs>
  <Slides>16</Slides>
  <Notes>2</Notes>
  <HiddenSlides>0</HiddenSlides>
  <MMClips>0</MMClips>
  <ScaleCrop>false</ScaleCrop>
  <HeadingPairs>
    <vt:vector size="4" baseType="variant">
      <vt:variant>
        <vt:lpstr>Thème</vt:lpstr>
      </vt:variant>
      <vt:variant>
        <vt:i4>2</vt:i4>
      </vt:variant>
      <vt:variant>
        <vt:lpstr>Titres des diapositives</vt:lpstr>
      </vt:variant>
      <vt:variant>
        <vt:i4>16</vt:i4>
      </vt:variant>
    </vt:vector>
  </HeadingPairs>
  <TitlesOfParts>
    <vt:vector size="18" baseType="lpstr">
      <vt:lpstr>SAP_2011_v1.1</vt:lpstr>
      <vt:lpstr>Conception personnalisée</vt:lpstr>
      <vt:lpstr>Code de lancement</vt:lpstr>
      <vt:lpstr>Définition Quand une demande d'achat ou un document d'achat externe a été traité par une clé de lancement, un code de lancement lui est affecté. </vt:lpstr>
      <vt:lpstr>Le moment de l'affectation de chaque code de lancement par le système est défini dans le Customizing de la gestion des achats (dans le cadre de la stratégie de lancement via les statuts de lancement). </vt:lpstr>
      <vt:lpstr>Décisions dépendant du code lancement</vt:lpstr>
      <vt:lpstr>Demandes d'achat </vt:lpstr>
      <vt:lpstr>si le poste peut être modifié par le service Achats ou Planification des besoins une fois la procédure de lancement déclenchée. </vt:lpstr>
      <vt:lpstr>Si une nouvelle stratégie est déterminée et si les lancements existants doivent être annulés en cas de modifications. </vt:lpstr>
      <vt:lpstr>si un appel d'offres ou une commande faisant référence au poste peuvent être créés. </vt:lpstr>
      <vt:lpstr>Voir aussi : Modifications après le début de la procédure de lancement </vt:lpstr>
      <vt:lpstr>Documents d'achat externes </vt:lpstr>
      <vt:lpstr>si le document peut être modifié par le service Achats une fois la procédure de lancement déclenchée. </vt:lpstr>
      <vt:lpstr>i une nouvelle stratégie est déterminée et si les lancements existants doivent être annulés en cas de modifications.</vt:lpstr>
      <vt:lpstr>si le document d'achat est lancé pour transmission.</vt:lpstr>
      <vt:lpstr>Voir aussi : Modifications après le début de la procédure de lancement </vt:lpstr>
      <vt:lpstr>Présentation PowerPoint</vt:lpstr>
      <vt:lpstr>Présentation PowerPoint</vt:lpstr>
    </vt:vector>
  </TitlesOfParts>
  <Company>SAP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Fabrication à la commande avec configuration des produits à variantes</dc:title>
  <dc:creator>c5143536</dc:creator>
  <cp:lastModifiedBy>QUESNOT, Mickael</cp:lastModifiedBy>
  <cp:revision>16</cp:revision>
  <dcterms:created xsi:type="dcterms:W3CDTF">2011-04-18T03:03:16Z</dcterms:created>
  <dcterms:modified xsi:type="dcterms:W3CDTF">2013-10-31T16:03:55Z</dcterms:modified>
</cp:coreProperties>
</file>