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153" r:id="rId1"/>
  </p:sldMasterIdLst>
  <p:notesMasterIdLst>
    <p:notesMasterId r:id="rId13"/>
  </p:notesMasterIdLst>
  <p:sldIdLst>
    <p:sldId id="268" r:id="rId2"/>
    <p:sldId id="269" r:id="rId3"/>
    <p:sldId id="270" r:id="rId4"/>
    <p:sldId id="267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761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4B0476-0C96-4AA2-AC64-CB436B3095A4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buClr>
                  <a:srgbClr val="20003A"/>
                </a:buCl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46175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6A91F9-52A3-49FD-8E3E-14C26479112B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78E329-0E90-4061-AE68-194B7A06BB58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FA4AB1-F242-469E-810A-F619EBAC2FE5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72B1C-F99D-42E9-83F8-3CB5BD96AB2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E839C2-B31A-4552-940F-E88A23F40D8C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3D86ED-2617-4431-869A-31F7177F2561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 sz="1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3A070D-779E-4733-BA05-ECD75804D98C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1FD317-445E-4577-9818-8E713AB61CB9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4069D1-78C9-48C0-963C-8CE73255E7CB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9972E-B32E-4B89-8BFC-FDC53D233070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03DED6-04F3-42F7-82DE-57E4CF356AA2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BB4-B74E-439A-BEC8-D6926851035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53056-F073-4D18-B17C-DE674ED91E68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7A7FA-854E-4A49-899C-BCAB66229742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61ED2B-965F-48FB-B076-0E464876E966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D82A1A-C33F-49D8-BA42-5C3ACFFC42A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0EF36B-C81F-49C6-81FE-E1C141AB6973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F1AE72-7784-4231-ACEA-49B0350CB2C9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1A08A85-11EC-479B-A6F5-C91DA0810E35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CE6BC5-E280-4217-A4D4-7FCB0C000197}" type="slidenum">
              <a:rPr lang="en-GB" smtClean="0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fr-FR" b="1" dirty="0"/>
              <a:t>Modification des données au niveau de </a:t>
            </a:r>
            <a:r>
              <a:rPr lang="fr-FR" b="1" dirty="0" smtClean="0"/>
              <a:t>l'en-tête</a:t>
            </a:r>
            <a:br>
              <a:rPr lang="fr-FR" b="1" dirty="0" smtClean="0"/>
            </a:b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©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la date de détermination du prix est modifiée au niveau de l'en-tête et si les postes n'ont pas encore été facturés, le taux de conversion est également copié sur le poste. 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2233612"/>
            <a:ext cx="695325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85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la devise est modifiée au niveau de l'en-tête, le taux de conversion est toujours copié sur le poste. Ceci s'applique également aux postes qui ont déjà été facturés. Le système affiche un message d'avertissement.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2233612"/>
            <a:ext cx="695325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9556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8B16AFF-266D-4813-8741-051C9009C8AF}" type="datetime1">
              <a:rPr lang="fr-FR" smtClean="0"/>
              <a:pPr/>
              <a:t>29/06/2012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sz="quarter" idx="13"/>
          </p:nvPr>
        </p:nvSpPr>
        <p:spPr>
          <a:xfrm>
            <a:off x="179388" y="188913"/>
            <a:ext cx="8634412" cy="5824537"/>
          </a:xfrm>
        </p:spPr>
        <p:txBody>
          <a:bodyPr>
            <a:normAutofit fontScale="850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b="1" dirty="0" smtClean="0"/>
          </a:p>
          <a:p>
            <a:pPr>
              <a:defRPr/>
            </a:pPr>
            <a:r>
              <a:rPr lang="fr-FR" dirty="0" smtClean="0"/>
              <a:t>Si votre entreprise a besoin d'expertise SD, MM, WM, PS, </a:t>
            </a:r>
            <a:r>
              <a:rPr lang="fr-FR" dirty="0" err="1" smtClean="0"/>
              <a:t>Retail</a:t>
            </a:r>
            <a:r>
              <a:rPr lang="fr-FR" dirty="0" smtClean="0"/>
              <a:t>, HR… pour renforcer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EXTERNALISER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une Tierce Maintenance Applicative (TMA),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former ses utilisateurs, ...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Vous pouvez me contacter via la rubrique Contact ou sur mon adresse courriel </a:t>
            </a:r>
            <a:r>
              <a:rPr lang="fr-FR" u="sng" dirty="0" smtClean="0"/>
              <a:t>quesnot@sharesap.com.</a:t>
            </a:r>
          </a:p>
          <a:p>
            <a:pPr>
              <a:defRPr/>
            </a:pPr>
            <a:endParaRPr lang="fr-FR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BF096A1-D2D3-4C54-8A1F-A9FA62303D0C}" type="datetime1">
              <a:rPr lang="fr-FR" smtClean="0"/>
              <a:pPr/>
              <a:t>29/06/2012</a:t>
            </a:fld>
            <a:endParaRPr lang="fr-FR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126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0648B6-BCAE-4EB5-A84B-7260036DD682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1266" name="Rectangle 1"/>
          <p:cNvSpPr>
            <a:spLocks noGrp="1" noChangeArrowheads="1"/>
          </p:cNvSpPr>
          <p:nvPr>
            <p:ph sz="quarter" idx="13"/>
          </p:nvPr>
        </p:nvSpPr>
        <p:spPr>
          <a:xfrm>
            <a:off x="395288" y="0"/>
            <a:ext cx="8748712" cy="6092825"/>
          </a:xfrm>
        </p:spPr>
        <p:txBody>
          <a:bodyPr>
            <a:normAutofit fontScale="92500" lnSpcReduction="20000"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logique suivante s'applique aux données au niveau du poste si vous modifiez les données au niveau de l'en-tête </a:t>
            </a:r>
            <a:r>
              <a:rPr lang="fr-FR" dirty="0" smtClean="0"/>
              <a:t>: VA42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10244" name="Espace réservé de la date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502B600-2462-4AA9-AE83-B761D4234118}" type="datetime1">
              <a:rPr lang="fr-FR" smtClean="0"/>
              <a:pPr/>
              <a:t>29/06/2012</a:t>
            </a:fld>
            <a:endParaRPr lang="en-GB" smtClean="0"/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024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AE82408-D3B9-4435-A35A-BCB6CA1CFD0E}" type="slidenum">
              <a:rPr lang="en-GB" smtClean="0"/>
              <a:pPr/>
              <a:t>4</a:t>
            </a:fld>
            <a:endParaRPr lang="en-GB" smtClean="0"/>
          </a:p>
        </p:txBody>
      </p:sp>
      <p:pic>
        <p:nvPicPr>
          <p:cNvPr id="2" name="Espace réservé du contenu 1" descr="Modifier Contrat en quantité 40000208 : données d'en-tête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29" y="1600200"/>
            <a:ext cx="7285741" cy="41148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Lorsque vous modifiez une zone au niveau de l'en-tête, si le contenu de la zone au niveau de l'en-tête correspondait à celui du poste avant toute modification, les modifications effectuées sont reprises pour le poste.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pic>
        <p:nvPicPr>
          <p:cNvPr id="9" name="Espace réservé du contenu 8" descr="Modifier Contrat en quantité 40000208 : données d'en-tête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29" y="1600200"/>
            <a:ext cx="7285741" cy="4114800"/>
          </a:xfrm>
        </p:spPr>
      </p:pic>
    </p:spTree>
    <p:extLst>
      <p:ext uri="{BB962C8B-B14F-4D97-AF65-F5344CB8AC3E}">
        <p14:creationId xmlns:p14="http://schemas.microsoft.com/office/powerpoint/2010/main" val="453630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Ceci s'applique aux données commerciales et de contrat.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pic>
        <p:nvPicPr>
          <p:cNvPr id="7" name="Espace réservé du contenu 6" descr="Modifier Contrat en quantité 40000208 : données d'en-tête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29" y="1600200"/>
            <a:ext cx="7285741" cy="4114800"/>
          </a:xfrm>
        </p:spPr>
      </p:pic>
    </p:spTree>
    <p:extLst>
      <p:ext uri="{BB962C8B-B14F-4D97-AF65-F5344CB8AC3E}">
        <p14:creationId xmlns:p14="http://schemas.microsoft.com/office/powerpoint/2010/main" val="3763078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 descr="Modifier Contrat en quantité 40000208 : données d'en-tête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603223"/>
            <a:ext cx="3733800" cy="2108754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graphique suivant en est une illustration :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09408"/>
            <a:ext cx="3733800" cy="289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919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Attention</a:t>
            </a:r>
            <a:br>
              <a:rPr lang="fr-FR" dirty="0"/>
            </a:br>
            <a:r>
              <a:rPr lang="fr-FR" dirty="0"/>
              <a:t>Veuillez noter les règles suivantes :</a:t>
            </a:r>
            <a:br>
              <a:rPr lang="fr-FR" dirty="0"/>
            </a:b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1FD317-445E-4577-9818-8E713AB61CB9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22FB-AC7C-437D-9A55-AFB1B2A78910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10" name="Espace réservé du contenu 9" descr="Information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933700"/>
            <a:ext cx="4152900" cy="1447800"/>
          </a:xfrm>
        </p:spPr>
      </p:pic>
    </p:spTree>
    <p:extLst>
      <p:ext uri="{BB962C8B-B14F-4D97-AF65-F5344CB8AC3E}">
        <p14:creationId xmlns:p14="http://schemas.microsoft.com/office/powerpoint/2010/main" val="1670449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les postes ont déjà été facturés, les modifications de la date prix et du taux de conversion au niveau de l'en-tête ne sont pas copiées sur les postes. Le système affiche un message d'avertissement. 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29/06/2012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7" name="Espace réservé du contenu 6" descr="Facture 90035588   (F2) Modifier: Synthèse Postes de facture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29" y="1600200"/>
            <a:ext cx="7285741" cy="4114800"/>
          </a:xfrm>
        </p:spPr>
      </p:pic>
    </p:spTree>
    <p:extLst>
      <p:ext uri="{BB962C8B-B14F-4D97-AF65-F5344CB8AC3E}">
        <p14:creationId xmlns:p14="http://schemas.microsoft.com/office/powerpoint/2010/main" val="2627486806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1173</TotalTime>
  <Words>515</Words>
  <Application>Microsoft Office PowerPoint</Application>
  <PresentationFormat>Affichage à l'écran (4:3)</PresentationFormat>
  <Paragraphs>80</Paragraphs>
  <Slides>11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Horizon</vt:lpstr>
      <vt:lpstr>Modification des données au niveau de l'en-tête ©</vt:lpstr>
      <vt:lpstr>Présentation PowerPoint</vt:lpstr>
      <vt:lpstr>Présentation PowerPoint</vt:lpstr>
      <vt:lpstr>La logique suivante s'applique aux données au niveau du poste si vous modifiez les données au niveau de l'en-tête : VA42 </vt:lpstr>
      <vt:lpstr>Lorsque vous modifiez une zone au niveau de l'en-tête, si le contenu de la zone au niveau de l'en-tête correspondait à celui du poste avant toute modification, les modifications effectuées sont reprises pour le poste. </vt:lpstr>
      <vt:lpstr>Ceci s'applique aux données commerciales et de contrat. </vt:lpstr>
      <vt:lpstr>Le graphique suivant en est une illustration : </vt:lpstr>
      <vt:lpstr>Attention Veuillez noter les règles suivantes : </vt:lpstr>
      <vt:lpstr>Si les postes ont déjà été facturés, les modifications de la date prix et du taux de conversion au niveau de l'en-tête ne sont pas copiées sur les postes. Le système affiche un message d'avertissement.   </vt:lpstr>
      <vt:lpstr>Si la date de détermination du prix est modifiée au niveau de l'en-tête et si les postes n'ont pas encore été facturés, le taux de conversion est également copié sur le poste.  </vt:lpstr>
      <vt:lpstr>Si la devise est modifiée au niveau de l'en-tête, le taux de conversion est toujours copié sur le poste. Ceci s'applique également aux postes qui ont déjà été facturés. Le système affiche un message d'avertissement.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AptarGroup</cp:lastModifiedBy>
  <cp:revision>190</cp:revision>
  <dcterms:modified xsi:type="dcterms:W3CDTF">2012-06-29T06:51:05Z</dcterms:modified>
</cp:coreProperties>
</file>