
<file path=[Content_Types].xml><?xml version="1.0" encoding="utf-8"?>
<Types xmlns="http://schemas.openxmlformats.org/package/2006/content-types">
  <Default Extension="tmp" ContentType="image/png"/>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86" r:id="rId1"/>
    <p:sldMasterId id="2147483969" r:id="rId2"/>
  </p:sldMasterIdLst>
  <p:notesMasterIdLst>
    <p:notesMasterId r:id="rId17"/>
  </p:notesMasterIdLst>
  <p:sldIdLst>
    <p:sldId id="267" r:id="rId3"/>
    <p:sldId id="263" r:id="rId4"/>
    <p:sldId id="268" r:id="rId5"/>
    <p:sldId id="269" r:id="rId6"/>
    <p:sldId id="270" r:id="rId7"/>
    <p:sldId id="271" r:id="rId8"/>
    <p:sldId id="272" r:id="rId9"/>
    <p:sldId id="273" r:id="rId10"/>
    <p:sldId id="274" r:id="rId11"/>
    <p:sldId id="275" r:id="rId12"/>
    <p:sldId id="276" r:id="rId13"/>
    <p:sldId id="277" r:id="rId14"/>
    <p:sldId id="262" r:id="rId15"/>
    <p:sldId id="266" r:id="rId16"/>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620"/>
    <p:restoredTop sz="94660"/>
  </p:normalViewPr>
  <p:slideViewPr>
    <p:cSldViewPr>
      <p:cViewPr>
        <p:scale>
          <a:sx n="70" d="100"/>
          <a:sy n="70" d="100"/>
        </p:scale>
        <p:origin x="-1884" y="-18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1FC52524-3906-4955-82E5-39EC0FBC42AE}" type="datetimeFigureOut">
              <a:rPr lang="en-US"/>
              <a:pPr>
                <a:defRPr/>
              </a:pPr>
              <a:t>11/4/2013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6C6F9A01-2DC6-4B94-B417-0DAC23BACF04}" type="slidenum">
              <a:rPr lang="en-US"/>
              <a:pPr>
                <a:defRPr/>
              </a:pPr>
              <a:t>‹N°›</a:t>
            </a:fld>
            <a:endParaRPr lang="en-US"/>
          </a:p>
        </p:txBody>
      </p:sp>
    </p:spTree>
    <p:extLst>
      <p:ext uri="{BB962C8B-B14F-4D97-AF65-F5344CB8AC3E}">
        <p14:creationId xmlns:p14="http://schemas.microsoft.com/office/powerpoint/2010/main" val="358294603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5"/>
          </p:nvPr>
        </p:nvSpPr>
        <p:spPr/>
        <p:txBody>
          <a:bodyPr/>
          <a:lstStyle/>
          <a:p>
            <a:pPr>
              <a:defRPr/>
            </a:pPr>
            <a:fld id="{CA1BE8E9-7BE6-4049-83A7-45FCCB5DF123}" type="slidenum">
              <a:rPr lang="de-DE" smtClean="0"/>
              <a:pPr>
                <a:defRPr/>
              </a:pPr>
              <a:t>13</a:t>
            </a:fld>
            <a:endParaRPr lang="de-DE" dirty="0"/>
          </a:p>
        </p:txBody>
      </p:sp>
      <p:sp>
        <p:nvSpPr>
          <p:cNvPr id="23555" name="Slide Image Placeholder 14"/>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6" name="Notes Placeholder 15"/>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fr-FR"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hyperlink" Target="http://www.sharesap,com/" TargetMode="Externa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Modifiez le style du titre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Modifiez le style des sous-titres du masque</a:t>
            </a:r>
            <a:endParaRPr lang="fr-FR"/>
          </a:p>
        </p:txBody>
      </p:sp>
      <p:sp>
        <p:nvSpPr>
          <p:cNvPr id="4" name="Espace réservé de la date 3"/>
          <p:cNvSpPr>
            <a:spLocks noGrp="1"/>
          </p:cNvSpPr>
          <p:nvPr>
            <p:ph type="dt" sz="half" idx="10"/>
          </p:nvPr>
        </p:nvSpPr>
        <p:spPr/>
        <p:txBody>
          <a:bodyPr/>
          <a:lstStyle/>
          <a:p>
            <a:fld id="{4435B2FC-714D-42CE-8498-3E3EDDF86C30}" type="datetime1">
              <a:rPr lang="fr-FR" smtClean="0"/>
              <a:t>04/11/2013</a:t>
            </a:fld>
            <a:endParaRPr lang="fr-FR"/>
          </a:p>
        </p:txBody>
      </p:sp>
      <p:sp>
        <p:nvSpPr>
          <p:cNvPr id="5" name="Espace réservé du pied de page 4"/>
          <p:cNvSpPr>
            <a:spLocks noGrp="1"/>
          </p:cNvSpPr>
          <p:nvPr>
            <p:ph type="ftr" sz="quarter" idx="11"/>
          </p:nvPr>
        </p:nvSpPr>
        <p:spPr/>
        <p:txBody>
          <a:bodyPr/>
          <a:lstStyle/>
          <a:p>
            <a:r>
              <a:rPr lang="fr-FR" smtClean="0"/>
              <a:t>Sharesap.com®. Copyright©. Tous droits réservés. Par Mickael QUESNOT</a:t>
            </a:r>
            <a:endParaRPr lang="fr-FR"/>
          </a:p>
        </p:txBody>
      </p:sp>
      <p:sp>
        <p:nvSpPr>
          <p:cNvPr id="6" name="Espace réservé du numéro de diapositive 5"/>
          <p:cNvSpPr>
            <a:spLocks noGrp="1"/>
          </p:cNvSpPr>
          <p:nvPr>
            <p:ph type="sldNum" sz="quarter" idx="12"/>
          </p:nvPr>
        </p:nvSpPr>
        <p:spPr/>
        <p:txBody>
          <a:bodyPr/>
          <a:lstStyle/>
          <a:p>
            <a:fld id="{CFA053F5-2E17-43D1-8E2F-F11B8E0DFEED}" type="slidenum">
              <a:rPr lang="fr-FR" smtClean="0"/>
              <a:t>‹N°›</a:t>
            </a:fld>
            <a:endParaRPr lang="fr-FR"/>
          </a:p>
        </p:txBody>
      </p:sp>
    </p:spTree>
    <p:extLst>
      <p:ext uri="{BB962C8B-B14F-4D97-AF65-F5344CB8AC3E}">
        <p14:creationId xmlns:p14="http://schemas.microsoft.com/office/powerpoint/2010/main" val="37764276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49B1BCBF-DC17-44C7-AD24-D00D107161B6}" type="datetime1">
              <a:rPr lang="fr-FR" smtClean="0"/>
              <a:t>04/11/2013</a:t>
            </a:fld>
            <a:endParaRPr lang="fr-FR"/>
          </a:p>
        </p:txBody>
      </p:sp>
      <p:sp>
        <p:nvSpPr>
          <p:cNvPr id="5" name="Espace réservé du pied de page 4"/>
          <p:cNvSpPr>
            <a:spLocks noGrp="1"/>
          </p:cNvSpPr>
          <p:nvPr>
            <p:ph type="ftr" sz="quarter" idx="11"/>
          </p:nvPr>
        </p:nvSpPr>
        <p:spPr/>
        <p:txBody>
          <a:bodyPr/>
          <a:lstStyle/>
          <a:p>
            <a:r>
              <a:rPr lang="fr-FR" smtClean="0"/>
              <a:t>Sharesap.com®. Copyright©. Tous droits réservés. Par Mickael QUESNOT</a:t>
            </a:r>
            <a:endParaRPr lang="fr-FR"/>
          </a:p>
        </p:txBody>
      </p:sp>
      <p:sp>
        <p:nvSpPr>
          <p:cNvPr id="6" name="Espace réservé du numéro de diapositive 5"/>
          <p:cNvSpPr>
            <a:spLocks noGrp="1"/>
          </p:cNvSpPr>
          <p:nvPr>
            <p:ph type="sldNum" sz="quarter" idx="12"/>
          </p:nvPr>
        </p:nvSpPr>
        <p:spPr/>
        <p:txBody>
          <a:bodyPr/>
          <a:lstStyle/>
          <a:p>
            <a:fld id="{CFA053F5-2E17-43D1-8E2F-F11B8E0DFEED}" type="slidenum">
              <a:rPr lang="fr-FR" smtClean="0"/>
              <a:t>‹N°›</a:t>
            </a:fld>
            <a:endParaRPr lang="fr-FR"/>
          </a:p>
        </p:txBody>
      </p:sp>
    </p:spTree>
    <p:extLst>
      <p:ext uri="{BB962C8B-B14F-4D97-AF65-F5344CB8AC3E}">
        <p14:creationId xmlns:p14="http://schemas.microsoft.com/office/powerpoint/2010/main" val="31682040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smtClean="0"/>
              <a:t>Modifiez le style du titre</a:t>
            </a:r>
            <a:endParaRPr lang="fr-F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A168569D-85E2-412F-992B-889EF10EC036}" type="datetime1">
              <a:rPr lang="fr-FR" smtClean="0"/>
              <a:t>04/11/2013</a:t>
            </a:fld>
            <a:endParaRPr lang="fr-FR"/>
          </a:p>
        </p:txBody>
      </p:sp>
      <p:sp>
        <p:nvSpPr>
          <p:cNvPr id="5" name="Espace réservé du pied de page 4"/>
          <p:cNvSpPr>
            <a:spLocks noGrp="1"/>
          </p:cNvSpPr>
          <p:nvPr>
            <p:ph type="ftr" sz="quarter" idx="11"/>
          </p:nvPr>
        </p:nvSpPr>
        <p:spPr/>
        <p:txBody>
          <a:bodyPr/>
          <a:lstStyle/>
          <a:p>
            <a:r>
              <a:rPr lang="fr-FR" smtClean="0"/>
              <a:t>Sharesap.com®. Copyright©. Tous droits réservés. Par Mickael QUESNOT</a:t>
            </a:r>
            <a:endParaRPr lang="fr-FR"/>
          </a:p>
        </p:txBody>
      </p:sp>
      <p:sp>
        <p:nvSpPr>
          <p:cNvPr id="6" name="Espace réservé du numéro de diapositive 5"/>
          <p:cNvSpPr>
            <a:spLocks noGrp="1"/>
          </p:cNvSpPr>
          <p:nvPr>
            <p:ph type="sldNum" sz="quarter" idx="12"/>
          </p:nvPr>
        </p:nvSpPr>
        <p:spPr/>
        <p:txBody>
          <a:bodyPr/>
          <a:lstStyle/>
          <a:p>
            <a:fld id="{CFA053F5-2E17-43D1-8E2F-F11B8E0DFEED}" type="slidenum">
              <a:rPr lang="fr-FR" smtClean="0"/>
              <a:t>‹N°›</a:t>
            </a:fld>
            <a:endParaRPr lang="fr-FR"/>
          </a:p>
        </p:txBody>
      </p:sp>
    </p:spTree>
    <p:extLst>
      <p:ext uri="{BB962C8B-B14F-4D97-AF65-F5344CB8AC3E}">
        <p14:creationId xmlns:p14="http://schemas.microsoft.com/office/powerpoint/2010/main" val="17896134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bg>
      <p:bgRef idx="1002">
        <a:schemeClr val="bg1"/>
      </p:bgRef>
    </p:bg>
    <p:spTree>
      <p:nvGrpSpPr>
        <p:cNvPr id="1" name=""/>
        <p:cNvGrpSpPr/>
        <p:nvPr/>
      </p:nvGrpSpPr>
      <p:grpSpPr>
        <a:xfrm>
          <a:off x="0" y="0"/>
          <a:ext cx="0" cy="0"/>
          <a:chOff x="0" y="0"/>
          <a:chExt cx="0" cy="0"/>
        </a:xfrm>
      </p:grpSpPr>
      <p:sp>
        <p:nvSpPr>
          <p:cNvPr id="8" name="Rectangle 7"/>
          <p:cNvSpPr/>
          <p:nvPr/>
        </p:nvSpPr>
        <p:spPr>
          <a:xfrm flipH="1">
            <a:off x="2667000" y="0"/>
            <a:ext cx="6477000" cy="6858000"/>
          </a:xfrm>
          <a:prstGeom prst="rect">
            <a:avLst/>
          </a:prstGeom>
          <a:blipFill>
            <a:blip r:embed="rId2">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Connecteur droit 8"/>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Titre 11"/>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fr-FR" smtClean="0"/>
              <a:t>Modifiez le style du titre</a:t>
            </a:r>
            <a:endParaRPr kumimoji="0" lang="en-US"/>
          </a:p>
        </p:txBody>
      </p:sp>
      <p:sp>
        <p:nvSpPr>
          <p:cNvPr id="25" name="Sous-titre 24"/>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fr-FR" smtClean="0"/>
              <a:t>Modifiez le style des sous-titres du masque</a:t>
            </a:r>
            <a:endParaRPr kumimoji="0" lang="en-US"/>
          </a:p>
        </p:txBody>
      </p:sp>
      <p:sp>
        <p:nvSpPr>
          <p:cNvPr id="31" name="Espace réservé de la date 30"/>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fld id="{E30E2307-1E40-4E12-8716-25BFDA8E7013}" type="datetime1">
              <a:rPr lang="en-US" smtClean="0"/>
              <a:pPr/>
              <a:t>11/4/2013</a:t>
            </a:fld>
            <a:endParaRPr lang="en-US"/>
          </a:p>
        </p:txBody>
      </p:sp>
      <p:sp>
        <p:nvSpPr>
          <p:cNvPr id="18" name="Espace réservé du pied de page 17"/>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endParaRPr lang="en-US"/>
          </a:p>
        </p:txBody>
      </p:sp>
      <p:sp>
        <p:nvSpPr>
          <p:cNvPr id="29" name="Espace réservé du numéro de diapositive 28"/>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fld id="{687D7A59-36E2-48B9-B146-C1E59501F63F}" type="slidenum">
              <a:rPr lang="en-US" smtClean="0"/>
              <a:pPr/>
              <a:t>‹N°›</a:t>
            </a:fld>
            <a:endParaRPr lang="en-US"/>
          </a:p>
        </p:txBody>
      </p:sp>
    </p:spTree>
  </p:cSld>
  <p:clrMapOvr>
    <a:overrideClrMapping bg1="lt1" tx1="dk1" bg2="lt2" tx2="dk2" accent1="accent1" accent2="accent2" accent3="accent3" accent4="accent4" accent5="accent5" accent6="accent6" hlink="hlink" folHlink="folHlink"/>
  </p:clrMapOvr>
  <p:hf sldNum="0" hd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extLst/>
          </a:lstStyle>
          <a:p>
            <a:r>
              <a:rPr kumimoji="0" lang="fr-FR" smtClean="0"/>
              <a:t>Modifiez le style du titre</a:t>
            </a:r>
            <a:endParaRPr kumimoji="0" lang="en-US"/>
          </a:p>
        </p:txBody>
      </p:sp>
      <p:sp>
        <p:nvSpPr>
          <p:cNvPr id="3" name="Espace réservé du contenu 2"/>
          <p:cNvSpPr>
            <a:spLocks noGrp="1"/>
          </p:cNvSpPr>
          <p:nvPr>
            <p:ph idx="1"/>
          </p:nvPr>
        </p:nvSpPr>
        <p:spPr/>
        <p:txBody>
          <a:bodyPr/>
          <a:lstStyle>
            <a:extLst/>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extLst/>
          </a:lstStyle>
          <a:p>
            <a:pPr>
              <a:defRPr/>
            </a:pPr>
            <a:fld id="{CCC52671-6CFA-4249-A7F4-52BAC3BA6B84}" type="datetime1">
              <a:rPr lang="fr-FR" smtClean="0"/>
              <a:t>04/11/2013</a:t>
            </a:fld>
            <a:endParaRPr lang="en-GB"/>
          </a:p>
        </p:txBody>
      </p:sp>
      <p:sp>
        <p:nvSpPr>
          <p:cNvPr id="5" name="Espace réservé du pied de page 4"/>
          <p:cNvSpPr>
            <a:spLocks noGrp="1"/>
          </p:cNvSpPr>
          <p:nvPr>
            <p:ph type="ftr" sz="quarter" idx="11"/>
          </p:nvPr>
        </p:nvSpPr>
        <p:spPr/>
        <p:txBody>
          <a:bodyPr/>
          <a:lstStyle>
            <a:extLst/>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extLst/>
          </a:lstStyle>
          <a:p>
            <a:pPr>
              <a:defRPr/>
            </a:pPr>
            <a:fld id="{00BEDCF4-13A7-48BF-A7DE-C1E80E00B4DB}" type="slidenum">
              <a:rPr lang="en-GB" smtClean="0"/>
              <a:pPr>
                <a:defRPr/>
              </a:pPr>
              <a:t>‹N°›</a:t>
            </a:fld>
            <a:endParaRPr lang="en-GB"/>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Titre de section">
    <p:bg>
      <p:bgRef idx="1001">
        <a:schemeClr val="bg1"/>
      </p:bgRef>
    </p:bg>
    <p:spTree>
      <p:nvGrpSpPr>
        <p:cNvPr id="1" name=""/>
        <p:cNvGrpSpPr/>
        <p:nvPr/>
      </p:nvGrpSpPr>
      <p:grpSpPr>
        <a:xfrm>
          <a:off x="0" y="0"/>
          <a:ext cx="0" cy="0"/>
          <a:chOff x="0" y="0"/>
          <a:chExt cx="0" cy="0"/>
        </a:xfrm>
      </p:grpSpPr>
      <p:sp>
        <p:nvSpPr>
          <p:cNvPr id="2" name="Titre 1"/>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fr-FR" smtClean="0"/>
              <a:t>Modifiez le style du titre</a:t>
            </a:r>
            <a:endParaRPr kumimoji="0" lang="en-US"/>
          </a:p>
        </p:txBody>
      </p:sp>
      <p:sp>
        <p:nvSpPr>
          <p:cNvPr id="3" name="Espace réservé du texte 2"/>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fr-FR" smtClean="0"/>
              <a:t>Modifiez les styles du texte du masque</a:t>
            </a:r>
          </a:p>
        </p:txBody>
      </p:sp>
      <p:sp>
        <p:nvSpPr>
          <p:cNvPr id="4" name="Espace réservé de la date 3"/>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fld id="{7B8AEBBE-F8B2-42CF-9895-E86A608384EB}" type="datetime1">
              <a:rPr lang="en-US" smtClean="0"/>
              <a:pPr/>
              <a:t>11/4/2013</a:t>
            </a:fld>
            <a:endParaRPr lang="en-US"/>
          </a:p>
        </p:txBody>
      </p:sp>
      <p:sp>
        <p:nvSpPr>
          <p:cNvPr id="5" name="Espace réservé du pied de page 4"/>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endParaRPr lang="en-US"/>
          </a:p>
        </p:txBody>
      </p:sp>
      <p:sp>
        <p:nvSpPr>
          <p:cNvPr id="6" name="Espace réservé du numéro de diapositive 5"/>
          <p:cNvSpPr>
            <a:spLocks noGrp="1"/>
          </p:cNvSpPr>
          <p:nvPr>
            <p:ph type="sldNum" sz="quarter" idx="12"/>
          </p:nvPr>
        </p:nvSpPr>
        <p:spPr>
          <a:xfrm>
            <a:off x="6733952" y="6555112"/>
            <a:ext cx="588336" cy="228600"/>
          </a:xfrm>
        </p:spPr>
        <p:txBody>
          <a:bodyPr/>
          <a:lstStyle>
            <a:extLst/>
          </a:lstStyle>
          <a:p>
            <a:fld id="{687D7A59-36E2-48B9-B146-C1E59501F63F}" type="slidenum">
              <a:rPr lang="en-US" smtClean="0"/>
              <a:pPr/>
              <a:t>‹N°›</a:t>
            </a:fld>
            <a:endParaRPr lang="en-US"/>
          </a:p>
        </p:txBody>
      </p:sp>
    </p:spTree>
  </p:cSld>
  <p:clrMapOvr>
    <a:overrideClrMapping bg1="lt1" tx1="dk1" bg2="lt2" tx2="dk2" accent1="accent1" accent2="accent2" accent3="accent3" accent4="accent4" accent5="accent5" accent6="accent6" hlink="hlink" folHlink="folHlink"/>
  </p:clrMapOvr>
  <p:hf sldNum="0" hd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a:xfrm>
            <a:off x="457200" y="320040"/>
            <a:ext cx="7242048" cy="1143000"/>
          </a:xfrm>
        </p:spPr>
        <p:txBody>
          <a:bodyPr/>
          <a:lstStyle>
            <a:extLst/>
          </a:lstStyle>
          <a:p>
            <a:r>
              <a:rPr kumimoji="0" lang="fr-FR" smtClean="0"/>
              <a:t>Modifiez le style du titre</a:t>
            </a:r>
            <a:endParaRPr kumimoji="0" lang="en-US"/>
          </a:p>
        </p:txBody>
      </p:sp>
      <p:sp>
        <p:nvSpPr>
          <p:cNvPr id="3" name="Espace réservé du contenu 2"/>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u contenu 3"/>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p:txBody>
          <a:bodyPr/>
          <a:lstStyle>
            <a:extLst/>
          </a:lstStyle>
          <a:p>
            <a:fld id="{E1FAA6B6-10E5-4810-BC9F-DA72D8452E73}" type="datetime1">
              <a:rPr lang="en-US" smtClean="0"/>
              <a:pPr/>
              <a:t>11/4/2013</a:t>
            </a:fld>
            <a:endParaRPr lang="en-US"/>
          </a:p>
        </p:txBody>
      </p:sp>
      <p:sp>
        <p:nvSpPr>
          <p:cNvPr id="6" name="Espace réservé du pied de page 5"/>
          <p:cNvSpPr>
            <a:spLocks noGrp="1"/>
          </p:cNvSpPr>
          <p:nvPr>
            <p:ph type="ftr" sz="quarter" idx="11"/>
          </p:nvPr>
        </p:nvSpPr>
        <p:spPr/>
        <p:txBody>
          <a:bodyPr/>
          <a:lstStyle>
            <a:extLst/>
          </a:lstStyle>
          <a:p>
            <a:endParaRPr lang="en-US"/>
          </a:p>
        </p:txBody>
      </p:sp>
      <p:sp>
        <p:nvSpPr>
          <p:cNvPr id="7" name="Espace réservé du numéro de diapositive 6"/>
          <p:cNvSpPr>
            <a:spLocks noGrp="1"/>
          </p:cNvSpPr>
          <p:nvPr>
            <p:ph type="sldNum" sz="quarter" idx="12"/>
          </p:nvPr>
        </p:nvSpPr>
        <p:spPr/>
        <p:txBody>
          <a:bodyPr/>
          <a:lstStyle>
            <a:extLst/>
          </a:lstStyle>
          <a:p>
            <a:fld id="{687D7A59-36E2-48B9-B146-C1E59501F63F}" type="slidenum">
              <a:rPr lang="en-US" smtClean="0"/>
              <a:pPr/>
              <a:t>‹N°›</a:t>
            </a:fld>
            <a:endParaRPr lang="en-US"/>
          </a:p>
        </p:txBody>
      </p:sp>
    </p:spTree>
  </p:cSld>
  <p:clrMapOvr>
    <a:masterClrMapping/>
  </p:clrMapOvr>
  <p:hf sldNum="0" hd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320040"/>
            <a:ext cx="7242048" cy="1143000"/>
          </a:xfrm>
        </p:spPr>
        <p:txBody>
          <a:bodyPr anchor="b"/>
          <a:lstStyle>
            <a:lvl1pPr>
              <a:defRPr/>
            </a:lvl1pPr>
            <a:extLst/>
          </a:lstStyle>
          <a:p>
            <a:r>
              <a:rPr kumimoji="0" lang="fr-FR" smtClean="0"/>
              <a:t>Modifiez le style du titre</a:t>
            </a:r>
            <a:endParaRPr kumimoji="0" lang="en-US"/>
          </a:p>
        </p:txBody>
      </p:sp>
      <p:sp>
        <p:nvSpPr>
          <p:cNvPr id="3" name="Espace réservé du texte 2"/>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fr-FR" smtClean="0"/>
              <a:t>Modifiez les styles du texte du masque</a:t>
            </a:r>
          </a:p>
        </p:txBody>
      </p:sp>
      <p:sp>
        <p:nvSpPr>
          <p:cNvPr id="4" name="Espace réservé du texte 3"/>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fr-FR" smtClean="0"/>
              <a:t>Modifiez les styles du texte du masque</a:t>
            </a:r>
          </a:p>
        </p:txBody>
      </p:sp>
      <p:sp>
        <p:nvSpPr>
          <p:cNvPr id="5" name="Espace réservé du contenu 4"/>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6" name="Espace réservé du contenu 5"/>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7" name="Espace réservé de la date 6"/>
          <p:cNvSpPr>
            <a:spLocks noGrp="1"/>
          </p:cNvSpPr>
          <p:nvPr>
            <p:ph type="dt" sz="half" idx="10"/>
          </p:nvPr>
        </p:nvSpPr>
        <p:spPr/>
        <p:txBody>
          <a:bodyPr/>
          <a:lstStyle>
            <a:extLst/>
          </a:lstStyle>
          <a:p>
            <a:fld id="{6D18D072-EF12-4AA2-BD71-ABC68B06D0E2}" type="datetime1">
              <a:rPr lang="en-US" smtClean="0"/>
              <a:pPr/>
              <a:t>11/4/2013</a:t>
            </a:fld>
            <a:endParaRPr lang="en-US"/>
          </a:p>
        </p:txBody>
      </p:sp>
      <p:sp>
        <p:nvSpPr>
          <p:cNvPr id="8" name="Espace réservé du pied de page 7"/>
          <p:cNvSpPr>
            <a:spLocks noGrp="1"/>
          </p:cNvSpPr>
          <p:nvPr>
            <p:ph type="ftr" sz="quarter" idx="11"/>
          </p:nvPr>
        </p:nvSpPr>
        <p:spPr/>
        <p:txBody>
          <a:bodyPr/>
          <a:lstStyle>
            <a:extLst/>
          </a:lstStyle>
          <a:p>
            <a:endParaRPr lang="en-US"/>
          </a:p>
        </p:txBody>
      </p:sp>
      <p:sp>
        <p:nvSpPr>
          <p:cNvPr id="9" name="Espace réservé du numéro de diapositive 8"/>
          <p:cNvSpPr>
            <a:spLocks noGrp="1"/>
          </p:cNvSpPr>
          <p:nvPr>
            <p:ph type="sldNum" sz="quarter" idx="12"/>
          </p:nvPr>
        </p:nvSpPr>
        <p:spPr/>
        <p:txBody>
          <a:bodyPr/>
          <a:lstStyle>
            <a:extLst/>
          </a:lstStyle>
          <a:p>
            <a:fld id="{687D7A59-36E2-48B9-B146-C1E59501F63F}" type="slidenum">
              <a:rPr lang="en-US" smtClean="0"/>
              <a:pPr/>
              <a:t>‹N°›</a:t>
            </a:fld>
            <a:endParaRPr lang="en-US"/>
          </a:p>
        </p:txBody>
      </p:sp>
    </p:spTree>
  </p:cSld>
  <p:clrMapOvr>
    <a:masterClrMapping/>
  </p:clrMapOvr>
  <p:hf sldNum="0" hd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a:xfrm>
            <a:off x="457200" y="320040"/>
            <a:ext cx="7242048" cy="1143000"/>
          </a:xfrm>
        </p:spPr>
        <p:txBody>
          <a:bodyPr/>
          <a:lstStyle>
            <a:extLst/>
          </a:lstStyle>
          <a:p>
            <a:r>
              <a:rPr kumimoji="0" lang="fr-FR" smtClean="0"/>
              <a:t>Modifiez le style du titre</a:t>
            </a:r>
            <a:endParaRPr kumimoji="0" lang="en-US"/>
          </a:p>
        </p:txBody>
      </p:sp>
      <p:sp>
        <p:nvSpPr>
          <p:cNvPr id="3" name="Espace réservé de la date 2"/>
          <p:cNvSpPr>
            <a:spLocks noGrp="1"/>
          </p:cNvSpPr>
          <p:nvPr>
            <p:ph type="dt" sz="half" idx="10"/>
          </p:nvPr>
        </p:nvSpPr>
        <p:spPr/>
        <p:txBody>
          <a:bodyPr/>
          <a:lstStyle>
            <a:extLst/>
          </a:lstStyle>
          <a:p>
            <a:fld id="{B8CDBF60-6CC3-4B74-A60D-3486985E4346}" type="datetime1">
              <a:rPr lang="en-US" smtClean="0"/>
              <a:pPr/>
              <a:t>11/4/2013</a:t>
            </a:fld>
            <a:endParaRPr lang="en-US"/>
          </a:p>
        </p:txBody>
      </p:sp>
      <p:sp>
        <p:nvSpPr>
          <p:cNvPr id="4" name="Espace réservé du pied de page 3"/>
          <p:cNvSpPr>
            <a:spLocks noGrp="1"/>
          </p:cNvSpPr>
          <p:nvPr>
            <p:ph type="ftr" sz="quarter" idx="11"/>
          </p:nvPr>
        </p:nvSpPr>
        <p:spPr/>
        <p:txBody>
          <a:bodyPr/>
          <a:lstStyle>
            <a:extLst/>
          </a:lstStyle>
          <a:p>
            <a:endParaRPr lang="en-US"/>
          </a:p>
        </p:txBody>
      </p:sp>
      <p:sp>
        <p:nvSpPr>
          <p:cNvPr id="5" name="Espace réservé du numéro de diapositive 4"/>
          <p:cNvSpPr>
            <a:spLocks noGrp="1"/>
          </p:cNvSpPr>
          <p:nvPr>
            <p:ph type="sldNum" sz="quarter" idx="12"/>
          </p:nvPr>
        </p:nvSpPr>
        <p:spPr/>
        <p:txBody>
          <a:bodyPr/>
          <a:lstStyle>
            <a:extLst/>
          </a:lstStyle>
          <a:p>
            <a:fld id="{687D7A59-36E2-48B9-B146-C1E59501F63F}" type="slidenum">
              <a:rPr lang="en-US" smtClean="0"/>
              <a:pPr/>
              <a:t>‹N°›</a:t>
            </a:fld>
            <a:endParaRPr lang="en-US"/>
          </a:p>
        </p:txBody>
      </p:sp>
    </p:spTree>
  </p:cSld>
  <p:clrMapOvr>
    <a:masterClrMapping/>
  </p:clrMapOvr>
  <p:hf sldNum="0" hd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lvl1pPr>
              <a:defRPr>
                <a:solidFill>
                  <a:schemeClr val="tx2"/>
                </a:solidFill>
              </a:defRPr>
            </a:lvl1pPr>
            <a:extLst/>
          </a:lstStyle>
          <a:p>
            <a:fld id="{22714818-984F-4759-BF72-A33BDC1963BD}" type="datetime1">
              <a:rPr lang="en-US" smtClean="0"/>
              <a:pPr/>
              <a:t>11/4/2013</a:t>
            </a:fld>
            <a:endParaRPr lang="en-US"/>
          </a:p>
        </p:txBody>
      </p:sp>
      <p:sp>
        <p:nvSpPr>
          <p:cNvPr id="3" name="Espace réservé du pied de page 2"/>
          <p:cNvSpPr>
            <a:spLocks noGrp="1"/>
          </p:cNvSpPr>
          <p:nvPr>
            <p:ph type="ftr" sz="quarter" idx="11"/>
          </p:nvPr>
        </p:nvSpPr>
        <p:spPr/>
        <p:txBody>
          <a:bodyPr/>
          <a:lstStyle>
            <a:lvl1pPr>
              <a:defRPr>
                <a:solidFill>
                  <a:schemeClr val="tx2"/>
                </a:solidFill>
              </a:defRPr>
            </a:lvl1pPr>
            <a:extLst/>
          </a:lstStyle>
          <a:p>
            <a:endParaRPr lang="en-US"/>
          </a:p>
        </p:txBody>
      </p:sp>
      <p:sp>
        <p:nvSpPr>
          <p:cNvPr id="4" name="Espace réservé du numéro de diapositive 3"/>
          <p:cNvSpPr>
            <a:spLocks noGrp="1"/>
          </p:cNvSpPr>
          <p:nvPr>
            <p:ph type="sldNum" sz="quarter" idx="12"/>
          </p:nvPr>
        </p:nvSpPr>
        <p:spPr/>
        <p:txBody>
          <a:bodyPr/>
          <a:lstStyle>
            <a:extLst/>
          </a:lstStyle>
          <a:p>
            <a:fld id="{687D7A59-36E2-48B9-B146-C1E59501F63F}" type="slidenum">
              <a:rPr lang="en-US" smtClean="0"/>
              <a:pPr/>
              <a:t>‹N°›</a:t>
            </a:fld>
            <a:endParaRPr lang="en-US"/>
          </a:p>
        </p:txBody>
      </p:sp>
    </p:spTree>
  </p:cSld>
  <p:clrMapOvr>
    <a:masterClrMapping/>
  </p:clrMapOvr>
  <p:hf sldNum="0" hdr="0" dt="0"/>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fr-FR" smtClean="0"/>
              <a:t>Modifiez le style du titre</a:t>
            </a:r>
            <a:endParaRPr kumimoji="0" lang="en-US"/>
          </a:p>
        </p:txBody>
      </p:sp>
      <p:sp>
        <p:nvSpPr>
          <p:cNvPr id="3" name="Espace réservé du texte 2"/>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fr-FR" smtClean="0"/>
              <a:t>Modifiez les styles du texte du masque</a:t>
            </a:r>
          </a:p>
        </p:txBody>
      </p:sp>
      <p:sp>
        <p:nvSpPr>
          <p:cNvPr id="4" name="Espace réservé du contenu 3"/>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p:txBody>
          <a:bodyPr/>
          <a:lstStyle>
            <a:extLst/>
          </a:lstStyle>
          <a:p>
            <a:fld id="{9EA7E191-5F94-4FC1-B823-BD7CABF7FA06}" type="datetime1">
              <a:rPr lang="en-US" smtClean="0"/>
              <a:pPr/>
              <a:t>11/4/2013</a:t>
            </a:fld>
            <a:endParaRPr lang="en-US"/>
          </a:p>
        </p:txBody>
      </p:sp>
      <p:sp>
        <p:nvSpPr>
          <p:cNvPr id="6" name="Espace réservé du pied de page 5"/>
          <p:cNvSpPr>
            <a:spLocks noGrp="1"/>
          </p:cNvSpPr>
          <p:nvPr>
            <p:ph type="ftr" sz="quarter" idx="11"/>
          </p:nvPr>
        </p:nvSpPr>
        <p:spPr/>
        <p:txBody>
          <a:bodyPr/>
          <a:lstStyle>
            <a:extLst/>
          </a:lstStyle>
          <a:p>
            <a:endParaRPr lang="en-US"/>
          </a:p>
        </p:txBody>
      </p:sp>
      <p:sp>
        <p:nvSpPr>
          <p:cNvPr id="7" name="Espace réservé du numéro de diapositive 6"/>
          <p:cNvSpPr>
            <a:spLocks noGrp="1"/>
          </p:cNvSpPr>
          <p:nvPr>
            <p:ph type="sldNum" sz="quarter" idx="12"/>
          </p:nvPr>
        </p:nvSpPr>
        <p:spPr/>
        <p:txBody>
          <a:bodyPr/>
          <a:lstStyle>
            <a:extLst/>
          </a:lstStyle>
          <a:p>
            <a:fld id="{687D7A59-36E2-48B9-B146-C1E59501F63F}" type="slidenum">
              <a:rPr lang="en-US" smtClean="0"/>
              <a:pPr/>
              <a:t>‹N°›</a:t>
            </a:fld>
            <a:endParaRPr lang="en-US"/>
          </a:p>
        </p:txBody>
      </p:sp>
    </p:spTree>
  </p:cSld>
  <p:clrMapOvr>
    <a:masterClrMapping/>
  </p:clrMapOvr>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idx="1"/>
          </p:nvPr>
        </p:nvSpPr>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C60A9C63-1078-442A-BDEE-04B38C87DEE8}" type="datetime1">
              <a:rPr lang="fr-FR" smtClean="0"/>
              <a:t>04/11/2013</a:t>
            </a:fld>
            <a:endParaRPr lang="fr-FR"/>
          </a:p>
        </p:txBody>
      </p:sp>
      <p:sp>
        <p:nvSpPr>
          <p:cNvPr id="5" name="Espace réservé du pied de page 4"/>
          <p:cNvSpPr>
            <a:spLocks noGrp="1"/>
          </p:cNvSpPr>
          <p:nvPr>
            <p:ph type="ftr" sz="quarter" idx="11"/>
          </p:nvPr>
        </p:nvSpPr>
        <p:spPr/>
        <p:txBody>
          <a:bodyPr/>
          <a:lstStyle/>
          <a:p>
            <a:r>
              <a:rPr lang="fr-FR" smtClean="0"/>
              <a:t>Sharesap.com®. Copyright©. Tous droits réservés. Par Mickael QUESNOT</a:t>
            </a:r>
            <a:endParaRPr lang="fr-FR"/>
          </a:p>
        </p:txBody>
      </p:sp>
      <p:sp>
        <p:nvSpPr>
          <p:cNvPr id="6" name="Espace réservé du numéro de diapositive 5"/>
          <p:cNvSpPr>
            <a:spLocks noGrp="1"/>
          </p:cNvSpPr>
          <p:nvPr>
            <p:ph type="sldNum" sz="quarter" idx="12"/>
          </p:nvPr>
        </p:nvSpPr>
        <p:spPr/>
        <p:txBody>
          <a:bodyPr/>
          <a:lstStyle/>
          <a:p>
            <a:fld id="{CFA053F5-2E17-43D1-8E2F-F11B8E0DFEED}" type="slidenum">
              <a:rPr lang="fr-FR" smtClean="0"/>
              <a:t>‹N°›</a:t>
            </a:fld>
            <a:endParaRPr lang="fr-FR"/>
          </a:p>
        </p:txBody>
      </p:sp>
    </p:spTree>
    <p:extLst>
      <p:ext uri="{BB962C8B-B14F-4D97-AF65-F5344CB8AC3E}">
        <p14:creationId xmlns:p14="http://schemas.microsoft.com/office/powerpoint/2010/main" val="399151166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bg>
      <p:bgRef idx="1002">
        <a:schemeClr val="bg2"/>
      </p:bgRef>
    </p:bg>
    <p:spTree>
      <p:nvGrpSpPr>
        <p:cNvPr id="1" name=""/>
        <p:cNvGrpSpPr/>
        <p:nvPr/>
      </p:nvGrpSpPr>
      <p:grpSpPr>
        <a:xfrm>
          <a:off x="0" y="0"/>
          <a:ext cx="0" cy="0"/>
          <a:chOff x="0" y="0"/>
          <a:chExt cx="0" cy="0"/>
        </a:xfrm>
      </p:grpSpPr>
      <p:sp>
        <p:nvSpPr>
          <p:cNvPr id="8" name="Rectangle 7"/>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Rectangle 8"/>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re 1"/>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fr-FR" smtClean="0"/>
              <a:t>Modifiez le style du titre</a:t>
            </a:r>
            <a:endParaRPr kumimoji="0" lang="en-US" dirty="0"/>
          </a:p>
        </p:txBody>
      </p:sp>
      <p:sp>
        <p:nvSpPr>
          <p:cNvPr id="4" name="Espace réservé du texte 3"/>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fr-FR" smtClean="0"/>
              <a:t>Modifiez les styles du texte du masque</a:t>
            </a:r>
          </a:p>
        </p:txBody>
      </p:sp>
      <p:sp>
        <p:nvSpPr>
          <p:cNvPr id="5" name="Espace réservé de la date 4"/>
          <p:cNvSpPr>
            <a:spLocks noGrp="1"/>
          </p:cNvSpPr>
          <p:nvPr>
            <p:ph type="dt" sz="half" idx="10"/>
          </p:nvPr>
        </p:nvSpPr>
        <p:spPr/>
        <p:txBody>
          <a:bodyPr/>
          <a:lstStyle>
            <a:extLst/>
          </a:lstStyle>
          <a:p>
            <a:fld id="{88856D55-EFBE-4F9B-8A5F-09D42CA22A9B}" type="datetime1">
              <a:rPr lang="en-US" smtClean="0"/>
              <a:pPr/>
              <a:t>11/4/2013</a:t>
            </a:fld>
            <a:endParaRPr lang="en-US"/>
          </a:p>
        </p:txBody>
      </p:sp>
      <p:sp>
        <p:nvSpPr>
          <p:cNvPr id="6" name="Espace réservé du pied de page 5"/>
          <p:cNvSpPr>
            <a:spLocks noGrp="1"/>
          </p:cNvSpPr>
          <p:nvPr>
            <p:ph type="ftr" sz="quarter" idx="11"/>
          </p:nvPr>
        </p:nvSpPr>
        <p:spPr/>
        <p:txBody>
          <a:bodyPr/>
          <a:lstStyle>
            <a:extLst/>
          </a:lstStyle>
          <a:p>
            <a:endParaRPr lang="en-US"/>
          </a:p>
        </p:txBody>
      </p:sp>
      <p:sp>
        <p:nvSpPr>
          <p:cNvPr id="7" name="Espace réservé du numéro de diapositive 6"/>
          <p:cNvSpPr>
            <a:spLocks noGrp="1"/>
          </p:cNvSpPr>
          <p:nvPr>
            <p:ph type="sldNum" sz="quarter" idx="12"/>
          </p:nvPr>
        </p:nvSpPr>
        <p:spPr/>
        <p:txBody>
          <a:bodyPr/>
          <a:lstStyle>
            <a:extLst/>
          </a:lstStyle>
          <a:p>
            <a:fld id="{687D7A59-36E2-48B9-B146-C1E59501F63F}" type="slidenum">
              <a:rPr lang="en-US" smtClean="0"/>
              <a:pPr/>
              <a:t>‹N°›</a:t>
            </a:fld>
            <a:endParaRPr lang="en-US"/>
          </a:p>
        </p:txBody>
      </p:sp>
      <p:sp>
        <p:nvSpPr>
          <p:cNvPr id="10" name="Espace réservé pour une image  9"/>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fr-FR" smtClean="0"/>
              <a:t>Cliquez sur l'icône pour ajouter une image</a:t>
            </a:r>
            <a:endParaRPr kumimoji="0" lang="en-US" dirty="0"/>
          </a:p>
        </p:txBody>
      </p:sp>
    </p:spTree>
  </p:cSld>
  <p:clrMapOvr>
    <a:overrideClrMapping bg1="dk1" tx1="lt1" bg2="dk2" tx2="lt2" accent1="accent1" accent2="accent2" accent3="accent3" accent4="accent4" accent5="accent5" accent6="accent6" hlink="hlink" folHlink="folHlink"/>
  </p:clrMapOvr>
  <p:hf sldNum="0" hdr="0" dt="0"/>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extLst/>
          </a:lstStyle>
          <a:p>
            <a:r>
              <a:rPr kumimoji="0" lang="fr-FR" smtClean="0"/>
              <a:t>Modifiez le style du titre</a:t>
            </a:r>
            <a:endParaRPr kumimoji="0" lang="en-US"/>
          </a:p>
        </p:txBody>
      </p:sp>
      <p:sp>
        <p:nvSpPr>
          <p:cNvPr id="3" name="Espace réservé du texte vertical 2"/>
          <p:cNvSpPr>
            <a:spLocks noGrp="1"/>
          </p:cNvSpPr>
          <p:nvPr>
            <p:ph type="body" orient="vert" idx="1"/>
          </p:nvPr>
        </p:nvSpPr>
        <p:spPr/>
        <p:txBody>
          <a:bodyPr vert="eaVert"/>
          <a:lstStyle>
            <a:extLst/>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extLst/>
          </a:lstStyle>
          <a:p>
            <a:fld id="{E5CFCF5A-EA79-452C-A52C-1A2668C2E7DF}" type="datetime1">
              <a:rPr lang="en-US" smtClean="0"/>
              <a:pPr/>
              <a:t>11/4/2013</a:t>
            </a:fld>
            <a:endParaRPr lang="en-US"/>
          </a:p>
        </p:txBody>
      </p:sp>
      <p:sp>
        <p:nvSpPr>
          <p:cNvPr id="5" name="Espace réservé du pied de page 4"/>
          <p:cNvSpPr>
            <a:spLocks noGrp="1"/>
          </p:cNvSpPr>
          <p:nvPr>
            <p:ph type="ftr" sz="quarter" idx="11"/>
          </p:nvPr>
        </p:nvSpPr>
        <p:spPr/>
        <p:txBody>
          <a:bodyPr/>
          <a:lstStyle>
            <a:extLst/>
          </a:lstStyle>
          <a:p>
            <a:endParaRPr lang="en-US"/>
          </a:p>
        </p:txBody>
      </p:sp>
      <p:sp>
        <p:nvSpPr>
          <p:cNvPr id="6" name="Espace réservé du numéro de diapositive 5"/>
          <p:cNvSpPr>
            <a:spLocks noGrp="1"/>
          </p:cNvSpPr>
          <p:nvPr>
            <p:ph type="sldNum" sz="quarter" idx="12"/>
          </p:nvPr>
        </p:nvSpPr>
        <p:spPr/>
        <p:txBody>
          <a:bodyPr/>
          <a:lstStyle>
            <a:extLst/>
          </a:lstStyle>
          <a:p>
            <a:fld id="{687D7A59-36E2-48B9-B146-C1E59501F63F}" type="slidenum">
              <a:rPr lang="en-US" smtClean="0"/>
              <a:pPr/>
              <a:t>‹N°›</a:t>
            </a:fld>
            <a:endParaRPr lang="en-US"/>
          </a:p>
        </p:txBody>
      </p:sp>
    </p:spTree>
  </p:cSld>
  <p:clrMapOvr>
    <a:masterClrMapping/>
  </p:clrMapOvr>
  <p:hf sldNum="0" hdr="0" dt="0"/>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553200" y="274955"/>
            <a:ext cx="1524000" cy="5851525"/>
          </a:xfrm>
        </p:spPr>
        <p:txBody>
          <a:bodyPr vert="eaVert" anchor="t"/>
          <a:lstStyle>
            <a:extLst/>
          </a:lstStyle>
          <a:p>
            <a:r>
              <a:rPr kumimoji="0" lang="fr-FR" smtClean="0"/>
              <a:t>Modifiez le style du titre</a:t>
            </a:r>
            <a:endParaRPr kumimoji="0" lang="en-US"/>
          </a:p>
        </p:txBody>
      </p:sp>
      <p:sp>
        <p:nvSpPr>
          <p:cNvPr id="3" name="Espace réservé du texte vertical 2"/>
          <p:cNvSpPr>
            <a:spLocks noGrp="1"/>
          </p:cNvSpPr>
          <p:nvPr>
            <p:ph type="body" orient="vert" idx="1"/>
          </p:nvPr>
        </p:nvSpPr>
        <p:spPr>
          <a:xfrm>
            <a:off x="457200" y="274642"/>
            <a:ext cx="6019800" cy="5851525"/>
          </a:xfrm>
        </p:spPr>
        <p:txBody>
          <a:bodyPr vert="eaVert"/>
          <a:lstStyle>
            <a:extLst/>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a:xfrm>
            <a:off x="4242816" y="6557946"/>
            <a:ext cx="2002464" cy="226902"/>
          </a:xfrm>
        </p:spPr>
        <p:txBody>
          <a:bodyPr/>
          <a:lstStyle>
            <a:extLst/>
          </a:lstStyle>
          <a:p>
            <a:fld id="{2E5C4C28-BD4B-4892-9A2D-6E19BD753A9A}" type="datetime1">
              <a:rPr lang="en-US" smtClean="0"/>
              <a:pPr/>
              <a:t>11/4/2013</a:t>
            </a:fld>
            <a:endParaRPr lang="en-US"/>
          </a:p>
        </p:txBody>
      </p:sp>
      <p:sp>
        <p:nvSpPr>
          <p:cNvPr id="5" name="Espace réservé du pied de page 4"/>
          <p:cNvSpPr>
            <a:spLocks noGrp="1"/>
          </p:cNvSpPr>
          <p:nvPr>
            <p:ph type="ftr" sz="quarter" idx="11"/>
          </p:nvPr>
        </p:nvSpPr>
        <p:spPr>
          <a:xfrm>
            <a:off x="457200" y="6556248"/>
            <a:ext cx="3657600" cy="228600"/>
          </a:xfrm>
        </p:spPr>
        <p:txBody>
          <a:bodyPr/>
          <a:lstStyle>
            <a:extLst/>
          </a:lstStyle>
          <a:p>
            <a:endParaRPr lang="en-US"/>
          </a:p>
        </p:txBody>
      </p:sp>
      <p:sp>
        <p:nvSpPr>
          <p:cNvPr id="6" name="Espace réservé du numéro de diapositive 5"/>
          <p:cNvSpPr>
            <a:spLocks noGrp="1"/>
          </p:cNvSpPr>
          <p:nvPr>
            <p:ph type="sldNum" sz="quarter" idx="12"/>
          </p:nvPr>
        </p:nvSpPr>
        <p:spPr>
          <a:xfrm>
            <a:off x="6254496" y="6553200"/>
            <a:ext cx="588336" cy="228600"/>
          </a:xfrm>
        </p:spPr>
        <p:txBody>
          <a:bodyPr/>
          <a:lstStyle>
            <a:lvl1pPr>
              <a:defRPr>
                <a:solidFill>
                  <a:schemeClr val="tx2"/>
                </a:solidFill>
              </a:defRPr>
            </a:lvl1pPr>
            <a:extLst/>
          </a:lstStyle>
          <a:p>
            <a:fld id="{687D7A59-36E2-48B9-B146-C1E59501F63F}" type="slidenum">
              <a:rPr lang="en-US" smtClean="0"/>
              <a:pPr/>
              <a:t>‹N°›</a:t>
            </a:fld>
            <a:endParaRPr lang="en-US"/>
          </a:p>
        </p:txBody>
      </p:sp>
    </p:spTree>
  </p:cSld>
  <p:clrMapOvr>
    <a:masterClrMapping/>
  </p:clrMapOvr>
  <p:hf sldNum="0" hdr="0" dt="0"/>
</p:sldLayout>
</file>

<file path=ppt/slideLayouts/slideLayout23.xml><?xml version="1.0" encoding="utf-8"?>
<p:sldLayout xmlns:a="http://schemas.openxmlformats.org/drawingml/2006/main" xmlns:r="http://schemas.openxmlformats.org/officeDocument/2006/relationships" xmlns:p="http://schemas.openxmlformats.org/presentationml/2006/main">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1400"/>
            </a:lvl1pPr>
          </a:lstStyle>
          <a:p>
            <a:r>
              <a:rPr lang="en-US" noProof="0" smtClean="0"/>
              <a:t>Click to edit Master title style</a:t>
            </a:r>
            <a:endParaRPr lang="en-US" dirty="0"/>
          </a:p>
        </p:txBody>
      </p:sp>
      <p:sp>
        <p:nvSpPr>
          <p:cNvPr id="7" name="Content Placeholder 2"/>
          <p:cNvSpPr>
            <a:spLocks noGrp="1"/>
          </p:cNvSpPr>
          <p:nvPr>
            <p:ph idx="1"/>
          </p:nvPr>
        </p:nvSpPr>
        <p:spPr>
          <a:xfrm>
            <a:off x="324000" y="1691998"/>
            <a:ext cx="8496000" cy="4392000"/>
          </a:xfrm>
        </p:spPr>
        <p:txBody>
          <a:bodyPr tIns="1440000"/>
          <a:lstStyle>
            <a:lvl1pPr algn="ctr">
              <a:defRPr b="0"/>
            </a:lvl1pPr>
          </a:lstStyle>
          <a:p>
            <a:pPr lvl="0"/>
            <a:r>
              <a:rPr lang="en-US" smtClean="0"/>
              <a:t>Click to edit Master text styles</a:t>
            </a:r>
          </a:p>
        </p:txBody>
      </p:sp>
    </p:spTree>
    <p:extLst>
      <p:ext uri="{BB962C8B-B14F-4D97-AF65-F5344CB8AC3E}">
        <p14:creationId xmlns:p14="http://schemas.microsoft.com/office/powerpoint/2010/main" val="234750191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Copyright">
    <p:spTree>
      <p:nvGrpSpPr>
        <p:cNvPr id="1" name=""/>
        <p:cNvGrpSpPr/>
        <p:nvPr/>
      </p:nvGrpSpPr>
      <p:grpSpPr>
        <a:xfrm>
          <a:off x="0" y="0"/>
          <a:ext cx="0" cy="0"/>
          <a:chOff x="0" y="0"/>
          <a:chExt cx="0" cy="0"/>
        </a:xfrm>
      </p:grpSpPr>
      <p:sp>
        <p:nvSpPr>
          <p:cNvPr id="2" name="TextBox 8"/>
          <p:cNvSpPr txBox="1">
            <a:spLocks noChangeArrowheads="1"/>
          </p:cNvSpPr>
          <p:nvPr userDrawn="1"/>
        </p:nvSpPr>
        <p:spPr bwMode="gray">
          <a:xfrm>
            <a:off x="323850" y="323850"/>
            <a:ext cx="8404225"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GB" altLang="fr-FR" sz="2400" b="1" dirty="0">
                <a:solidFill>
                  <a:schemeClr val="accent2"/>
                </a:solidFill>
              </a:rPr>
              <a:t>© </a:t>
            </a:r>
            <a:r>
              <a:rPr lang="de-DE" altLang="fr-FR" sz="2400" b="1" dirty="0" smtClean="0">
                <a:solidFill>
                  <a:schemeClr val="accent2"/>
                </a:solidFill>
              </a:rPr>
              <a:t>SHARESAP. </a:t>
            </a:r>
            <a:r>
              <a:rPr lang="de-DE" altLang="fr-FR" sz="2400" b="1" dirty="0">
                <a:solidFill>
                  <a:schemeClr val="accent2"/>
                </a:solidFill>
              </a:rPr>
              <a:t>All </a:t>
            </a:r>
            <a:r>
              <a:rPr lang="de-DE" altLang="fr-FR" sz="2400" b="1" dirty="0" err="1">
                <a:solidFill>
                  <a:schemeClr val="accent2"/>
                </a:solidFill>
              </a:rPr>
              <a:t>rights</a:t>
            </a:r>
            <a:r>
              <a:rPr lang="de-DE" altLang="fr-FR" sz="2400" b="1" dirty="0">
                <a:solidFill>
                  <a:schemeClr val="accent2"/>
                </a:solidFill>
              </a:rPr>
              <a:t> </a:t>
            </a:r>
            <a:r>
              <a:rPr lang="de-DE" altLang="fr-FR" sz="2400" b="1" dirty="0" err="1">
                <a:solidFill>
                  <a:schemeClr val="accent2"/>
                </a:solidFill>
              </a:rPr>
              <a:t>reserved</a:t>
            </a:r>
            <a:r>
              <a:rPr lang="de-DE" altLang="fr-FR" sz="2400" b="1" dirty="0">
                <a:solidFill>
                  <a:schemeClr val="accent2"/>
                </a:solidFill>
              </a:rPr>
              <a:t>.</a:t>
            </a:r>
          </a:p>
        </p:txBody>
      </p:sp>
      <p:sp>
        <p:nvSpPr>
          <p:cNvPr id="3" name="TextBox 9"/>
          <p:cNvSpPr txBox="1">
            <a:spLocks noChangeArrowheads="1"/>
          </p:cNvSpPr>
          <p:nvPr userDrawn="1"/>
        </p:nvSpPr>
        <p:spPr bwMode="gray">
          <a:xfrm>
            <a:off x="323850" y="1692275"/>
            <a:ext cx="8404225"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ts val="1200"/>
              </a:spcBef>
            </a:pPr>
            <a:r>
              <a:rPr lang="fr-FR" altLang="fr-FR" sz="1000" noProof="1">
                <a:ea typeface="MS PGothic" pitchFamily="34" charset="-128"/>
              </a:rPr>
              <a:t>No part of this publication may be reproduced or transmitted in any form or for any purpose without the express permission of </a:t>
            </a:r>
            <a:r>
              <a:rPr lang="fr-FR" altLang="fr-FR" sz="1000" noProof="1" smtClean="0">
                <a:ea typeface="MS PGothic" pitchFamily="34" charset="-128"/>
              </a:rPr>
              <a:t>SHARESAP. </a:t>
            </a:r>
            <a:r>
              <a:rPr lang="fr-FR" altLang="fr-FR" sz="1000" noProof="1">
                <a:ea typeface="MS PGothic" pitchFamily="34" charset="-128"/>
              </a:rPr>
              <a:t/>
            </a:r>
            <a:br>
              <a:rPr lang="fr-FR" altLang="fr-FR" sz="1000" noProof="1">
                <a:ea typeface="MS PGothic" pitchFamily="34" charset="-128"/>
              </a:rPr>
            </a:br>
            <a:r>
              <a:rPr lang="fr-FR" altLang="fr-FR" sz="1000" noProof="1">
                <a:ea typeface="MS PGothic" pitchFamily="34" charset="-128"/>
              </a:rPr>
              <a:t>The information contained herein may be changed without prior notice.</a:t>
            </a:r>
          </a:p>
          <a:p>
            <a:pPr eaLnBrk="1" hangingPunct="1">
              <a:spcBef>
                <a:spcPts val="1200"/>
              </a:spcBef>
            </a:pPr>
            <a:r>
              <a:rPr lang="fr-FR" altLang="fr-FR" sz="1000" noProof="1">
                <a:ea typeface="MS PGothic" pitchFamily="34" charset="-128"/>
              </a:rPr>
              <a:t>Some software products marketed by </a:t>
            </a:r>
            <a:r>
              <a:rPr lang="fr-FR" altLang="fr-FR" sz="1000" noProof="1" smtClean="0">
                <a:ea typeface="MS PGothic" pitchFamily="34" charset="-128"/>
              </a:rPr>
              <a:t>SHARESAP </a:t>
            </a:r>
            <a:r>
              <a:rPr lang="fr-FR" altLang="fr-FR" sz="1000" noProof="1">
                <a:ea typeface="MS PGothic" pitchFamily="34" charset="-128"/>
              </a:rPr>
              <a:t>and its distributors contain proprietary software components of other software vendors.</a:t>
            </a:r>
          </a:p>
          <a:p>
            <a:pPr eaLnBrk="1" hangingPunct="1">
              <a:spcBef>
                <a:spcPts val="1200"/>
              </a:spcBef>
            </a:pPr>
            <a:r>
              <a:rPr lang="fr-FR" altLang="fr-FR" sz="1000" noProof="1">
                <a:ea typeface="MS PGothic" pitchFamily="34" charset="-128"/>
              </a:rPr>
              <a:t>National product specifications may vary.</a:t>
            </a:r>
          </a:p>
          <a:p>
            <a:pPr eaLnBrk="1" hangingPunct="1">
              <a:spcBef>
                <a:spcPts val="1200"/>
              </a:spcBef>
            </a:pPr>
            <a:r>
              <a:rPr lang="fr-FR" altLang="fr-FR" sz="1000" noProof="1">
                <a:ea typeface="MS PGothic" pitchFamily="34" charset="-128"/>
              </a:rPr>
              <a:t>These materials are provided by </a:t>
            </a:r>
            <a:r>
              <a:rPr lang="fr-FR" altLang="fr-FR" sz="1000" noProof="1" smtClean="0">
                <a:ea typeface="MS PGothic" pitchFamily="34" charset="-128"/>
              </a:rPr>
              <a:t>SHARESAP for </a:t>
            </a:r>
            <a:r>
              <a:rPr lang="fr-FR" altLang="fr-FR" sz="1000" noProof="1">
                <a:ea typeface="MS PGothic" pitchFamily="34" charset="-128"/>
              </a:rPr>
              <a:t>informational purposes only, without representation or warranty of any kind, and </a:t>
            </a:r>
            <a:r>
              <a:rPr lang="fr-FR" altLang="fr-FR" sz="1000" noProof="1" smtClean="0">
                <a:ea typeface="MS PGothic" pitchFamily="34" charset="-128"/>
              </a:rPr>
              <a:t>SHARESAP shall </a:t>
            </a:r>
            <a:r>
              <a:rPr lang="fr-FR" altLang="fr-FR" sz="1000" noProof="1">
                <a:ea typeface="MS PGothic" pitchFamily="34" charset="-128"/>
              </a:rPr>
              <a:t>not be liable for errors or omissions with respect to the materials. The only warranties for </a:t>
            </a:r>
            <a:r>
              <a:rPr lang="fr-FR" altLang="fr-FR" sz="1000" noProof="1" smtClean="0">
                <a:ea typeface="MS PGothic" pitchFamily="34" charset="-128"/>
              </a:rPr>
              <a:t>SHARESAP products </a:t>
            </a:r>
            <a:r>
              <a:rPr lang="fr-FR" altLang="fr-FR" sz="1000" noProof="1">
                <a:ea typeface="MS PGothic" pitchFamily="34" charset="-128"/>
              </a:rPr>
              <a:t>and services are those that are set forth in the express warranty statements accompanying such products and services, if any. Nothing herein should be construed as constituting an additional warranty. </a:t>
            </a:r>
          </a:p>
          <a:p>
            <a:pPr eaLnBrk="1" hangingPunct="1">
              <a:spcBef>
                <a:spcPts val="1200"/>
              </a:spcBef>
            </a:pPr>
            <a:r>
              <a:rPr lang="fr-FR" altLang="fr-FR" sz="1000" noProof="1" smtClean="0">
                <a:ea typeface="MS PGothic" pitchFamily="34" charset="-128"/>
              </a:rPr>
              <a:t>SHARESAP </a:t>
            </a:r>
            <a:r>
              <a:rPr lang="fr-FR" altLang="fr-FR" sz="1000" noProof="1">
                <a:ea typeface="MS PGothic" pitchFamily="34" charset="-128"/>
              </a:rPr>
              <a:t>and other </a:t>
            </a:r>
            <a:r>
              <a:rPr lang="fr-FR" altLang="fr-FR" sz="1000" noProof="1" smtClean="0">
                <a:ea typeface="MS PGothic" pitchFamily="34" charset="-128"/>
              </a:rPr>
              <a:t>SHARESAP </a:t>
            </a:r>
            <a:r>
              <a:rPr lang="fr-FR" altLang="fr-FR" sz="1000" noProof="1">
                <a:ea typeface="MS PGothic" pitchFamily="34" charset="-128"/>
              </a:rPr>
              <a:t>products and services mentioned herein as well as their respective logos are trademarks or registered trademarks of </a:t>
            </a:r>
            <a:r>
              <a:rPr lang="fr-FR" altLang="fr-FR" sz="1000" noProof="1" smtClean="0">
                <a:ea typeface="MS PGothic" pitchFamily="34" charset="-128"/>
              </a:rPr>
              <a:t>SHARESAP </a:t>
            </a:r>
            <a:r>
              <a:rPr lang="fr-FR" altLang="fr-FR" sz="1000" noProof="1">
                <a:ea typeface="MS PGothic" pitchFamily="34" charset="-128"/>
              </a:rPr>
              <a:t>in </a:t>
            </a:r>
            <a:r>
              <a:rPr lang="fr-FR" altLang="fr-FR" sz="1000" noProof="1" smtClean="0">
                <a:ea typeface="MS PGothic" pitchFamily="34" charset="-128"/>
              </a:rPr>
              <a:t>France and </a:t>
            </a:r>
            <a:r>
              <a:rPr lang="fr-FR" altLang="fr-FR" sz="1000" noProof="1">
                <a:ea typeface="MS PGothic" pitchFamily="34" charset="-128"/>
              </a:rPr>
              <a:t>other countries.  </a:t>
            </a:r>
            <a:br>
              <a:rPr lang="fr-FR" altLang="fr-FR" sz="1000" noProof="1">
                <a:ea typeface="MS PGothic" pitchFamily="34" charset="-128"/>
              </a:rPr>
            </a:br>
            <a:r>
              <a:rPr lang="fr-FR" altLang="fr-FR" sz="1000" noProof="1">
                <a:ea typeface="MS PGothic" pitchFamily="34" charset="-128"/>
              </a:rPr>
              <a:t>Please see </a:t>
            </a:r>
            <a:r>
              <a:rPr lang="fr-FR" altLang="fr-FR" sz="1000" noProof="1">
                <a:ea typeface="MS PGothic" pitchFamily="34" charset="-128"/>
                <a:hlinkClick r:id="rId2"/>
              </a:rPr>
              <a:t>http://</a:t>
            </a:r>
            <a:r>
              <a:rPr lang="fr-FR" altLang="fr-FR" sz="1000" noProof="1" smtClean="0">
                <a:ea typeface="MS PGothic" pitchFamily="34" charset="-128"/>
                <a:hlinkClick r:id="rId2"/>
              </a:rPr>
              <a:t>www.sharesap,com</a:t>
            </a:r>
            <a:r>
              <a:rPr lang="fr-FR" altLang="fr-FR" sz="1000" noProof="1" smtClean="0">
                <a:ea typeface="MS PGothic" pitchFamily="34" charset="-128"/>
              </a:rPr>
              <a:t> for </a:t>
            </a:r>
            <a:r>
              <a:rPr lang="fr-FR" altLang="fr-FR" sz="1000" noProof="1">
                <a:ea typeface="MS PGothic" pitchFamily="34" charset="-128"/>
              </a:rPr>
              <a:t>additional trademark information and notices.</a:t>
            </a:r>
          </a:p>
        </p:txBody>
      </p:sp>
    </p:spTree>
    <p:extLst>
      <p:ext uri="{BB962C8B-B14F-4D97-AF65-F5344CB8AC3E}">
        <p14:creationId xmlns:p14="http://schemas.microsoft.com/office/powerpoint/2010/main" val="33329086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Modifiez le style du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Modifiez les styles du texte du masque</a:t>
            </a:r>
          </a:p>
        </p:txBody>
      </p:sp>
      <p:sp>
        <p:nvSpPr>
          <p:cNvPr id="4" name="Espace réservé de la date 3"/>
          <p:cNvSpPr>
            <a:spLocks noGrp="1"/>
          </p:cNvSpPr>
          <p:nvPr>
            <p:ph type="dt" sz="half" idx="10"/>
          </p:nvPr>
        </p:nvSpPr>
        <p:spPr/>
        <p:txBody>
          <a:bodyPr/>
          <a:lstStyle/>
          <a:p>
            <a:fld id="{8DCAE0D4-7ABB-418E-A98F-3CA29F7CA570}" type="datetime1">
              <a:rPr lang="fr-FR" smtClean="0"/>
              <a:t>04/11/2013</a:t>
            </a:fld>
            <a:endParaRPr lang="fr-FR"/>
          </a:p>
        </p:txBody>
      </p:sp>
      <p:sp>
        <p:nvSpPr>
          <p:cNvPr id="5" name="Espace réservé du pied de page 4"/>
          <p:cNvSpPr>
            <a:spLocks noGrp="1"/>
          </p:cNvSpPr>
          <p:nvPr>
            <p:ph type="ftr" sz="quarter" idx="11"/>
          </p:nvPr>
        </p:nvSpPr>
        <p:spPr/>
        <p:txBody>
          <a:bodyPr/>
          <a:lstStyle/>
          <a:p>
            <a:r>
              <a:rPr lang="fr-FR" smtClean="0"/>
              <a:t>Sharesap.com®. Copyright©. Tous droits réservés. Par Mickael QUESNOT</a:t>
            </a:r>
            <a:endParaRPr lang="fr-FR"/>
          </a:p>
        </p:txBody>
      </p:sp>
      <p:sp>
        <p:nvSpPr>
          <p:cNvPr id="6" name="Espace réservé du numéro de diapositive 5"/>
          <p:cNvSpPr>
            <a:spLocks noGrp="1"/>
          </p:cNvSpPr>
          <p:nvPr>
            <p:ph type="sldNum" sz="quarter" idx="12"/>
          </p:nvPr>
        </p:nvSpPr>
        <p:spPr/>
        <p:txBody>
          <a:bodyPr/>
          <a:lstStyle/>
          <a:p>
            <a:fld id="{CFA053F5-2E17-43D1-8E2F-F11B8E0DFEED}" type="slidenum">
              <a:rPr lang="fr-FR" smtClean="0"/>
              <a:t>‹N°›</a:t>
            </a:fld>
            <a:endParaRPr lang="fr-FR"/>
          </a:p>
        </p:txBody>
      </p:sp>
    </p:spTree>
    <p:extLst>
      <p:ext uri="{BB962C8B-B14F-4D97-AF65-F5344CB8AC3E}">
        <p14:creationId xmlns:p14="http://schemas.microsoft.com/office/powerpoint/2010/main" val="29677579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p>
            <a:fld id="{875A3457-F5AC-4629-AD3C-84CDEBA9D820}" type="datetime1">
              <a:rPr lang="fr-FR" smtClean="0"/>
              <a:t>04/11/2013</a:t>
            </a:fld>
            <a:endParaRPr lang="fr-FR"/>
          </a:p>
        </p:txBody>
      </p:sp>
      <p:sp>
        <p:nvSpPr>
          <p:cNvPr id="6" name="Espace réservé du pied de page 5"/>
          <p:cNvSpPr>
            <a:spLocks noGrp="1"/>
          </p:cNvSpPr>
          <p:nvPr>
            <p:ph type="ftr" sz="quarter" idx="11"/>
          </p:nvPr>
        </p:nvSpPr>
        <p:spPr/>
        <p:txBody>
          <a:bodyPr/>
          <a:lstStyle/>
          <a:p>
            <a:r>
              <a:rPr lang="fr-FR" smtClean="0"/>
              <a:t>Sharesap.com®. Copyright©. Tous droits réservés. Par Mickael QUESNOT</a:t>
            </a:r>
            <a:endParaRPr lang="fr-FR"/>
          </a:p>
        </p:txBody>
      </p:sp>
      <p:sp>
        <p:nvSpPr>
          <p:cNvPr id="7" name="Espace réservé du numéro de diapositive 6"/>
          <p:cNvSpPr>
            <a:spLocks noGrp="1"/>
          </p:cNvSpPr>
          <p:nvPr>
            <p:ph type="sldNum" sz="quarter" idx="12"/>
          </p:nvPr>
        </p:nvSpPr>
        <p:spPr/>
        <p:txBody>
          <a:bodyPr/>
          <a:lstStyle/>
          <a:p>
            <a:fld id="{CFA053F5-2E17-43D1-8E2F-F11B8E0DFEED}" type="slidenum">
              <a:rPr lang="fr-FR" smtClean="0"/>
              <a:t>‹N°›</a:t>
            </a:fld>
            <a:endParaRPr lang="fr-FR"/>
          </a:p>
        </p:txBody>
      </p:sp>
    </p:spTree>
    <p:extLst>
      <p:ext uri="{BB962C8B-B14F-4D97-AF65-F5344CB8AC3E}">
        <p14:creationId xmlns:p14="http://schemas.microsoft.com/office/powerpoint/2010/main" val="42382665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Modifiez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p>
            <a:fld id="{DC822DD9-891F-45EC-BBAC-92426A122DF6}" type="datetime1">
              <a:rPr lang="fr-FR" smtClean="0"/>
              <a:t>04/11/2013</a:t>
            </a:fld>
            <a:endParaRPr lang="fr-FR"/>
          </a:p>
        </p:txBody>
      </p:sp>
      <p:sp>
        <p:nvSpPr>
          <p:cNvPr id="8" name="Espace réservé du pied de page 7"/>
          <p:cNvSpPr>
            <a:spLocks noGrp="1"/>
          </p:cNvSpPr>
          <p:nvPr>
            <p:ph type="ftr" sz="quarter" idx="11"/>
          </p:nvPr>
        </p:nvSpPr>
        <p:spPr/>
        <p:txBody>
          <a:bodyPr/>
          <a:lstStyle/>
          <a:p>
            <a:r>
              <a:rPr lang="fr-FR" smtClean="0"/>
              <a:t>Sharesap.com®. Copyright©. Tous droits réservés. Par Mickael QUESNOT</a:t>
            </a:r>
            <a:endParaRPr lang="fr-FR"/>
          </a:p>
        </p:txBody>
      </p:sp>
      <p:sp>
        <p:nvSpPr>
          <p:cNvPr id="9" name="Espace réservé du numéro de diapositive 8"/>
          <p:cNvSpPr>
            <a:spLocks noGrp="1"/>
          </p:cNvSpPr>
          <p:nvPr>
            <p:ph type="sldNum" sz="quarter" idx="12"/>
          </p:nvPr>
        </p:nvSpPr>
        <p:spPr/>
        <p:txBody>
          <a:bodyPr/>
          <a:lstStyle/>
          <a:p>
            <a:fld id="{CFA053F5-2E17-43D1-8E2F-F11B8E0DFEED}" type="slidenum">
              <a:rPr lang="fr-FR" smtClean="0"/>
              <a:t>‹N°›</a:t>
            </a:fld>
            <a:endParaRPr lang="fr-FR"/>
          </a:p>
        </p:txBody>
      </p:sp>
    </p:spTree>
    <p:extLst>
      <p:ext uri="{BB962C8B-B14F-4D97-AF65-F5344CB8AC3E}">
        <p14:creationId xmlns:p14="http://schemas.microsoft.com/office/powerpoint/2010/main" val="26171856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e la date 2"/>
          <p:cNvSpPr>
            <a:spLocks noGrp="1"/>
          </p:cNvSpPr>
          <p:nvPr>
            <p:ph type="dt" sz="half" idx="10"/>
          </p:nvPr>
        </p:nvSpPr>
        <p:spPr/>
        <p:txBody>
          <a:bodyPr/>
          <a:lstStyle/>
          <a:p>
            <a:fld id="{0FB2FDC5-4B3D-4C8E-BA80-A2A930AFADF6}" type="datetime1">
              <a:rPr lang="fr-FR" smtClean="0"/>
              <a:t>04/11/2013</a:t>
            </a:fld>
            <a:endParaRPr lang="fr-FR"/>
          </a:p>
        </p:txBody>
      </p:sp>
      <p:sp>
        <p:nvSpPr>
          <p:cNvPr id="4" name="Espace réservé du pied de page 3"/>
          <p:cNvSpPr>
            <a:spLocks noGrp="1"/>
          </p:cNvSpPr>
          <p:nvPr>
            <p:ph type="ftr" sz="quarter" idx="11"/>
          </p:nvPr>
        </p:nvSpPr>
        <p:spPr/>
        <p:txBody>
          <a:bodyPr/>
          <a:lstStyle/>
          <a:p>
            <a:r>
              <a:rPr lang="fr-FR" smtClean="0"/>
              <a:t>Sharesap.com®. Copyright©. Tous droits réservés. Par Mickael QUESNOT</a:t>
            </a:r>
            <a:endParaRPr lang="fr-FR"/>
          </a:p>
        </p:txBody>
      </p:sp>
      <p:sp>
        <p:nvSpPr>
          <p:cNvPr id="5" name="Espace réservé du numéro de diapositive 4"/>
          <p:cNvSpPr>
            <a:spLocks noGrp="1"/>
          </p:cNvSpPr>
          <p:nvPr>
            <p:ph type="sldNum" sz="quarter" idx="12"/>
          </p:nvPr>
        </p:nvSpPr>
        <p:spPr/>
        <p:txBody>
          <a:bodyPr/>
          <a:lstStyle/>
          <a:p>
            <a:fld id="{CFA053F5-2E17-43D1-8E2F-F11B8E0DFEED}" type="slidenum">
              <a:rPr lang="fr-FR" smtClean="0"/>
              <a:t>‹N°›</a:t>
            </a:fld>
            <a:endParaRPr lang="fr-FR"/>
          </a:p>
        </p:txBody>
      </p:sp>
    </p:spTree>
    <p:extLst>
      <p:ext uri="{BB962C8B-B14F-4D97-AF65-F5344CB8AC3E}">
        <p14:creationId xmlns:p14="http://schemas.microsoft.com/office/powerpoint/2010/main" val="41220039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C5021C93-3897-4AC7-8B07-09861CDC0490}" type="datetime1">
              <a:rPr lang="fr-FR" smtClean="0"/>
              <a:t>04/11/2013</a:t>
            </a:fld>
            <a:endParaRPr lang="fr-FR"/>
          </a:p>
        </p:txBody>
      </p:sp>
      <p:sp>
        <p:nvSpPr>
          <p:cNvPr id="3" name="Espace réservé du pied de page 2"/>
          <p:cNvSpPr>
            <a:spLocks noGrp="1"/>
          </p:cNvSpPr>
          <p:nvPr>
            <p:ph type="ftr" sz="quarter" idx="11"/>
          </p:nvPr>
        </p:nvSpPr>
        <p:spPr/>
        <p:txBody>
          <a:bodyPr/>
          <a:lstStyle/>
          <a:p>
            <a:r>
              <a:rPr lang="fr-FR" smtClean="0"/>
              <a:t>Sharesap.com®. Copyright©. Tous droits réservés. Par Mickael QUESNOT</a:t>
            </a:r>
            <a:endParaRPr lang="fr-FR"/>
          </a:p>
        </p:txBody>
      </p:sp>
      <p:sp>
        <p:nvSpPr>
          <p:cNvPr id="4" name="Espace réservé du numéro de diapositive 3"/>
          <p:cNvSpPr>
            <a:spLocks noGrp="1"/>
          </p:cNvSpPr>
          <p:nvPr>
            <p:ph type="sldNum" sz="quarter" idx="12"/>
          </p:nvPr>
        </p:nvSpPr>
        <p:spPr/>
        <p:txBody>
          <a:bodyPr/>
          <a:lstStyle/>
          <a:p>
            <a:fld id="{CFA053F5-2E17-43D1-8E2F-F11B8E0DFEED}" type="slidenum">
              <a:rPr lang="fr-FR" smtClean="0"/>
              <a:t>‹N°›</a:t>
            </a:fld>
            <a:endParaRPr lang="fr-FR"/>
          </a:p>
        </p:txBody>
      </p:sp>
    </p:spTree>
    <p:extLst>
      <p:ext uri="{BB962C8B-B14F-4D97-AF65-F5344CB8AC3E}">
        <p14:creationId xmlns:p14="http://schemas.microsoft.com/office/powerpoint/2010/main" val="19427842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Modifiez le style du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Espace réservé de la date 4"/>
          <p:cNvSpPr>
            <a:spLocks noGrp="1"/>
          </p:cNvSpPr>
          <p:nvPr>
            <p:ph type="dt" sz="half" idx="10"/>
          </p:nvPr>
        </p:nvSpPr>
        <p:spPr/>
        <p:txBody>
          <a:bodyPr/>
          <a:lstStyle/>
          <a:p>
            <a:fld id="{2F6C41D5-C95A-4760-B6E8-A9752DEA917E}" type="datetime1">
              <a:rPr lang="fr-FR" smtClean="0"/>
              <a:t>04/11/2013</a:t>
            </a:fld>
            <a:endParaRPr lang="fr-FR"/>
          </a:p>
        </p:txBody>
      </p:sp>
      <p:sp>
        <p:nvSpPr>
          <p:cNvPr id="6" name="Espace réservé du pied de page 5"/>
          <p:cNvSpPr>
            <a:spLocks noGrp="1"/>
          </p:cNvSpPr>
          <p:nvPr>
            <p:ph type="ftr" sz="quarter" idx="11"/>
          </p:nvPr>
        </p:nvSpPr>
        <p:spPr/>
        <p:txBody>
          <a:bodyPr/>
          <a:lstStyle/>
          <a:p>
            <a:r>
              <a:rPr lang="fr-FR" smtClean="0"/>
              <a:t>Sharesap.com®. Copyright©. Tous droits réservés. Par Mickael QUESNOT</a:t>
            </a:r>
            <a:endParaRPr lang="fr-FR"/>
          </a:p>
        </p:txBody>
      </p:sp>
      <p:sp>
        <p:nvSpPr>
          <p:cNvPr id="7" name="Espace réservé du numéro de diapositive 6"/>
          <p:cNvSpPr>
            <a:spLocks noGrp="1"/>
          </p:cNvSpPr>
          <p:nvPr>
            <p:ph type="sldNum" sz="quarter" idx="12"/>
          </p:nvPr>
        </p:nvSpPr>
        <p:spPr/>
        <p:txBody>
          <a:bodyPr/>
          <a:lstStyle/>
          <a:p>
            <a:fld id="{CFA053F5-2E17-43D1-8E2F-F11B8E0DFEED}" type="slidenum">
              <a:rPr lang="fr-FR" smtClean="0"/>
              <a:t>‹N°›</a:t>
            </a:fld>
            <a:endParaRPr lang="fr-FR"/>
          </a:p>
        </p:txBody>
      </p:sp>
    </p:spTree>
    <p:extLst>
      <p:ext uri="{BB962C8B-B14F-4D97-AF65-F5344CB8AC3E}">
        <p14:creationId xmlns:p14="http://schemas.microsoft.com/office/powerpoint/2010/main" val="3516778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Modifiez le style du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Espace réservé de la date 4"/>
          <p:cNvSpPr>
            <a:spLocks noGrp="1"/>
          </p:cNvSpPr>
          <p:nvPr>
            <p:ph type="dt" sz="half" idx="10"/>
          </p:nvPr>
        </p:nvSpPr>
        <p:spPr/>
        <p:txBody>
          <a:bodyPr/>
          <a:lstStyle/>
          <a:p>
            <a:fld id="{98154762-315B-4C92-AA69-060C3B5A80AC}" type="datetime1">
              <a:rPr lang="fr-FR" smtClean="0"/>
              <a:t>04/11/2013</a:t>
            </a:fld>
            <a:endParaRPr lang="fr-FR"/>
          </a:p>
        </p:txBody>
      </p:sp>
      <p:sp>
        <p:nvSpPr>
          <p:cNvPr id="6" name="Espace réservé du pied de page 5"/>
          <p:cNvSpPr>
            <a:spLocks noGrp="1"/>
          </p:cNvSpPr>
          <p:nvPr>
            <p:ph type="ftr" sz="quarter" idx="11"/>
          </p:nvPr>
        </p:nvSpPr>
        <p:spPr/>
        <p:txBody>
          <a:bodyPr/>
          <a:lstStyle/>
          <a:p>
            <a:r>
              <a:rPr lang="fr-FR" smtClean="0"/>
              <a:t>Sharesap.com®. Copyright©. Tous droits réservés. Par Mickael QUESNOT</a:t>
            </a:r>
            <a:endParaRPr lang="fr-FR"/>
          </a:p>
        </p:txBody>
      </p:sp>
      <p:sp>
        <p:nvSpPr>
          <p:cNvPr id="7" name="Espace réservé du numéro de diapositive 6"/>
          <p:cNvSpPr>
            <a:spLocks noGrp="1"/>
          </p:cNvSpPr>
          <p:nvPr>
            <p:ph type="sldNum" sz="quarter" idx="12"/>
          </p:nvPr>
        </p:nvSpPr>
        <p:spPr/>
        <p:txBody>
          <a:bodyPr/>
          <a:lstStyle/>
          <a:p>
            <a:fld id="{CFA053F5-2E17-43D1-8E2F-F11B8E0DFEED}" type="slidenum">
              <a:rPr lang="fr-FR" smtClean="0"/>
              <a:t>‹N°›</a:t>
            </a:fld>
            <a:endParaRPr lang="fr-FR"/>
          </a:p>
        </p:txBody>
      </p:sp>
    </p:spTree>
    <p:extLst>
      <p:ext uri="{BB962C8B-B14F-4D97-AF65-F5344CB8AC3E}">
        <p14:creationId xmlns:p14="http://schemas.microsoft.com/office/powerpoint/2010/main" val="24505406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1.jpe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smtClean="0"/>
              <a:t>Modifiez le style du titre</a:t>
            </a:r>
            <a:endParaRPr lang="fr-FR"/>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ABA19F7-309C-444E-80E7-68388B0A465B}" type="datetime1">
              <a:rPr lang="fr-FR" smtClean="0"/>
              <a:t>04/11/2013</a:t>
            </a:fld>
            <a:endParaRPr lang="fr-F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fr-FR" smtClean="0"/>
              <a:t>Sharesap.com®. Copyright©. Tous droits réservés. Par Mickael QUESNOT</a:t>
            </a:r>
            <a:endParaRPr lang="fr-F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FA053F5-2E17-43D1-8E2F-F11B8E0DFEED}" type="slidenum">
              <a:rPr lang="fr-FR" smtClean="0"/>
              <a:t>‹N°›</a:t>
            </a:fld>
            <a:endParaRPr lang="fr-FR"/>
          </a:p>
        </p:txBody>
      </p:sp>
    </p:spTree>
    <p:extLst>
      <p:ext uri="{BB962C8B-B14F-4D97-AF65-F5344CB8AC3E}">
        <p14:creationId xmlns:p14="http://schemas.microsoft.com/office/powerpoint/2010/main" val="2844770216"/>
      </p:ext>
    </p:extLst>
  </p:cSld>
  <p:clrMap bg1="lt1" tx1="dk1" bg2="lt2" tx2="dk2" accent1="accent1" accent2="accent2" accent3="accent3" accent4="accent4" accent5="accent5" accent6="accent6" hlink="hlink" folHlink="folHlink"/>
  <p:sldLayoutIdLst>
    <p:sldLayoutId id="2147483887" r:id="rId1"/>
    <p:sldLayoutId id="2147483888" r:id="rId2"/>
    <p:sldLayoutId id="2147483889" r:id="rId3"/>
    <p:sldLayoutId id="2147483890" r:id="rId4"/>
    <p:sldLayoutId id="2147483891" r:id="rId5"/>
    <p:sldLayoutId id="2147483892" r:id="rId6"/>
    <p:sldLayoutId id="2147483893" r:id="rId7"/>
    <p:sldLayoutId id="2147483894" r:id="rId8"/>
    <p:sldLayoutId id="2147483895" r:id="rId9"/>
    <p:sldLayoutId id="2147483896" r:id="rId10"/>
    <p:sldLayoutId id="2147483897" r:id="rId11"/>
  </p:sldLayoutIdLst>
  <p:hf sldNum="0"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flipH="1">
            <a:off x="8153400" y="0"/>
            <a:ext cx="990600" cy="6858000"/>
          </a:xfrm>
          <a:prstGeom prst="rect">
            <a:avLst/>
          </a:prstGeom>
          <a:blipFill>
            <a:blip r:embed="rId15">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Espace réservé du titre 2"/>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extLst/>
          </a:lstStyle>
          <a:p>
            <a:r>
              <a:rPr kumimoji="0" lang="fr-FR" smtClean="0"/>
              <a:t>Modifiez le style du titre</a:t>
            </a:r>
            <a:endParaRPr kumimoji="0" lang="en-US"/>
          </a:p>
        </p:txBody>
      </p:sp>
      <p:sp>
        <p:nvSpPr>
          <p:cNvPr id="31" name="Espace réservé du texte 30"/>
          <p:cNvSpPr>
            <a:spLocks noGrp="1"/>
          </p:cNvSpPr>
          <p:nvPr>
            <p:ph type="body" idx="1"/>
          </p:nvPr>
        </p:nvSpPr>
        <p:spPr>
          <a:xfrm>
            <a:off x="457200" y="1609416"/>
            <a:ext cx="7239000" cy="4846320"/>
          </a:xfrm>
          <a:prstGeom prst="rect">
            <a:avLst/>
          </a:prstGeom>
        </p:spPr>
        <p:txBody>
          <a:bodyPr vert="horz">
            <a:normAutofit/>
          </a:bodyPr>
          <a:lstStyle>
            <a:extLst/>
          </a:lstStyle>
          <a:p>
            <a:pPr lvl="0" eaLnBrk="1" latinLnBrk="0" hangingPunct="1"/>
            <a:r>
              <a:rPr kumimoji="0" lang="fr-FR" smtClean="0"/>
              <a:t>Modifiez les styles du texte du masque</a:t>
            </a:r>
          </a:p>
          <a:p>
            <a:pPr lvl="1" eaLnBrk="1" latinLnBrk="0" hangingPunct="1"/>
            <a:r>
              <a:rPr kumimoji="0" lang="fr-FR" smtClean="0"/>
              <a:t>Deuxième niveau</a:t>
            </a:r>
          </a:p>
          <a:p>
            <a:pPr lvl="2" eaLnBrk="1" latinLnBrk="0" hangingPunct="1"/>
            <a:r>
              <a:rPr kumimoji="0" lang="fr-FR" smtClean="0"/>
              <a:t>Troisième niveau</a:t>
            </a:r>
          </a:p>
          <a:p>
            <a:pPr lvl="3" eaLnBrk="1" latinLnBrk="0" hangingPunct="1"/>
            <a:r>
              <a:rPr kumimoji="0" lang="fr-FR" smtClean="0"/>
              <a:t>Quatrième niveau</a:t>
            </a:r>
          </a:p>
          <a:p>
            <a:pPr lvl="4" eaLnBrk="1" latinLnBrk="0" hangingPunct="1"/>
            <a:r>
              <a:rPr kumimoji="0" lang="fr-FR" smtClean="0"/>
              <a:t>Cinquième niveau</a:t>
            </a:r>
            <a:endParaRPr kumimoji="0" lang="en-US"/>
          </a:p>
        </p:txBody>
      </p:sp>
      <p:sp>
        <p:nvSpPr>
          <p:cNvPr id="27" name="Espace réservé de la date 26"/>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fld id="{4ABA19F7-309C-444E-80E7-68388B0A465B}" type="datetime1">
              <a:rPr lang="fr-FR" smtClean="0"/>
              <a:t>04/11/2013</a:t>
            </a:fld>
            <a:endParaRPr lang="fr-FR"/>
          </a:p>
        </p:txBody>
      </p:sp>
      <p:sp>
        <p:nvSpPr>
          <p:cNvPr id="4" name="Espace réservé du pied de page 3"/>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r>
              <a:rPr lang="fr-FR" smtClean="0"/>
              <a:t>Sharesap.com®. Copyright©. Tous droits réservés. Par Mickael QUESNOT</a:t>
            </a:r>
            <a:endParaRPr lang="fr-FR"/>
          </a:p>
        </p:txBody>
      </p:sp>
      <p:sp>
        <p:nvSpPr>
          <p:cNvPr id="16" name="Espace réservé du numéro de diapositive 15"/>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fld id="{CFA053F5-2E17-43D1-8E2F-F11B8E0DFEED}" type="slidenum">
              <a:rPr lang="fr-FR" smtClean="0"/>
              <a:t>‹N°›</a:t>
            </a:fld>
            <a:endParaRPr lang="fr-FR"/>
          </a:p>
        </p:txBody>
      </p:sp>
    </p:spTree>
  </p:cSld>
  <p:clrMap bg1="lt1" tx1="dk1" bg2="lt2" tx2="dk2" accent1="accent1" accent2="accent2" accent3="accent3" accent4="accent4" accent5="accent5" accent6="accent6" hlink="hlink" folHlink="folHlink"/>
  <p:sldLayoutIdLst>
    <p:sldLayoutId id="2147483970" r:id="rId1"/>
    <p:sldLayoutId id="2147483971" r:id="rId2"/>
    <p:sldLayoutId id="2147483972" r:id="rId3"/>
    <p:sldLayoutId id="2147483973" r:id="rId4"/>
    <p:sldLayoutId id="2147483974" r:id="rId5"/>
    <p:sldLayoutId id="2147483975" r:id="rId6"/>
    <p:sldLayoutId id="2147483976" r:id="rId7"/>
    <p:sldLayoutId id="2147483977" r:id="rId8"/>
    <p:sldLayoutId id="2147483978" r:id="rId9"/>
    <p:sldLayoutId id="2147483979" r:id="rId10"/>
    <p:sldLayoutId id="2147483980" r:id="rId11"/>
    <p:sldLayoutId id="2147483981" r:id="rId12"/>
    <p:sldLayoutId id="2147483982" r:id="rId13"/>
  </p:sldLayoutIdLst>
  <p:hf sldNum="0" hdr="0" dt="0"/>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image" Target="../media/image10.tmp"/><Relationship Id="rId1" Type="http://schemas.openxmlformats.org/officeDocument/2006/relationships/slideLayout" Target="../slideLayouts/slideLayout23.xml"/></Relationships>
</file>

<file path=ppt/slides/_rels/slide11.xml.rels><?xml version="1.0" encoding="UTF-8" standalone="yes"?>
<Relationships xmlns="http://schemas.openxmlformats.org/package/2006/relationships"><Relationship Id="rId2" Type="http://schemas.openxmlformats.org/officeDocument/2006/relationships/image" Target="../media/image11.tmp"/><Relationship Id="rId1" Type="http://schemas.openxmlformats.org/officeDocument/2006/relationships/slideLayout" Target="../slideLayouts/slideLayout23.xml"/></Relationships>
</file>

<file path=ppt/slides/_rels/slide12.xml.rels><?xml version="1.0" encoding="UTF-8" standalone="yes"?>
<Relationships xmlns="http://schemas.openxmlformats.org/package/2006/relationships"><Relationship Id="rId2" Type="http://schemas.openxmlformats.org/officeDocument/2006/relationships/image" Target="../media/image12.tmp"/><Relationship Id="rId1" Type="http://schemas.openxmlformats.org/officeDocument/2006/relationships/slideLayout" Target="../slideLayouts/slideLayout2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3" Type="http://schemas.openxmlformats.org/officeDocument/2006/relationships/hyperlink" Target="http://www.sharesap.com/" TargetMode="External"/><Relationship Id="rId2" Type="http://schemas.openxmlformats.org/officeDocument/2006/relationships/hyperlink" Target="mailto:quesnot@sharesap.com" TargetMode="Externa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image" Target="../media/image2.tmp"/><Relationship Id="rId1"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2" Type="http://schemas.openxmlformats.org/officeDocument/2006/relationships/image" Target="../media/image3.tmp"/><Relationship Id="rId1" Type="http://schemas.openxmlformats.org/officeDocument/2006/relationships/slideLayout" Target="../slideLayouts/slideLayout23.xml"/></Relationships>
</file>

<file path=ppt/slides/_rels/slide4.xml.rels><?xml version="1.0" encoding="UTF-8" standalone="yes"?>
<Relationships xmlns="http://schemas.openxmlformats.org/package/2006/relationships"><Relationship Id="rId2" Type="http://schemas.openxmlformats.org/officeDocument/2006/relationships/image" Target="../media/image4.tmp"/><Relationship Id="rId1" Type="http://schemas.openxmlformats.org/officeDocument/2006/relationships/slideLayout" Target="../slideLayouts/slideLayout23.xml"/></Relationships>
</file>

<file path=ppt/slides/_rels/slide5.xml.rels><?xml version="1.0" encoding="UTF-8" standalone="yes"?>
<Relationships xmlns="http://schemas.openxmlformats.org/package/2006/relationships"><Relationship Id="rId2" Type="http://schemas.openxmlformats.org/officeDocument/2006/relationships/image" Target="../media/image5.tmp"/><Relationship Id="rId1" Type="http://schemas.openxmlformats.org/officeDocument/2006/relationships/slideLayout" Target="../slideLayouts/slideLayout23.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3.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3.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3.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ctrTitle"/>
          </p:nvPr>
        </p:nvSpPr>
        <p:spPr/>
        <p:txBody>
          <a:bodyPr/>
          <a:lstStyle/>
          <a:p>
            <a:r>
              <a:rPr lang="fr-FR"/>
              <a:t>Simulation du lancement</a:t>
            </a:r>
            <a:endParaRPr lang="fr-FR" dirty="0"/>
          </a:p>
        </p:txBody>
      </p:sp>
      <p:sp>
        <p:nvSpPr>
          <p:cNvPr id="5" name="Sous-titre 4"/>
          <p:cNvSpPr>
            <a:spLocks noGrp="1"/>
          </p:cNvSpPr>
          <p:nvPr>
            <p:ph type="subTitle" idx="1"/>
          </p:nvPr>
        </p:nvSpPr>
        <p:spPr/>
        <p:txBody>
          <a:bodyPr/>
          <a:lstStyle/>
          <a:p>
            <a:r>
              <a:rPr lang="fr-FR" dirty="0" smtClean="0"/>
              <a:t>Par Mickaël QUESNOT,</a:t>
            </a:r>
          </a:p>
          <a:p>
            <a:r>
              <a:rPr lang="fr-FR" smtClean="0"/>
              <a:t>Consultant SAP</a:t>
            </a:r>
            <a:endParaRPr lang="fr-FR" dirty="0"/>
          </a:p>
        </p:txBody>
      </p:sp>
    </p:spTree>
    <p:extLst>
      <p:ext uri="{BB962C8B-B14F-4D97-AF65-F5344CB8AC3E}">
        <p14:creationId xmlns:p14="http://schemas.microsoft.com/office/powerpoint/2010/main" val="26493266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       5.      Si vous cliquez sur </a:t>
            </a:r>
            <a:r>
              <a:rPr lang="fr-FR" i="1" dirty="0" err="1"/>
              <a:t>Act</a:t>
            </a:r>
            <a:r>
              <a:rPr lang="fr-FR" i="1" dirty="0"/>
              <a:t>./</a:t>
            </a:r>
            <a:r>
              <a:rPr lang="fr-FR" i="1" dirty="0" err="1"/>
              <a:t>désact</a:t>
            </a:r>
            <a:r>
              <a:rPr lang="fr-FR" i="1" dirty="0"/>
              <a:t>. lancement,</a:t>
            </a:r>
            <a:r>
              <a:rPr lang="fr-FR" dirty="0"/>
              <a:t> vous pouvez simuler successivement la situation des différentes clés de lancement.</a:t>
            </a:r>
            <a:br>
              <a:rPr lang="fr-FR" dirty="0"/>
            </a:br>
            <a:endParaRPr lang="fr-FR" dirty="0"/>
          </a:p>
        </p:txBody>
      </p:sp>
      <p:pic>
        <p:nvPicPr>
          <p:cNvPr id="4" name="Espace réservé du contenu 3" descr="Simulation lancement pour groupe 08 stratégie 01"/>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981103" y="3011365"/>
            <a:ext cx="3181794" cy="1752845"/>
          </a:xfrm>
        </p:spPr>
      </p:pic>
    </p:spTree>
    <p:extLst>
      <p:ext uri="{BB962C8B-B14F-4D97-AF65-F5344CB8AC3E}">
        <p14:creationId xmlns:p14="http://schemas.microsoft.com/office/powerpoint/2010/main" val="42354112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dirty="0" smtClean="0"/>
              <a:t>Remarque</a:t>
            </a:r>
            <a:br>
              <a:rPr lang="fr-FR" dirty="0" smtClean="0"/>
            </a:br>
            <a:r>
              <a:rPr lang="fr-FR" dirty="0"/>
              <a:t/>
            </a:r>
            <a:br>
              <a:rPr lang="fr-FR" dirty="0"/>
            </a:br>
            <a:r>
              <a:rPr lang="fr-FR" dirty="0"/>
              <a:t>Les applications Achats présentant la nouvelle conception interactive (nouvelle conception de commande d'achat et de demande d'achat) ne vous permettent pas de simuler le lancement d'un document d'achat. </a:t>
            </a:r>
            <a:r>
              <a:rPr lang="fr-FR" dirty="0" smtClean="0"/>
              <a:t>ME23N</a:t>
            </a:r>
            <a:r>
              <a:rPr lang="fr-FR" dirty="0"/>
              <a:t/>
            </a:r>
            <a:br>
              <a:rPr lang="fr-FR" dirty="0"/>
            </a:br>
            <a:endParaRPr lang="fr-FR" dirty="0"/>
          </a:p>
        </p:txBody>
      </p:sp>
      <p:pic>
        <p:nvPicPr>
          <p:cNvPr id="4" name="Espace réservé du contenu 3" descr="Commande standard 4500005708 créée par Michael QUESNOT"/>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93777" y="1692275"/>
            <a:ext cx="8156446" cy="4391025"/>
          </a:xfrm>
        </p:spPr>
      </p:pic>
    </p:spTree>
    <p:extLst>
      <p:ext uri="{BB962C8B-B14F-4D97-AF65-F5344CB8AC3E}">
        <p14:creationId xmlns:p14="http://schemas.microsoft.com/office/powerpoint/2010/main" val="42009886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Dans ces applications, vous pouvez afficher les options de lancement et les combinaisons possibles pour le lancement final</a:t>
            </a:r>
            <a:r>
              <a:rPr lang="fr-FR" dirty="0" smtClean="0"/>
              <a:t>. ME23N</a:t>
            </a:r>
            <a:endParaRPr lang="fr-FR" dirty="0"/>
          </a:p>
        </p:txBody>
      </p:sp>
      <p:pic>
        <p:nvPicPr>
          <p:cNvPr id="4" name="Espace réservé du contenu 3" descr="Commande standard 4500005708 créée par Michael QUESNOT"/>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93777" y="1692275"/>
            <a:ext cx="8156446" cy="4391025"/>
          </a:xfrm>
        </p:spPr>
      </p:pic>
    </p:spTree>
    <p:extLst>
      <p:ext uri="{BB962C8B-B14F-4D97-AF65-F5344CB8AC3E}">
        <p14:creationId xmlns:p14="http://schemas.microsoft.com/office/powerpoint/2010/main" val="270119970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6186816"/>
            <a:ext cx="8991600" cy="646331"/>
          </a:xfrm>
          <a:prstGeom prst="rect">
            <a:avLst/>
          </a:prstGeom>
        </p:spPr>
        <p:txBody>
          <a:bodyPr wrap="square">
            <a:spAutoFit/>
          </a:bodyPr>
          <a:lstStyle/>
          <a:p>
            <a:r>
              <a:rPr lang="fr-FR" dirty="0"/>
              <a:t>Sharesap.com®. Copyright©. </a:t>
            </a:r>
            <a:r>
              <a:rPr lang="fr-FR" dirty="0" smtClean="0"/>
              <a:t>All </a:t>
            </a:r>
            <a:r>
              <a:rPr lang="fr-FR" dirty="0" err="1" smtClean="0"/>
              <a:t>rights</a:t>
            </a:r>
            <a:r>
              <a:rPr lang="fr-FR" dirty="0" smtClean="0"/>
              <a:t> </a:t>
            </a:r>
            <a:r>
              <a:rPr lang="fr-FR" dirty="0" err="1" smtClean="0"/>
              <a:t>reserved</a:t>
            </a:r>
            <a:r>
              <a:rPr lang="fr-FR" dirty="0" smtClean="0"/>
              <a:t>. </a:t>
            </a:r>
            <a:r>
              <a:rPr lang="fr-FR" dirty="0"/>
              <a:t>Par Mickael QUESNOT, Consultant SAP</a:t>
            </a:r>
            <a:endParaRPr lang="en-GB" dirty="0"/>
          </a:p>
        </p:txBody>
      </p:sp>
    </p:spTree>
  </p:cSld>
  <p:clrMapOvr>
    <a:masterClrMapping/>
  </p:clrMapOvr>
  <p:transition spd="med"/>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7" name="Rectangle 2"/>
          <p:cNvSpPr>
            <a:spLocks noGrp="1" noChangeArrowheads="1"/>
          </p:cNvSpPr>
          <p:nvPr>
            <p:ph idx="1"/>
          </p:nvPr>
        </p:nvSpPr>
        <p:spPr>
          <a:xfrm>
            <a:off x="228600" y="381000"/>
            <a:ext cx="8634412" cy="5967412"/>
          </a:xfrm>
        </p:spPr>
        <p:txBody>
          <a:bodyPr>
            <a:noAutofit/>
          </a:bodyPr>
          <a:lstStyle/>
          <a:p>
            <a:pPr marL="493776" indent="-457200">
              <a:defRPr/>
            </a:pPr>
            <a:r>
              <a:rPr lang="fr-FR" sz="800" dirty="0" smtClean="0"/>
              <a:t>Si </a:t>
            </a:r>
            <a:r>
              <a:rPr lang="fr-FR" sz="800" dirty="0"/>
              <a:t>votre entreprise a besoin d'expertise SD, MM, WM, PS, </a:t>
            </a:r>
            <a:r>
              <a:rPr lang="fr-FR" sz="800" dirty="0" err="1"/>
              <a:t>Retail</a:t>
            </a:r>
            <a:r>
              <a:rPr lang="fr-FR" sz="800" dirty="0"/>
              <a:t>, HR… pour renforcer son centre de compétences,</a:t>
            </a:r>
          </a:p>
          <a:p>
            <a:pPr marL="493776" indent="-457200">
              <a:defRPr/>
            </a:pPr>
            <a:r>
              <a:rPr lang="fr-FR" sz="800" dirty="0" smtClean="0"/>
              <a:t>Si </a:t>
            </a:r>
            <a:r>
              <a:rPr lang="fr-FR" sz="800" dirty="0"/>
              <a:t>elle veut libérer son centre de compétences des réponses aux questions sur l'utilisation de SAP pour qu'il se concentre sur la maintenance évolutive,</a:t>
            </a:r>
          </a:p>
          <a:p>
            <a:pPr marL="493776" indent="-457200">
              <a:defRPr/>
            </a:pPr>
            <a:r>
              <a:rPr lang="fr-FR" sz="800" dirty="0" smtClean="0"/>
              <a:t> </a:t>
            </a:r>
            <a:r>
              <a:rPr lang="fr-FR" sz="800" dirty="0"/>
              <a:t>Si elle veut EXTERNALISER son centre de compétences,</a:t>
            </a:r>
          </a:p>
          <a:p>
            <a:pPr marL="493776" indent="-457200">
              <a:defRPr/>
            </a:pPr>
            <a:r>
              <a:rPr lang="fr-FR" sz="800" dirty="0" smtClean="0"/>
              <a:t>Si </a:t>
            </a:r>
            <a:r>
              <a:rPr lang="fr-FR" sz="800" dirty="0"/>
              <a:t>elle veut une Tierce Maintenance Applicative (TMA),</a:t>
            </a:r>
          </a:p>
          <a:p>
            <a:pPr marL="493776" indent="-457200">
              <a:defRPr/>
            </a:pPr>
            <a:r>
              <a:rPr lang="fr-FR" sz="800" dirty="0" smtClean="0"/>
              <a:t> </a:t>
            </a:r>
            <a:r>
              <a:rPr lang="fr-FR" sz="800" dirty="0"/>
              <a:t>Si elle veut former ses utilisateurs, ...</a:t>
            </a:r>
          </a:p>
          <a:p>
            <a:pPr marL="493776" indent="-457200">
              <a:defRPr/>
            </a:pPr>
            <a:r>
              <a:rPr lang="fr-FR" sz="800" dirty="0" smtClean="0"/>
              <a:t>SHARESAP </a:t>
            </a:r>
            <a:r>
              <a:rPr lang="fr-FR" sz="800" dirty="0"/>
              <a:t>peut répondre à l'ensemble de vos besoins avec le meilleur rapport qualité/prix du marché. </a:t>
            </a:r>
          </a:p>
          <a:p>
            <a:pPr marL="493776" indent="-457200">
              <a:defRPr/>
            </a:pPr>
            <a:r>
              <a:rPr lang="fr-FR" sz="800" dirty="0" smtClean="0"/>
              <a:t>SHARESAP </a:t>
            </a:r>
            <a:r>
              <a:rPr lang="fr-FR" sz="800" dirty="0"/>
              <a:t>dispose en autre de plusieurs plateaux de TMA dont un sur la NORMANDIE. SHARESAP a toutes les compétences pour vous satisfaire. </a:t>
            </a:r>
          </a:p>
          <a:p>
            <a:pPr marL="493776" indent="-457200">
              <a:defRPr/>
            </a:pPr>
            <a:r>
              <a:rPr lang="fr-FR" sz="800" dirty="0" smtClean="0"/>
              <a:t>Vous </a:t>
            </a:r>
            <a:r>
              <a:rPr lang="fr-FR" sz="800" dirty="0"/>
              <a:t>pouvez me contacter via la rubrique Contact ou sur mon adresse courriel </a:t>
            </a:r>
            <a:r>
              <a:rPr lang="fr-FR" sz="800" u="sng" dirty="0">
                <a:hlinkClick r:id="rId2"/>
              </a:rPr>
              <a:t>quesnot@sharesap.com</a:t>
            </a:r>
            <a:r>
              <a:rPr lang="fr-FR" sz="800" u="sng" dirty="0"/>
              <a:t>.</a:t>
            </a:r>
          </a:p>
          <a:p>
            <a:pPr marL="493776" indent="-457200">
              <a:defRPr/>
            </a:pPr>
            <a:r>
              <a:rPr lang="fr-FR" sz="800" dirty="0" smtClean="0"/>
              <a:t>Je </a:t>
            </a:r>
            <a:r>
              <a:rPr lang="fr-FR" sz="800" dirty="0"/>
              <a:t>recherche également un site partenaire ou un sponsor pour développer mon site. </a:t>
            </a:r>
            <a:endParaRPr lang="fr-FR" sz="800" dirty="0" smtClean="0"/>
          </a:p>
          <a:p>
            <a:pPr marL="493776" indent="-457200">
              <a:defRPr/>
            </a:pPr>
            <a:endParaRPr lang="fr-FR" sz="800" u="sng" dirty="0"/>
          </a:p>
          <a:p>
            <a:pPr marL="457200" indent="-457200">
              <a:lnSpc>
                <a:spcPct val="80000"/>
              </a:lnSpc>
              <a:spcBef>
                <a:spcPts val="325"/>
              </a:spcBef>
              <a:buClr>
                <a:srgbClr val="CC0000"/>
              </a:buClr>
              <a:buSzPct val="65000"/>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fr-FR" sz="800" dirty="0" smtClean="0">
                <a:hlinkClick r:id="rId3"/>
              </a:rPr>
              <a:t>www.SHARESAP.com</a:t>
            </a:r>
            <a:r>
              <a:rPr lang="fr-FR" sz="800" dirty="0" smtClean="0"/>
              <a:t> </a:t>
            </a:r>
            <a:r>
              <a:rPr lang="fr-FR" sz="800" dirty="0"/>
              <a:t>et SHARESAP ne sont pas affiliés à SAP® AG ou à l'une de ses filiales</a:t>
            </a:r>
            <a:r>
              <a:rPr lang="fr-FR" sz="800" dirty="0" smtClean="0"/>
              <a:t>.</a:t>
            </a:r>
          </a:p>
          <a:p>
            <a:pPr marL="457200" indent="-457200">
              <a:lnSpc>
                <a:spcPct val="80000"/>
              </a:lnSpc>
              <a:spcBef>
                <a:spcPts val="325"/>
              </a:spcBef>
              <a:buClr>
                <a:srgbClr val="CC0000"/>
              </a:buClr>
              <a:buSzPct val="65000"/>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endParaRPr lang="fr-FR" sz="800" dirty="0"/>
          </a:p>
          <a:p>
            <a:pPr marL="457200" indent="-457200">
              <a:lnSpc>
                <a:spcPct val="80000"/>
              </a:lnSpc>
              <a:spcBef>
                <a:spcPts val="325"/>
              </a:spcBef>
              <a:buClr>
                <a:srgbClr val="CC0000"/>
              </a:buClr>
              <a:buSzPct val="65000"/>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fr-FR" sz="800" dirty="0"/>
              <a:t/>
            </a:r>
            <a:br>
              <a:rPr lang="fr-FR" sz="800" dirty="0"/>
            </a:br>
            <a:r>
              <a:rPr lang="fr-FR" sz="800" dirty="0"/>
              <a:t>SAP® est une marque déposée par SAP AG ainsi que les noms suivants : SAP ECC, ABAP, R/3</a:t>
            </a:r>
            <a:r>
              <a:rPr lang="fr-FR" sz="800" dirty="0" smtClean="0"/>
              <a:t>.</a:t>
            </a:r>
          </a:p>
          <a:p>
            <a:pPr marL="457200" indent="-457200">
              <a:lnSpc>
                <a:spcPct val="80000"/>
              </a:lnSpc>
              <a:spcBef>
                <a:spcPts val="325"/>
              </a:spcBef>
              <a:buClr>
                <a:srgbClr val="CC0000"/>
              </a:buClr>
              <a:buSzPct val="65000"/>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endParaRPr lang="fr-FR" sz="800" dirty="0" smtClean="0"/>
          </a:p>
          <a:p>
            <a:pPr marL="457200" indent="-457200">
              <a:lnSpc>
                <a:spcPct val="80000"/>
              </a:lnSpc>
              <a:defRPr/>
            </a:pPr>
            <a:r>
              <a:rPr lang="fr-FR" sz="800" b="1" dirty="0" smtClean="0"/>
              <a:t>Toute </a:t>
            </a:r>
            <a:r>
              <a:rPr lang="fr-FR" sz="800" b="1" dirty="0"/>
              <a:t>représentation ou reproduction de mes guides , même partielle, par quelques procédés et à quelques fins que ce soit, est interdite sans mon autorisation écrite explicite.</a:t>
            </a:r>
          </a:p>
          <a:p>
            <a:pPr marL="457200" indent="-457200">
              <a:lnSpc>
                <a:spcPct val="80000"/>
              </a:lnSpc>
              <a:defRPr/>
            </a:pPr>
            <a:r>
              <a:rPr lang="fr-FR" sz="800" b="1" dirty="0" smtClean="0"/>
              <a:t>L'utilisation </a:t>
            </a:r>
            <a:r>
              <a:rPr lang="fr-FR" sz="800" b="1" dirty="0"/>
              <a:t>de mes documents est strictement réservée à un usage privé (article L122-5 du code de la Propriété intellectuelle).</a:t>
            </a:r>
            <a:br>
              <a:rPr lang="fr-FR" sz="800" b="1" dirty="0"/>
            </a:br>
            <a:endParaRPr lang="fr-FR" sz="800" b="1" dirty="0"/>
          </a:p>
          <a:p>
            <a:pPr marL="457200" indent="-457200">
              <a:lnSpc>
                <a:spcPct val="80000"/>
              </a:lnSpc>
              <a:defRPr/>
            </a:pPr>
            <a:r>
              <a:rPr lang="fr-FR" sz="800" b="1" dirty="0"/>
              <a:t>Pour tout autre usage, merci de me consulter préalablement. </a:t>
            </a:r>
            <a:br>
              <a:rPr lang="fr-FR" sz="800" b="1" dirty="0"/>
            </a:br>
            <a:endParaRPr lang="fr-FR" sz="800" b="1" dirty="0"/>
          </a:p>
          <a:p>
            <a:pPr marL="457200" indent="-457200">
              <a:lnSpc>
                <a:spcPct val="80000"/>
              </a:lnSpc>
              <a:defRPr/>
            </a:pPr>
            <a:r>
              <a:rPr lang="fr-FR" sz="800" b="1" dirty="0"/>
              <a:t>Je ne peux être accusé de contrefaçon ou de reproductions interdites pour les raisons suivantes : </a:t>
            </a:r>
            <a:br>
              <a:rPr lang="fr-FR" sz="800" b="1" dirty="0"/>
            </a:br>
            <a:endParaRPr lang="fr-FR" sz="800" b="1" dirty="0"/>
          </a:p>
          <a:p>
            <a:pPr marL="457200" indent="-457200">
              <a:lnSpc>
                <a:spcPct val="80000"/>
              </a:lnSpc>
              <a:defRPr/>
            </a:pPr>
            <a:endParaRPr lang="fr-FR" sz="800" dirty="0"/>
          </a:p>
          <a:p>
            <a:pPr marL="832104" lvl="1" indent="-457200">
              <a:lnSpc>
                <a:spcPct val="80000"/>
              </a:lnSpc>
              <a:defRPr/>
            </a:pPr>
            <a:r>
              <a:rPr lang="fr-FR" sz="800" b="1" dirty="0"/>
              <a:t>Mes guides utilisateurs et de paramétrage sont issus de mes connaissances personnelles et de sites web.</a:t>
            </a:r>
            <a:br>
              <a:rPr lang="fr-FR" sz="800" b="1" dirty="0"/>
            </a:br>
            <a:endParaRPr lang="fr-FR" sz="800" b="1" dirty="0"/>
          </a:p>
          <a:p>
            <a:pPr marL="832104" lvl="1" indent="-457200">
              <a:lnSpc>
                <a:spcPct val="80000"/>
              </a:lnSpc>
              <a:defRPr/>
            </a:pPr>
            <a:r>
              <a:rPr lang="fr-FR" sz="800" b="1" dirty="0"/>
              <a:t>Les noms des personnes et sites sont clairement énoncés.</a:t>
            </a:r>
            <a:r>
              <a:rPr lang="fr-FR" sz="800" dirty="0"/>
              <a:t/>
            </a:r>
            <a:br>
              <a:rPr lang="fr-FR" sz="800" dirty="0"/>
            </a:br>
            <a:endParaRPr lang="fr-FR" sz="800" dirty="0" smtClean="0"/>
          </a:p>
        </p:txBody>
      </p:sp>
      <p:sp>
        <p:nvSpPr>
          <p:cNvPr id="2" name="Espace réservé du pied de page 1"/>
          <p:cNvSpPr>
            <a:spLocks noGrp="1"/>
          </p:cNvSpPr>
          <p:nvPr>
            <p:ph type="ftr" sz="quarter" idx="11"/>
          </p:nvPr>
        </p:nvSpPr>
        <p:spPr/>
        <p:txBody>
          <a:bodyPr/>
          <a:lstStyle/>
          <a:p>
            <a:pPr>
              <a:defRPr/>
            </a:pPr>
            <a:r>
              <a:rPr lang="fr-FR" smtClean="0"/>
              <a:t>Sharesap.com®. Copyright©. Tous droits réservés. Par Mickael QUESNOT</a:t>
            </a:r>
            <a:endParaRPr lang="en-GB"/>
          </a:p>
        </p:txBody>
      </p:sp>
    </p:spTree>
    <p:extLst>
      <p:ext uri="{BB962C8B-B14F-4D97-AF65-F5344CB8AC3E}">
        <p14:creationId xmlns:p14="http://schemas.microsoft.com/office/powerpoint/2010/main" val="31672029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Vous pouvez simuler l'attribution du statut de lancement à un document d'achat ou une demande d'achat externe si vous lancez le document avec une clé de lancement donnée.</a:t>
            </a:r>
            <a:endParaRPr lang="fr-FR" dirty="0"/>
          </a:p>
        </p:txBody>
      </p:sp>
      <p:pic>
        <p:nvPicPr>
          <p:cNvPr id="4" name="Espace réservé du contenu 3" descr="Modifier Cde achat : synthèse postes"/>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93777" y="1692275"/>
            <a:ext cx="8156446" cy="4391025"/>
          </a:xfrm>
        </p:spPr>
      </p:pic>
    </p:spTree>
    <p:extLst>
      <p:ext uri="{BB962C8B-B14F-4D97-AF65-F5344CB8AC3E}">
        <p14:creationId xmlns:p14="http://schemas.microsoft.com/office/powerpoint/2010/main" val="198259201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Vous pouvez ainsi voir de quelle manière le traitement d'un document se poursuit après son lancement.</a:t>
            </a:r>
          </a:p>
        </p:txBody>
      </p:sp>
      <p:pic>
        <p:nvPicPr>
          <p:cNvPr id="5" name="Espace réservé du contenu 4" descr="Stratégie lancement Cde achat 4500005708"/>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681023" y="2592206"/>
            <a:ext cx="3781953" cy="2591162"/>
          </a:xfrm>
        </p:spPr>
      </p:pic>
    </p:spTree>
    <p:extLst>
      <p:ext uri="{BB962C8B-B14F-4D97-AF65-F5344CB8AC3E}">
        <p14:creationId xmlns:p14="http://schemas.microsoft.com/office/powerpoint/2010/main" val="34755867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Procédure</a:t>
            </a:r>
            <a:br>
              <a:rPr lang="fr-FR" dirty="0"/>
            </a:br>
            <a:r>
              <a:rPr lang="fr-FR" dirty="0"/>
              <a:t>...</a:t>
            </a:r>
            <a:br>
              <a:rPr lang="fr-FR" dirty="0"/>
            </a:br>
            <a:r>
              <a:rPr lang="fr-FR" dirty="0"/>
              <a:t>       1.      Ouvrez le document d'achat en mode d'affichage</a:t>
            </a:r>
            <a:r>
              <a:rPr lang="fr-FR" dirty="0" smtClean="0"/>
              <a:t>. ME23</a:t>
            </a:r>
            <a:r>
              <a:rPr lang="fr-FR" dirty="0"/>
              <a:t/>
            </a:r>
            <a:br>
              <a:rPr lang="fr-FR" dirty="0"/>
            </a:br>
            <a:endParaRPr lang="fr-FR" dirty="0"/>
          </a:p>
        </p:txBody>
      </p:sp>
      <p:pic>
        <p:nvPicPr>
          <p:cNvPr id="4" name="Espace réservé du contenu 3" descr="Afficher Cde achat : écran initial"/>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93777" y="1692275"/>
            <a:ext cx="8156446" cy="4391025"/>
          </a:xfrm>
        </p:spPr>
      </p:pic>
    </p:spTree>
    <p:extLst>
      <p:ext uri="{BB962C8B-B14F-4D97-AF65-F5344CB8AC3E}">
        <p14:creationId xmlns:p14="http://schemas.microsoft.com/office/powerpoint/2010/main" val="30690901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       2.      Dans le cas d'une demande d'achat avec lancement par poste, sélectionnez le poste souhaité. </a:t>
            </a:r>
            <a:r>
              <a:rPr lang="fr-FR" dirty="0" smtClean="0"/>
              <a:t> ME53</a:t>
            </a:r>
            <a:endParaRPr lang="fr-FR" dirty="0"/>
          </a:p>
        </p:txBody>
      </p:sp>
      <p:pic>
        <p:nvPicPr>
          <p:cNvPr id="6" name="Espace réservé du contenu 5" descr="afficher : demande d'achat : synthèse postes"/>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93777" y="1692275"/>
            <a:ext cx="8156446" cy="4391025"/>
          </a:xfrm>
        </p:spPr>
      </p:pic>
    </p:spTree>
    <p:extLst>
      <p:ext uri="{BB962C8B-B14F-4D97-AF65-F5344CB8AC3E}">
        <p14:creationId xmlns:p14="http://schemas.microsoft.com/office/powerpoint/2010/main" val="31959911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Dans le cas d'une demande d'achat avec lancement global, de commandes d'achat, de contrats et de programmes de livraisons, vous ne devez pas sélectionner de postes puisque le lancement s'effectue au niveau de l'en-tête.</a:t>
            </a:r>
            <a:endParaRPr lang="fr-FR" dirty="0"/>
          </a:p>
        </p:txBody>
      </p:sp>
      <p:pic>
        <p:nvPicPr>
          <p:cNvPr id="7"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66961" y="1692275"/>
            <a:ext cx="7810078" cy="43910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289407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       3.      Cliquez sur  </a:t>
            </a:r>
            <a:r>
              <a:rPr lang="fr-FR" dirty="0" smtClean="0"/>
              <a:t>Stratégie lancement pour </a:t>
            </a:r>
            <a:r>
              <a:rPr lang="fr-FR" dirty="0"/>
              <a:t>afficher la stratégie de lancement.</a:t>
            </a:r>
            <a:br>
              <a:rPr lang="fr-FR" dirty="0"/>
            </a:br>
            <a:endParaRPr lang="fr-FR" dirty="0"/>
          </a:p>
        </p:txBody>
      </p:sp>
      <p:pic>
        <p:nvPicPr>
          <p:cNvPr id="5"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66961" y="1692275"/>
            <a:ext cx="7810078" cy="43910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349929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       4.      Dans la boîte de dialogue qui apparaît, sélectionnez </a:t>
            </a:r>
            <a:r>
              <a:rPr lang="fr-FR" i="1" dirty="0"/>
              <a:t>Simuler lancement</a:t>
            </a:r>
            <a:r>
              <a:rPr lang="fr-FR" dirty="0"/>
              <a:t>.</a:t>
            </a:r>
            <a:br>
              <a:rPr lang="fr-FR" dirty="0"/>
            </a:br>
            <a:endParaRPr lang="fr-FR" dirty="0"/>
          </a:p>
        </p:txBody>
      </p:sp>
      <p:pic>
        <p:nvPicPr>
          <p:cNvPr id="7"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66961" y="1692275"/>
            <a:ext cx="7810078" cy="43910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240389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Une boîte de dialogue contenant les clés de lancement pour la stratégie de lancement correspondante s’affiche.</a:t>
            </a:r>
            <a:br>
              <a:rPr lang="fr-FR" dirty="0"/>
            </a:br>
            <a:endParaRPr lang="fr-FR" dirty="0"/>
          </a:p>
        </p:txBody>
      </p:sp>
      <p:pic>
        <p:nvPicPr>
          <p:cNvPr id="5"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66961" y="1692275"/>
            <a:ext cx="7810078" cy="43910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98657925"/>
      </p:ext>
    </p:extLst>
  </p:cSld>
  <p:clrMapOvr>
    <a:masterClrMapping/>
  </p:clrMapOvr>
</p:sld>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eption personnalisé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pulent">
  <a:themeElements>
    <a:clrScheme name="Opulent">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Opulent">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pulent">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SAP_2011_v1.0</Template>
  <TotalTime>27</TotalTime>
  <Words>325</Words>
  <Application>Microsoft Office PowerPoint</Application>
  <PresentationFormat>Affichage à l'écran (4:3)</PresentationFormat>
  <Paragraphs>38</Paragraphs>
  <Slides>14</Slides>
  <Notes>1</Notes>
  <HiddenSlides>0</HiddenSlides>
  <MMClips>0</MMClips>
  <ScaleCrop>false</ScaleCrop>
  <HeadingPairs>
    <vt:vector size="4" baseType="variant">
      <vt:variant>
        <vt:lpstr>Thème</vt:lpstr>
      </vt:variant>
      <vt:variant>
        <vt:i4>2</vt:i4>
      </vt:variant>
      <vt:variant>
        <vt:lpstr>Titres des diapositives</vt:lpstr>
      </vt:variant>
      <vt:variant>
        <vt:i4>14</vt:i4>
      </vt:variant>
    </vt:vector>
  </HeadingPairs>
  <TitlesOfParts>
    <vt:vector size="16" baseType="lpstr">
      <vt:lpstr>Conception personnalisée</vt:lpstr>
      <vt:lpstr>Opulent</vt:lpstr>
      <vt:lpstr>Simulation du lancement</vt:lpstr>
      <vt:lpstr>Vous pouvez simuler l'attribution du statut de lancement à un document d'achat ou une demande d'achat externe si vous lancez le document avec une clé de lancement donnée.</vt:lpstr>
      <vt:lpstr>Vous pouvez ainsi voir de quelle manière le traitement d'un document se poursuit après son lancement.</vt:lpstr>
      <vt:lpstr>Procédure ...        1.      Ouvrez le document d'achat en mode d'affichage. ME23 </vt:lpstr>
      <vt:lpstr>       2.      Dans le cas d'une demande d'achat avec lancement par poste, sélectionnez le poste souhaité.  ME53</vt:lpstr>
      <vt:lpstr>Dans le cas d'une demande d'achat avec lancement global, de commandes d'achat, de contrats et de programmes de livraisons, vous ne devez pas sélectionner de postes puisque le lancement s'effectue au niveau de l'en-tête.</vt:lpstr>
      <vt:lpstr>       3.      Cliquez sur  Stratégie lancement pour afficher la stratégie de lancement. </vt:lpstr>
      <vt:lpstr>       4.      Dans la boîte de dialogue qui apparaît, sélectionnez Simuler lancement. </vt:lpstr>
      <vt:lpstr>Une boîte de dialogue contenant les clés de lancement pour la stratégie de lancement correspondante s’affiche. </vt:lpstr>
      <vt:lpstr>       5.      Si vous cliquez sur Act./désact. lancement, vous pouvez simuler successivement la situation des différentes clés de lancement. </vt:lpstr>
      <vt:lpstr>Remarque  Les applications Achats présentant la nouvelle conception interactive (nouvelle conception de commande d'achat et de demande d'achat) ne vous permettent pas de simuler le lancement d'un document d'achat. ME23N </vt:lpstr>
      <vt:lpstr>Dans ces applications, vous pouvez afficher les options de lancement et les combinaisons possibles pour le lancement final. ME23N</vt:lpstr>
      <vt:lpstr>Présentation PowerPoint</vt:lpstr>
      <vt:lpstr>Présentation PowerPoint</vt:lpstr>
    </vt:vector>
  </TitlesOfParts>
  <Company>SAP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Fabrication à la commande avec configuration des produits à variantes</dc:title>
  <dc:creator>c5143536</dc:creator>
  <cp:lastModifiedBy>QUESNOT, Mickael</cp:lastModifiedBy>
  <cp:revision>18</cp:revision>
  <dcterms:created xsi:type="dcterms:W3CDTF">2011-04-18T03:03:16Z</dcterms:created>
  <dcterms:modified xsi:type="dcterms:W3CDTF">2013-11-04T13:07:00Z</dcterms:modified>
</cp:coreProperties>
</file>