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96" r:id="rId1"/>
  </p:sldMasterIdLst>
  <p:notesMasterIdLst>
    <p:notesMasterId r:id="rId14"/>
  </p:notesMasterIdLst>
  <p:sldIdLst>
    <p:sldId id="268" r:id="rId2"/>
    <p:sldId id="279" r:id="rId3"/>
    <p:sldId id="280" r:id="rId4"/>
    <p:sldId id="267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0256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00EFE0-48AE-4C59-A4A2-847253CDCC45}" type="datetime1">
              <a:rPr lang="fr-FR" smtClean="0"/>
              <a:t>30/10/2013</a:t>
            </a:fld>
            <a:endParaRPr lang="en-GB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78E329-0E90-4061-AE68-194B7A06BB5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FA0F6-ED18-44F7-9CD5-C3B2DFFBE891}" type="datetime1">
              <a:rPr lang="fr-FR" smtClean="0"/>
              <a:t>30/10/2013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72B1C-F99D-42E9-83F8-3CB5BD96AB2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737BE-08A6-4358-9505-AA87FEB07E3C}" type="datetime1">
              <a:rPr lang="fr-FR" smtClean="0"/>
              <a:t>30/10/2013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86ED-2617-4431-869A-31F7177F256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724566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400"/>
            </a:lvl1pPr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CCC5D-9FEE-4ED2-B6B4-F90AA1B1E9E0}" type="datetime1">
              <a:rPr lang="fr-FR" smtClean="0"/>
              <a:t>30/10/2013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145-B4E2-4219-A370-C1A1C232B7E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rme libre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5F7C8E-B610-45DD-9470-02377B44A644}" type="datetime1">
              <a:rPr lang="fr-FR" smtClean="0"/>
              <a:t>30/10/2013</a:t>
            </a:fld>
            <a:endParaRPr lang="en-GB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355192-DF09-4BD9-B57F-C608D0B63F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9FB486-4BA5-488E-B471-E6DFEB9C1299}" type="datetime1">
              <a:rPr lang="fr-FR" smtClean="0"/>
              <a:t>30/10/2013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C222FB-AC7C-437D-9A55-AFB1B2A7891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5A4F30C-9C0C-4F70-8BA5-36C5BF2434A1}" type="datetime1">
              <a:rPr lang="fr-FR" smtClean="0"/>
              <a:t>30/10/2013</a:t>
            </a:fld>
            <a:endParaRPr lang="en-GB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F9972E-B32E-4B89-8BFC-FDC53D23307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A66BE-E6C8-47D1-904A-9D722399ABC3}" type="datetime1">
              <a:rPr lang="fr-FR" smtClean="0"/>
              <a:t>30/10/2013</a:t>
            </a:fld>
            <a:endParaRPr lang="en-GB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5BB4-B74E-439A-BEC8-D692685103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EC83D51-F680-4CE1-BA79-71A1CE307FD4}" type="datetime1">
              <a:rPr lang="fr-FR" smtClean="0"/>
              <a:t>30/10/2013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47A7FA-854E-4A49-899C-BCAB662297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C22F7-4D41-4478-8526-347FE579A96C}" type="datetime1">
              <a:rPr lang="fr-FR" smtClean="0"/>
              <a:t>30/10/2013</a:t>
            </a:fld>
            <a:endParaRPr lang="en-GB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2A1A-C33F-49D8-BA42-5C3ACFFC42A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887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877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0F7208C-AB70-4C6E-B2A0-0E19F0068912}" type="datetime1">
              <a:rPr lang="fr-FR" smtClean="0"/>
              <a:t>30/10/2013</a:t>
            </a:fld>
            <a:endParaRPr lang="en-GB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F1AE72-7784-4231-ACEA-49B0350CB2C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1036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C5D27F4-BB92-475F-8E54-D9C018416AAB}" type="datetime1">
              <a:rPr lang="fr-FR" smtClean="0"/>
              <a:t>30/10/2013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2CE6BC5-E280-4217-A4D4-7FCB0C00019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3" r:id="rId1"/>
    <p:sldLayoutId id="2147484118" r:id="rId2"/>
    <p:sldLayoutId id="2147484124" r:id="rId3"/>
    <p:sldLayoutId id="2147484125" r:id="rId4"/>
    <p:sldLayoutId id="2147484126" r:id="rId5"/>
    <p:sldLayoutId id="2147484119" r:id="rId6"/>
    <p:sldLayoutId id="2147484127" r:id="rId7"/>
    <p:sldLayoutId id="2147484120" r:id="rId8"/>
    <p:sldLayoutId id="2147484128" r:id="rId9"/>
    <p:sldLayoutId id="2147484121" r:id="rId10"/>
    <p:sldLayoutId id="2147484122" r:id="rId11"/>
    <p:sldLayoutId id="2147484129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help.sap.com/saphelp_erp2005/helpdata/fr/75/ee11a555c811d189900000e8322d00/content.htm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sap.com/saphelp_erp2005/helpdata/fr/75/ee0dcf55c811d189900000e8322d00/content.htm" TargetMode="External"/><Relationship Id="rId2" Type="http://schemas.openxmlformats.org/officeDocument/2006/relationships/hyperlink" Target="http://help.sap.com/saphelp_erp2005/helpdata/fr/75/ee0ddc55c811d189900000e8322d00/content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help.sap.com/saphelp_erp2005/helpdata/fr/75/ee0d9b55c811d189900000e8322d00/content.htm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help.sap.com/saphelp_erp2005/helpdata/fr/75/ee11a555c811d189900000e8322d00/content.htm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Création d'une commande</a:t>
            </a:r>
            <a:br>
              <a:rPr lang="fr-FR" dirty="0" smtClean="0"/>
            </a:b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®</a:t>
            </a: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commandes peuvent être générées automatiquement à partir de ces demandes d'achat.</a:t>
            </a:r>
            <a:br>
              <a:rPr lang="fr-FR" dirty="0" smtClean="0"/>
            </a:br>
            <a:r>
              <a:rPr lang="fr-FR" dirty="0" smtClean="0"/>
              <a:t>Voir </a:t>
            </a:r>
            <a:r>
              <a:rPr lang="fr-FR" dirty="0" smtClean="0">
                <a:hlinkClick r:id="rId2"/>
              </a:rPr>
              <a:t>Gestion des achats optimisée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6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Transfert physique UB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Suivez cette méthode si vous souhaitez passer commande à l’une de vos divisions et non à un fournisseur.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VOIR AUSSI</a:t>
            </a:r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>
                <a:hlinkClick r:id="rId2"/>
              </a:rPr>
              <a:t>Création d'une commande à valeur nulle</a:t>
            </a:r>
            <a:endParaRPr lang="fr-FR" dirty="0" smtClean="0"/>
          </a:p>
          <a:p>
            <a:r>
              <a:rPr lang="fr-FR" dirty="0" smtClean="0">
                <a:hlinkClick r:id="rId3"/>
              </a:rPr>
              <a:t>Gestion d'un programme de livraisons pour une commande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41871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596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Utilisation</a:t>
            </a:r>
            <a:br>
              <a:rPr lang="fr-FR" b="1" dirty="0" smtClean="0"/>
            </a:br>
            <a:r>
              <a:rPr lang="fr-FR" dirty="0" smtClean="0"/>
              <a:t>Vous disposez des options suivantes :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1024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Sharesap.com®. Copyright©. Tous droits réservés. Par Mickael QUESNOT</a:t>
            </a:r>
            <a:endParaRPr lang="en-GB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78435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Fournisseur connu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Suivez cette méthode si vous savez quel fournisseur doit recevoir la commande.</a:t>
            </a:r>
            <a:br>
              <a:rPr lang="fr-FR" dirty="0" smtClean="0"/>
            </a:br>
            <a:r>
              <a:rPr lang="fr-FR" dirty="0" smtClean="0"/>
              <a:t>Voir </a:t>
            </a:r>
            <a:r>
              <a:rPr lang="fr-FR" dirty="0" smtClean="0">
                <a:hlinkClick r:id="rId2"/>
              </a:rPr>
              <a:t>Création manuelle d’une commande (fournisseur connu)</a:t>
            </a:r>
            <a:r>
              <a:rPr lang="fr-FR" dirty="0" smtClean="0"/>
              <a:t>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6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Fournisseur inconnu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Suivez cette méthode si vous voulez que le système sélectionne et propose des fournisseurs possibles en fonction de sources d'approvisionnement prédéfinies.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(Remarque : le terme «source» couvre les contrats-cadres, les fiches infos-achats et les répertoires des sources d'approvisionnement).</a:t>
            </a:r>
            <a:br>
              <a:rPr lang="fr-FR" dirty="0" smtClean="0"/>
            </a:br>
            <a:r>
              <a:rPr lang="fr-FR" dirty="0" smtClean="0"/>
              <a:t>Voir </a:t>
            </a:r>
            <a:r>
              <a:rPr lang="fr-FR" dirty="0" smtClean="0">
                <a:hlinkClick r:id="rId2"/>
              </a:rPr>
              <a:t>Gestion des achats optimisée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6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Création de commandes à partir de demandes d'achat affectées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Suivez cette méthode pour établir à l'intention de votre groupe d'acheteurs une liste des demandes d'achat déjà affectées à un fournisseur (c'est-à-dire les demandes d'achat dont les sources d'approvisionnement possibles sont le fournisseur, un contrat-cadre ou une fiche infos-achats). 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SUITE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138" y="2518569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lnDef>
      <a:spPr>
        <a:ln w="3175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1165</TotalTime>
  <Words>346</Words>
  <Application>Microsoft Office PowerPoint</Application>
  <PresentationFormat>Affichage à l'écran (4:3)</PresentationFormat>
  <Paragraphs>46</Paragraphs>
  <Slides>12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Métro</vt:lpstr>
      <vt:lpstr>Création d'une commande ®</vt:lpstr>
      <vt:lpstr>Présentation PowerPoint</vt:lpstr>
      <vt:lpstr>Présentation PowerPoint</vt:lpstr>
      <vt:lpstr>Utilisation Vous disposez des options suivantes : </vt:lpstr>
      <vt:lpstr>Fournisseur connu Suivez cette méthode si vous savez quel fournisseur doit recevoir la commande. Voir Création manuelle d’une commande (fournisseur connu). </vt:lpstr>
      <vt:lpstr>Fournisseur inconnu Suivez cette méthode si vous voulez que le système sélectionne et propose des fournisseurs possibles en fonction de sources d'approvisionnement prédéfinies.  </vt:lpstr>
      <vt:lpstr>(Remarque : le terme «source» couvre les contrats-cadres, les fiches infos-achats et les répertoires des sources d'approvisionnement). Voir Gestion des achats optimisée.</vt:lpstr>
      <vt:lpstr>Création de commandes à partir de demandes d'achat affectées Suivez cette méthode pour établir à l'intention de votre groupe d'acheteurs une liste des demandes d'achat déjà affectées à un fournisseur (c'est-à-dire les demandes d'achat dont les sources d'approvisionnement possibles sont le fournisseur, un contrat-cadre ou une fiche infos-achats). </vt:lpstr>
      <vt:lpstr>SUITE </vt:lpstr>
      <vt:lpstr>Les commandes peuvent être générées automatiquement à partir de ces demandes d'achat. Voir Gestion des achats optimisée.</vt:lpstr>
      <vt:lpstr>Transfert physique UB Suivez cette méthode si vous souhaitez passer commande à l’une de vos divisions et non à un fournisseur. </vt:lpstr>
      <vt:lpstr>VOIR AUSSI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185</cp:revision>
  <dcterms:modified xsi:type="dcterms:W3CDTF">2013-10-30T09:09:46Z</dcterms:modified>
</cp:coreProperties>
</file>