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6" r:id="rId1"/>
    <p:sldMasterId id="2147483969" r:id="rId2"/>
  </p:sldMasterIdLst>
  <p:notesMasterIdLst>
    <p:notesMasterId r:id="rId12"/>
  </p:notesMasterIdLst>
  <p:sldIdLst>
    <p:sldId id="267" r:id="rId3"/>
    <p:sldId id="263" r:id="rId4"/>
    <p:sldId id="268" r:id="rId5"/>
    <p:sldId id="272" r:id="rId6"/>
    <p:sldId id="269" r:id="rId7"/>
    <p:sldId id="270" r:id="rId8"/>
    <p:sldId id="271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88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C52524-3906-4955-82E5-39EC0FBC42AE}" type="datetimeFigureOut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6F9A01-2DC6-4B94-B417-0DAC23BACF0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46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42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20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613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5" name="Sous-titr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1" name="Espace réservé de la date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BEDCF4-13A7-48BF-A7DE-C1E80E00B4DB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511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87D7A59-36E2-48B9-B146-C1E59501F63F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noProof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4000" y="1691998"/>
            <a:ext cx="8496000" cy="4392000"/>
          </a:xfrm>
        </p:spPr>
        <p:txBody>
          <a:bodyPr tIns="1440000"/>
          <a:lstStyle>
            <a:lvl1pPr algn="ctr"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7501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332908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75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26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185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00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78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67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54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77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titr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7" name="Espace réservé de la date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FA053F5-2E17-43D1-8E2F-F11B8E0DFEE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Utilisation de la procédure de lancement avec répartition par classe</a:t>
            </a:r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 Mickaël QUESNOT,</a:t>
            </a:r>
          </a:p>
          <a:p>
            <a:r>
              <a:rPr lang="fr-FR" dirty="0" smtClean="0"/>
              <a:t>Consultant SAP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26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valeurs de caractéristiques d’une demande d'achat ou d'un document d'achat externe sont transmises au système de classification. </a:t>
            </a: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198259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système vérifie si les valeurs correspondent aux conditions de lancement.</a:t>
            </a:r>
            <a:endParaRPr lang="fr-FR" dirty="0"/>
          </a:p>
        </p:txBody>
      </p:sp>
      <p:pic>
        <p:nvPicPr>
          <p:cNvPr id="4" name="Espace réservé du contenu 3" descr="Afficher vue &quot;Stratégies de lancement : classific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3708467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IMG SPRO Définir la procédure de lancement des commandes</a:t>
            </a:r>
          </a:p>
        </p:txBody>
      </p:sp>
      <p:pic>
        <p:nvPicPr>
          <p:cNvPr id="4" name="Espace réservé du contenu 3" descr="Afficher guide d'implément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155504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c'est le cas, il affecte une stratégie de lancement. </a:t>
            </a:r>
            <a:endParaRPr lang="fr-FR" dirty="0"/>
          </a:p>
        </p:txBody>
      </p:sp>
      <p:pic>
        <p:nvPicPr>
          <p:cNvPr id="4" name="Espace réservé du contenu 3" descr="Commande standard 4500005708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" y="1692275"/>
            <a:ext cx="8156446" cy="4391025"/>
          </a:xfrm>
        </p:spPr>
      </p:pic>
    </p:spTree>
    <p:extLst>
      <p:ext uri="{BB962C8B-B14F-4D97-AF65-F5344CB8AC3E}">
        <p14:creationId xmlns:p14="http://schemas.microsoft.com/office/powerpoint/2010/main" val="3045172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responsables des clés de lancement traitent le document en suivant la séquence définie dans la stratégie de lancement.</a:t>
            </a:r>
            <a:endParaRPr lang="fr-F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61" y="1692275"/>
            <a:ext cx="7810078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52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graphique suivant illustre un processus utilisant un poste de demande d'achat qui est sujet à la stratégie de lancement S4 :</a:t>
            </a:r>
            <a:br>
              <a:rPr lang="fr-FR" dirty="0"/>
            </a:br>
            <a:endParaRPr lang="fr-F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6934200" cy="496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682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smtClean="0"/>
              <a:t>Sharesap.com®. Copyright©. Tous droits réservés. Par Mickael QUESNOT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720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SAP_2011_v1.0</Template>
  <TotalTime>17</TotalTime>
  <Words>312</Words>
  <Application>Microsoft Office PowerPoint</Application>
  <PresentationFormat>Affichage à l'écran (4:3)</PresentationFormat>
  <Paragraphs>34</Paragraphs>
  <Slides>9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Conception personnalisée</vt:lpstr>
      <vt:lpstr>Opulent</vt:lpstr>
      <vt:lpstr>Utilisation de la procédure de lancement avec répartition par classe</vt:lpstr>
      <vt:lpstr>Les valeurs de caractéristiques d’une demande d'achat ou d'un document d'achat externe sont transmises au système de classification. </vt:lpstr>
      <vt:lpstr>Le système vérifie si les valeurs correspondent aux conditions de lancement.</vt:lpstr>
      <vt:lpstr>IMG SPRO Définir la procédure de lancement des commandes</vt:lpstr>
      <vt:lpstr>Si c'est le cas, il affecte une stratégie de lancement. </vt:lpstr>
      <vt:lpstr>Les responsables des clés de lancement traitent le document en suivant la séquence définie dans la stratégie de lancement.</vt:lpstr>
      <vt:lpstr>Le graphique suivant illustre un processus utilisant un poste de demande d'achat qui est sujet à la stratégie de lancement S4 : </vt:lpstr>
      <vt:lpstr>Présentation PowerPoint</vt:lpstr>
      <vt:lpstr>Présentation PowerPoint</vt:lpstr>
    </vt:vector>
  </TitlesOfParts>
  <Company>SAP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Fabrication à la commande avec configuration des produits à variantes</dc:title>
  <dc:creator>c5143536</dc:creator>
  <cp:lastModifiedBy>QUESNOT, Mickael</cp:lastModifiedBy>
  <cp:revision>17</cp:revision>
  <dcterms:created xsi:type="dcterms:W3CDTF">2011-04-18T03:03:16Z</dcterms:created>
  <dcterms:modified xsi:type="dcterms:W3CDTF">2013-11-04T11:47:54Z</dcterms:modified>
</cp:coreProperties>
</file>