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0"/>
  </p:notesMasterIdLst>
  <p:sldIdLst>
    <p:sldId id="256" r:id="rId2"/>
    <p:sldId id="324" r:id="rId3"/>
    <p:sldId id="325" r:id="rId4"/>
    <p:sldId id="323" r:id="rId5"/>
    <p:sldId id="303" r:id="rId6"/>
    <p:sldId id="304" r:id="rId7"/>
    <p:sldId id="305" r:id="rId8"/>
    <p:sldId id="306" r:id="rId9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pPr>
              <a:defRPr/>
            </a:pPr>
            <a:fld id="{0A82A7B9-974D-4DCC-9BAC-D551024C8A8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17251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 sz="2400">
              <a:latin typeface="Times New Roman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ln>
            <a:noFill/>
          </a:ln>
        </p:spPr>
        <p:txBody>
          <a:bodyPr/>
          <a:lstStyle>
            <a:lvl1pPr>
              <a:defRPr sz="24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ln>
            <a:noFill/>
          </a:ln>
        </p:spPr>
        <p:txBody>
          <a:bodyPr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DBA32-BFEB-45A3-99B3-93C05F818153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05DED-D150-46BE-979E-5AD34A52ADC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A11E1-848E-4284-856D-E4A88F22B502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D312D-275C-4621-A526-C2B8C8EB25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019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019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9DE59-2458-4A1A-A0EB-A197236D15BB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AE2E3-7FEB-4149-AF55-140D2663150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1262834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763CC-DDDB-422C-90C9-E2DA93214F1A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0F9D0-7163-4F87-B2F6-D15045ADF3E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E330B-B5DA-4EFC-B812-66319985575D}" type="datetime1">
              <a:rPr lang="fr-FR" smtClean="0"/>
              <a:t>30/10/2013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A01C8-0A36-4F4F-92E6-A7F6719000A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43387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5175" y="1412875"/>
            <a:ext cx="4244975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29991-1612-4BA0-A79A-8092BE5E9E20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AB881-2E5B-4446-88F7-3198E066B85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8A5A2-FF76-4AEC-AD1D-3EE887E16F6E}" type="datetime1">
              <a:rPr lang="fr-FR" smtClean="0"/>
              <a:t>30/10/2013</a:t>
            </a:fld>
            <a:endParaRPr lang="fr-F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63427-B977-4365-B44D-0B571F7AE66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D2E14-DB9B-40B4-9AE0-585DCC5150E9}" type="datetime1">
              <a:rPr lang="fr-FR" smtClean="0"/>
              <a:t>30/10/2013</a:t>
            </a:fld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B64DD-9035-4B78-8FAF-47C24534173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EC328-6FB2-4573-BC8A-8C42223DDA99}" type="datetime1">
              <a:rPr lang="fr-FR" smtClean="0"/>
              <a:t>30/10/2013</a:t>
            </a:fld>
            <a:endParaRPr lang="fr-F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59A63-7338-4E68-BED7-040BC87023D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7D13D-D7B7-405D-A38A-0CECD782B193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DDCA9-F883-4DA6-9164-8EB3D9C3A79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CDC61-5CAE-413D-B6F0-97EBA62F7080}" type="datetime1">
              <a:rPr lang="fr-FR" smtClean="0"/>
              <a:t>30/10/2013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0AD2E-3643-4ABB-8563-32EDE417266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640762" cy="4606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F41EDFA5-7355-4519-9D61-577673B4B7EF}" type="datetime1">
              <a:rPr lang="fr-FR" smtClean="0"/>
              <a:t>30/10/2013</a:t>
            </a:fld>
            <a:endParaRPr lang="fr-F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5320B37-2479-49B4-8981-A0520F414A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7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Guide fonctionnel SAP ECC 6.0 par Mickael QUESNOT ©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b="1" dirty="0" smtClean="0"/>
              <a:t>Création d'une commande à valeur nulle</a:t>
            </a:r>
            <a:endParaRPr lang="fr-FR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fr-FR" smtClean="0"/>
              <a:t>Achats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2033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7590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/>
          <a:lstStyle/>
          <a:p>
            <a:pPr eaLnBrk="1" hangingPunct="1"/>
            <a:r>
              <a:rPr lang="fr-FR" sz="1100" b="1" dirty="0" smtClean="0"/>
              <a:t/>
            </a:r>
            <a:br>
              <a:rPr lang="fr-FR" sz="1100" b="1" dirty="0" smtClean="0"/>
            </a:br>
            <a:r>
              <a:rPr lang="fr-FR" sz="1100" b="1" dirty="0" smtClean="0"/>
              <a:t>Utilisation</a:t>
            </a:r>
            <a:br>
              <a:rPr lang="fr-FR" sz="1100" b="1" dirty="0" smtClean="0"/>
            </a:br>
            <a:r>
              <a:rPr lang="fr-FR" sz="1100" b="1" dirty="0" smtClean="0"/>
              <a:t/>
            </a:r>
            <a:br>
              <a:rPr lang="fr-FR" sz="1100" b="1" dirty="0" smtClean="0"/>
            </a:br>
            <a:r>
              <a:rPr lang="fr-FR" sz="1100" b="1" dirty="0" smtClean="0"/>
              <a:t>Si vous souhaitez suivre les dates de livraison d'un article qui n'est pas soumis à la gestion des stocks en valeur (par exemple, les échantillons), vous pouvez créer une commande à valeur nulle pour l'article.</a:t>
            </a:r>
            <a:br>
              <a:rPr lang="fr-FR" sz="1100" b="1" dirty="0" smtClean="0"/>
            </a:br>
            <a:endParaRPr lang="fr-FR" sz="110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Sharesap.com®. Copyright©. All rights reserved. Par Mickael QUESNOT, Consultant SAP</a:t>
            </a:r>
            <a:endParaRPr lang="fr-FR"/>
          </a:p>
        </p:txBody>
      </p:sp>
      <p:pic>
        <p:nvPicPr>
          <p:cNvPr id="73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85" y="1412875"/>
            <a:ext cx="6142567" cy="4606925"/>
          </a:xfrm>
          <a:prstGeom prst="rect">
            <a:avLst/>
          </a:prstGeom>
          <a:noFill/>
          <a:ln w="57150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 smtClean="0"/>
          </a:p>
        </p:txBody>
      </p:sp>
      <p:sp>
        <p:nvSpPr>
          <p:cNvPr id="368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Pour créer une commande à valeur nulle, vous procédez comme pour les commandes avec valeur, Toutefois, vous avez défini le code </a:t>
            </a:r>
            <a:r>
              <a:rPr lang="fr-FR" i="1" smtClean="0"/>
              <a:t>Gratuit</a:t>
            </a:r>
            <a:r>
              <a:rPr lang="fr-FR" smtClean="0"/>
              <a:t> dans la synthèse du poste. Vous cliquez ensuite sur entrée.</a:t>
            </a:r>
          </a:p>
        </p:txBody>
      </p:sp>
      <p:pic>
        <p:nvPicPr>
          <p:cNvPr id="3687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36871" name="Line 4"/>
          <p:cNvSpPr>
            <a:spLocks noChangeShapeType="1"/>
          </p:cNvSpPr>
          <p:nvPr/>
        </p:nvSpPr>
        <p:spPr bwMode="auto">
          <a:xfrm flipH="1">
            <a:off x="6516688" y="1916113"/>
            <a:ext cx="431800" cy="433387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 smtClean="0"/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pPr eaLnBrk="1" hangingPunct="1"/>
            <a:r>
              <a:rPr lang="fr-FR" smtClean="0"/>
              <a:t>Le système inscrit ensuite 0 comme prix net du poste de la commande (l’onglet Conditions dans le détail du poste disparaît).</a:t>
            </a:r>
          </a:p>
        </p:txBody>
      </p:sp>
      <p:pic>
        <p:nvPicPr>
          <p:cNvPr id="3789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 smtClean="0"/>
          </a:p>
        </p:txBody>
      </p:sp>
      <p:sp>
        <p:nvSpPr>
          <p:cNvPr id="389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Le système annule également le code </a:t>
            </a:r>
            <a:r>
              <a:rPr lang="fr-FR" i="1" smtClean="0"/>
              <a:t>d'</a:t>
            </a:r>
            <a:r>
              <a:rPr lang="fr-FR" smtClean="0"/>
              <a:t>entrée de facture dans le détail du poste. (Le code est automatiquement défini dans le système standard.)</a:t>
            </a:r>
          </a:p>
        </p:txBody>
      </p:sp>
      <p:pic>
        <p:nvPicPr>
          <p:cNvPr id="3891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38919" name="Line 4"/>
          <p:cNvSpPr>
            <a:spLocks noChangeShapeType="1"/>
          </p:cNvSpPr>
          <p:nvPr/>
        </p:nvSpPr>
        <p:spPr bwMode="auto">
          <a:xfrm flipH="1">
            <a:off x="468313" y="4581525"/>
            <a:ext cx="431800" cy="43180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Sharesap.com®. Copyright©. All rights reserved. Par Mickael QUESNOT, Consultant SAP</a:t>
            </a:r>
            <a:endParaRPr lang="fr-FR" smtClean="0"/>
          </a:p>
        </p:txBody>
      </p:sp>
      <p:sp>
        <p:nvSpPr>
          <p:cNvPr id="399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Dorénavant, le système refusera toute facture fournisseur qui se réfère à cette commande. </a:t>
            </a:r>
          </a:p>
        </p:txBody>
      </p:sp>
      <p:pic>
        <p:nvPicPr>
          <p:cNvPr id="3994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57150" cap="flat" cmpd="sng" algn="ctr">
          <a:solidFill>
            <a:srgbClr val="80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480</TotalTime>
  <Words>376</Words>
  <Application>Microsoft Office PowerPoint</Application>
  <PresentationFormat>Affichage à l'écran (4:3)</PresentationFormat>
  <Paragraphs>36</Paragraphs>
  <Slides>8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Profil</vt:lpstr>
      <vt:lpstr>Guide fonctionnel SAP ECC 6.0 par Mickael QUESNOT ©  Création d'une commande à valeur nulle</vt:lpstr>
      <vt:lpstr>Présentation PowerPoint</vt:lpstr>
      <vt:lpstr>Présentation PowerPoint</vt:lpstr>
      <vt:lpstr> Utilisation  Si vous souhaitez suivre les dates de livraison d'un article qui n'est pas soumis à la gestion des stocks en valeur (par exemple, les échantillons), vous pouvez créer une commande à valeur nulle pour l'article. </vt:lpstr>
      <vt:lpstr>Pour créer une commande à valeur nulle, vous procédez comme pour les commandes avec valeur, Toutefois, vous avez défini le code Gratuit dans la synthèse du poste. Vous cliquez ensuite sur entrée.</vt:lpstr>
      <vt:lpstr>Le système inscrit ensuite 0 comme prix net du poste de la commande (l’onglet Conditions dans le détail du poste disparaît).</vt:lpstr>
      <vt:lpstr>Le système annule également le code d'entrée de facture dans le détail du poste. (Le code est automatiquement défini dans le système standard.)</vt:lpstr>
      <vt:lpstr>Dorénavant, le système refusera toute facture fournisseur qui se réfère à cette commande.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Mickael QUESNOT</dc:creator>
  <cp:lastModifiedBy>QUESNOT, Mickael</cp:lastModifiedBy>
  <cp:revision>65</cp:revision>
  <dcterms:created xsi:type="dcterms:W3CDTF">2008-10-05T17:24:36Z</dcterms:created>
  <dcterms:modified xsi:type="dcterms:W3CDTF">2013-10-30T08:08:38Z</dcterms:modified>
</cp:coreProperties>
</file>