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49" r:id="rId2"/>
  </p:sldMasterIdLst>
  <p:notesMasterIdLst>
    <p:notesMasterId r:id="rId17"/>
  </p:notesMasterIdLst>
  <p:handoutMasterIdLst>
    <p:handoutMasterId r:id="rId18"/>
  </p:handoutMasterIdLst>
  <p:sldIdLst>
    <p:sldId id="256" r:id="rId3"/>
    <p:sldId id="519" r:id="rId4"/>
    <p:sldId id="520" r:id="rId5"/>
    <p:sldId id="508" r:id="rId6"/>
    <p:sldId id="509" r:id="rId7"/>
    <p:sldId id="510" r:id="rId8"/>
    <p:sldId id="512" r:id="rId9"/>
    <p:sldId id="511" r:id="rId10"/>
    <p:sldId id="513" r:id="rId11"/>
    <p:sldId id="514" r:id="rId12"/>
    <p:sldId id="515" r:id="rId13"/>
    <p:sldId id="516" r:id="rId14"/>
    <p:sldId id="517" r:id="rId15"/>
    <p:sldId id="518" r:id="rId16"/>
  </p:sldIdLst>
  <p:sldSz cx="9144000" cy="6858000" type="screen4x3"/>
  <p:notesSz cx="7099300" cy="10234613"/>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rgbClr val="000000"/>
                </a:solidFill>
              </a:defRPr>
            </a:lvl1pPr>
          </a:lstStyle>
          <a:p>
            <a:endParaRPr lang="fr-FR"/>
          </a:p>
        </p:txBody>
      </p:sp>
      <p:sp>
        <p:nvSpPr>
          <p:cNvPr id="240643"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rgbClr val="000000"/>
                </a:solidFill>
              </a:defRPr>
            </a:lvl1pPr>
          </a:lstStyle>
          <a:p>
            <a:fld id="{B0831849-DBAA-4536-920C-94C63696ACAA}" type="datetime1">
              <a:rPr lang="en-GB"/>
              <a:pPr/>
              <a:t>12/11/2013</a:t>
            </a:fld>
            <a:endParaRPr lang="fr-FR"/>
          </a:p>
        </p:txBody>
      </p:sp>
      <p:sp>
        <p:nvSpPr>
          <p:cNvPr id="240644"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solidFill>
                  <a:srgbClr val="000000"/>
                </a:solidFill>
              </a:defRPr>
            </a:lvl1pPr>
          </a:lstStyle>
          <a:p>
            <a:endParaRPr lang="fr-FR"/>
          </a:p>
        </p:txBody>
      </p:sp>
      <p:sp>
        <p:nvSpPr>
          <p:cNvPr id="240645"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solidFill>
                  <a:srgbClr val="000000"/>
                </a:solidFill>
              </a:defRPr>
            </a:lvl1pPr>
          </a:lstStyle>
          <a:p>
            <a:fld id="{750A550B-1A11-4A04-BF81-0304C1A20FB2}" type="slidenum">
              <a:rPr lang="fr-FR"/>
              <a:pPr/>
              <a:t>‹N°›</a:t>
            </a:fld>
            <a:endParaRPr lang="fr-FR"/>
          </a:p>
        </p:txBody>
      </p:sp>
    </p:spTree>
    <p:extLst>
      <p:ext uri="{BB962C8B-B14F-4D97-AF65-F5344CB8AC3E}">
        <p14:creationId xmlns:p14="http://schemas.microsoft.com/office/powerpoint/2010/main" val="19526018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FR"/>
          </a:p>
        </p:txBody>
      </p:sp>
      <p:sp>
        <p:nvSpPr>
          <p:cNvPr id="3074" name="AutoShape 2"/>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FR"/>
          </a:p>
        </p:txBody>
      </p:sp>
      <p:sp>
        <p:nvSpPr>
          <p:cNvPr id="3075" name="AutoShape 3"/>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FR"/>
          </a:p>
        </p:txBody>
      </p:sp>
      <p:sp>
        <p:nvSpPr>
          <p:cNvPr id="3076" name="AutoShape 4"/>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FR"/>
          </a:p>
        </p:txBody>
      </p:sp>
      <p:sp>
        <p:nvSpPr>
          <p:cNvPr id="3077" name="Rectangle 5"/>
          <p:cNvSpPr>
            <a:spLocks noGrp="1" noChangeArrowheads="1"/>
          </p:cNvSpPr>
          <p:nvPr>
            <p:ph type="hdr"/>
          </p:nvPr>
        </p:nvSpPr>
        <p:spPr bwMode="auto">
          <a:xfrm>
            <a:off x="0" y="0"/>
            <a:ext cx="3070225"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t" anchorCtr="0" compatLnSpc="1">
            <a:prstTxWarp prst="textNoShape">
              <a:avLst/>
            </a:prstTxWarp>
          </a:bodyPr>
          <a:lstStyle>
            <a:lvl1pPr defTabSz="487363">
              <a:lnSpc>
                <a:spcPct val="100000"/>
              </a:lnSpc>
              <a:buSzPct val="45000"/>
              <a:buFont typeface="Wingdings" pitchFamily="2" charset="2"/>
              <a:buNone/>
              <a:tabLst>
                <a:tab pos="784225" algn="l"/>
                <a:tab pos="1568450" algn="l"/>
                <a:tab pos="2352675" algn="l"/>
                <a:tab pos="3136900" algn="l"/>
              </a:tabLst>
              <a:defRPr sz="1300">
                <a:solidFill>
                  <a:srgbClr val="000000"/>
                </a:solidFill>
                <a:latin typeface="Times New Roman" pitchFamily="18" charset="0"/>
              </a:defRPr>
            </a:lvl1pPr>
          </a:lstStyle>
          <a:p>
            <a:endParaRPr lang="en-GB"/>
          </a:p>
        </p:txBody>
      </p:sp>
      <p:sp>
        <p:nvSpPr>
          <p:cNvPr id="3078" name="Rectangle 6"/>
          <p:cNvSpPr>
            <a:spLocks noGrp="1" noChangeArrowheads="1"/>
          </p:cNvSpPr>
          <p:nvPr>
            <p:ph type="dt"/>
          </p:nvPr>
        </p:nvSpPr>
        <p:spPr bwMode="auto">
          <a:xfrm>
            <a:off x="4021138" y="0"/>
            <a:ext cx="3070225"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t" anchorCtr="0" compatLnSpc="1">
            <a:prstTxWarp prst="textNoShape">
              <a:avLst/>
            </a:prstTxWarp>
          </a:bodyPr>
          <a:lstStyle>
            <a:lvl1pPr algn="r" defTabSz="487363">
              <a:lnSpc>
                <a:spcPct val="100000"/>
              </a:lnSpc>
              <a:buSzPct val="45000"/>
              <a:buFont typeface="Wingdings" pitchFamily="2" charset="2"/>
              <a:buNone/>
              <a:tabLst>
                <a:tab pos="784225" algn="l"/>
                <a:tab pos="1568450" algn="l"/>
                <a:tab pos="2352675" algn="l"/>
                <a:tab pos="3136900" algn="l"/>
              </a:tabLst>
              <a:defRPr sz="1300">
                <a:solidFill>
                  <a:srgbClr val="000000"/>
                </a:solidFill>
                <a:latin typeface="Times New Roman" pitchFamily="18" charset="0"/>
              </a:defRPr>
            </a:lvl1pPr>
          </a:lstStyle>
          <a:p>
            <a:fld id="{61209165-2CF1-418F-8655-39A599E977B7}" type="datetime1">
              <a:rPr lang="en-GB"/>
              <a:pPr/>
              <a:t>12/11/2013</a:t>
            </a:fld>
            <a:endParaRPr lang="en-GB"/>
          </a:p>
        </p:txBody>
      </p:sp>
      <p:sp>
        <p:nvSpPr>
          <p:cNvPr id="3079" name="Rectangle 7"/>
          <p:cNvSpPr>
            <a:spLocks noGrp="1" noRot="1" noChangeAspect="1" noChangeArrowheads="1"/>
          </p:cNvSpPr>
          <p:nvPr>
            <p:ph type="sldImg"/>
          </p:nvPr>
        </p:nvSpPr>
        <p:spPr bwMode="auto">
          <a:xfrm>
            <a:off x="990600" y="768350"/>
            <a:ext cx="5113338" cy="38354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80" name="Rectangle 8"/>
          <p:cNvSpPr>
            <a:spLocks noGrp="1" noChangeArrowheads="1"/>
          </p:cNvSpPr>
          <p:nvPr>
            <p:ph type="body"/>
          </p:nvPr>
        </p:nvSpPr>
        <p:spPr bwMode="auto">
          <a:xfrm>
            <a:off x="709613" y="4860925"/>
            <a:ext cx="5673725" cy="4603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t" anchorCtr="0" compatLnSpc="1">
            <a:prstTxWarp prst="textNoShape">
              <a:avLst/>
            </a:prstTxWarp>
          </a:bodyPr>
          <a:lstStyle/>
          <a:p>
            <a:pPr lvl="0"/>
            <a:endParaRPr lang="fr-FR" smtClean="0"/>
          </a:p>
        </p:txBody>
      </p:sp>
      <p:sp>
        <p:nvSpPr>
          <p:cNvPr id="3081" name="Rectangle 9"/>
          <p:cNvSpPr>
            <a:spLocks noGrp="1" noChangeArrowheads="1"/>
          </p:cNvSpPr>
          <p:nvPr>
            <p:ph type="ftr"/>
          </p:nvPr>
        </p:nvSpPr>
        <p:spPr bwMode="auto">
          <a:xfrm>
            <a:off x="0" y="9721850"/>
            <a:ext cx="3070225"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b" anchorCtr="0" compatLnSpc="1">
            <a:prstTxWarp prst="textNoShape">
              <a:avLst/>
            </a:prstTxWarp>
          </a:bodyPr>
          <a:lstStyle>
            <a:lvl1pPr defTabSz="487363">
              <a:lnSpc>
                <a:spcPct val="100000"/>
              </a:lnSpc>
              <a:buSzPct val="45000"/>
              <a:buFont typeface="Wingdings" pitchFamily="2" charset="2"/>
              <a:buNone/>
              <a:tabLst>
                <a:tab pos="784225" algn="l"/>
                <a:tab pos="1568450" algn="l"/>
                <a:tab pos="2352675" algn="l"/>
                <a:tab pos="3136900" algn="l"/>
              </a:tabLst>
              <a:defRPr sz="1300">
                <a:solidFill>
                  <a:srgbClr val="000000"/>
                </a:solidFill>
                <a:latin typeface="Times New Roman" pitchFamily="18" charset="0"/>
              </a:defRPr>
            </a:lvl1pPr>
          </a:lstStyle>
          <a:p>
            <a:endParaRPr lang="en-GB"/>
          </a:p>
        </p:txBody>
      </p:sp>
      <p:sp>
        <p:nvSpPr>
          <p:cNvPr id="3082" name="Rectangle 10"/>
          <p:cNvSpPr>
            <a:spLocks noGrp="1" noChangeArrowheads="1"/>
          </p:cNvSpPr>
          <p:nvPr>
            <p:ph type="sldNum"/>
          </p:nvPr>
        </p:nvSpPr>
        <p:spPr bwMode="auto">
          <a:xfrm>
            <a:off x="4021138" y="9721850"/>
            <a:ext cx="3070225"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b" anchorCtr="0" compatLnSpc="1">
            <a:prstTxWarp prst="textNoShape">
              <a:avLst/>
            </a:prstTxWarp>
          </a:bodyPr>
          <a:lstStyle>
            <a:lvl1pPr algn="r" defTabSz="487363">
              <a:lnSpc>
                <a:spcPct val="100000"/>
              </a:lnSpc>
              <a:buSzPct val="45000"/>
              <a:buFont typeface="Wingdings" pitchFamily="2" charset="2"/>
              <a:buNone/>
              <a:tabLst>
                <a:tab pos="784225" algn="l"/>
                <a:tab pos="1568450" algn="l"/>
                <a:tab pos="2352675" algn="l"/>
                <a:tab pos="3136900" algn="l"/>
              </a:tabLst>
              <a:defRPr sz="1300">
                <a:solidFill>
                  <a:srgbClr val="000000"/>
                </a:solidFill>
                <a:latin typeface="Times New Roman" pitchFamily="18" charset="0"/>
              </a:defRPr>
            </a:lvl1pPr>
          </a:lstStyle>
          <a:p>
            <a:fld id="{45CAC55F-E57E-42A2-B9BC-295228E6831F}" type="slidenum">
              <a:rPr lang="en-GB"/>
              <a:pPr/>
              <a:t>‹N°›</a:t>
            </a:fld>
            <a:endParaRPr lang="en-GB"/>
          </a:p>
        </p:txBody>
      </p:sp>
    </p:spTree>
    <p:extLst>
      <p:ext uri="{BB962C8B-B14F-4D97-AF65-F5344CB8AC3E}">
        <p14:creationId xmlns:p14="http://schemas.microsoft.com/office/powerpoint/2010/main" val="2363212239"/>
      </p:ext>
    </p:extLst>
  </p:cSld>
  <p:clrMap bg1="lt1" tx1="dk1" bg2="lt2" tx2="dk2" accent1="accent1" accent2="accent2" accent3="accent3" accent4="accent4" accent5="accent5" accent6="accent6" hlink="hlink" folHlink="folHlink"/>
  <p:hf hdr="0" ftr="0"/>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p:cNvSpPr>
            <a:spLocks noGrp="1" noChangeArrowheads="1"/>
          </p:cNvSpPr>
          <p:nvPr>
            <p:ph type="dt"/>
          </p:nvPr>
        </p:nvSpPr>
        <p:spPr>
          <a:ln/>
        </p:spPr>
        <p:txBody>
          <a:bodyPr/>
          <a:lstStyle/>
          <a:p>
            <a:fld id="{3FD1C0CA-9ADB-40CA-945A-C2FD781685DE}" type="datetime1">
              <a:rPr lang="en-GB"/>
              <a:pPr/>
              <a:t>12/11/2013</a:t>
            </a:fld>
            <a:endParaRPr lang="en-GB"/>
          </a:p>
        </p:txBody>
      </p:sp>
      <p:sp>
        <p:nvSpPr>
          <p:cNvPr id="7" name="Rectangle 10"/>
          <p:cNvSpPr>
            <a:spLocks noGrp="1" noChangeArrowheads="1"/>
          </p:cNvSpPr>
          <p:nvPr>
            <p:ph type="sldNum"/>
          </p:nvPr>
        </p:nvSpPr>
        <p:spPr>
          <a:ln/>
        </p:spPr>
        <p:txBody>
          <a:bodyPr/>
          <a:lstStyle/>
          <a:p>
            <a:fld id="{47F9F926-6059-46BF-A0D0-3689164E0D31}" type="slidenum">
              <a:rPr lang="en-GB"/>
              <a:pPr/>
              <a:t>1</a:t>
            </a:fld>
            <a:endParaRPr lang="en-GB"/>
          </a:p>
        </p:txBody>
      </p:sp>
      <p:sp>
        <p:nvSpPr>
          <p:cNvPr id="10241" name="Text Box 1"/>
          <p:cNvSpPr txBox="1">
            <a:spLocks noChangeArrowheads="1"/>
          </p:cNvSpPr>
          <p:nvPr/>
        </p:nvSpPr>
        <p:spPr bwMode="auto">
          <a:xfrm>
            <a:off x="1182688" y="768350"/>
            <a:ext cx="4733925" cy="383698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FR"/>
          </a:p>
        </p:txBody>
      </p:sp>
      <p:sp>
        <p:nvSpPr>
          <p:cNvPr id="10242" name="Rectangle 2"/>
          <p:cNvSpPr txBox="1">
            <a:spLocks noGrp="1" noChangeArrowheads="1"/>
          </p:cNvSpPr>
          <p:nvPr>
            <p:ph type="body"/>
          </p:nvPr>
        </p:nvSpPr>
        <p:spPr bwMode="auto">
          <a:xfrm>
            <a:off x="709613" y="4860925"/>
            <a:ext cx="5675312" cy="4605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p>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3</a:t>
            </a:fld>
            <a:endParaRPr lang="en-GB" smtClean="0"/>
          </a:p>
        </p:txBody>
      </p:sp>
      <p:sp>
        <p:nvSpPr>
          <p:cNvPr id="13315" name="Text Box 1"/>
          <p:cNvSpPr txBox="1">
            <a:spLocks noChangeArrowheads="1"/>
          </p:cNvSpPr>
          <p:nvPr/>
        </p:nvSpPr>
        <p:spPr bwMode="auto">
          <a:xfrm>
            <a:off x="4021294" y="9721106"/>
            <a:ext cx="3076363" cy="511731"/>
          </a:xfrm>
          <a:prstGeom prst="rect">
            <a:avLst/>
          </a:prstGeom>
          <a:noFill/>
          <a:ln w="9525">
            <a:noFill/>
            <a:round/>
            <a:headEnd/>
            <a:tailEnd/>
          </a:ln>
        </p:spPr>
        <p:txBody>
          <a:bodyPr lIns="97488" tIns="50694" rIns="97488" bIns="50694" anchor="b"/>
          <a:lstStyle/>
          <a:p>
            <a:pPr algn="r">
              <a:lnSpc>
                <a:spcPct val="100000"/>
              </a:lnSpc>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fld id="{124B0476-0C96-4AA2-AC64-CB436B3095A4}" type="slidenum">
              <a:rPr lang="en-GB" sz="1300">
                <a:solidFill>
                  <a:srgbClr val="000000"/>
                </a:solidFill>
              </a:rPr>
              <a:pPr algn="r">
                <a:lnSpc>
                  <a:spcPct val="100000"/>
                </a:lnSpc>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t>3</a:t>
            </a:fld>
            <a:endParaRPr lang="en-GB" sz="1300">
              <a:solidFill>
                <a:srgbClr val="000000"/>
              </a:solidFill>
            </a:endParaRPr>
          </a:p>
        </p:txBody>
      </p:sp>
      <p:sp>
        <p:nvSpPr>
          <p:cNvPr id="13316" name="Text Box 2"/>
          <p:cNvSpPr txBox="1">
            <a:spLocks noChangeArrowheads="1"/>
          </p:cNvSpPr>
          <p:nvPr/>
        </p:nvSpPr>
        <p:spPr bwMode="auto">
          <a:xfrm>
            <a:off x="0" y="9721106"/>
            <a:ext cx="3076363" cy="511731"/>
          </a:xfrm>
          <a:prstGeom prst="rect">
            <a:avLst/>
          </a:prstGeom>
          <a:noFill/>
          <a:ln w="9525">
            <a:noFill/>
            <a:round/>
            <a:headEnd/>
            <a:tailEnd/>
          </a:ln>
        </p:spPr>
        <p:txBody>
          <a:bodyPr lIns="97488" tIns="50694" rIns="97488" bIns="50694" anchor="b"/>
          <a:lstStyle/>
          <a:p>
            <a:pPr>
              <a:lnSpc>
                <a:spcPct val="100000"/>
              </a:lnSpc>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7" name="Text Box 3"/>
          <p:cNvSpPr txBox="1">
            <a:spLocks noChangeArrowheads="1"/>
          </p:cNvSpPr>
          <p:nvPr/>
        </p:nvSpPr>
        <p:spPr bwMode="auto">
          <a:xfrm>
            <a:off x="0" y="0"/>
            <a:ext cx="3076363" cy="511731"/>
          </a:xfrm>
          <a:prstGeom prst="rect">
            <a:avLst/>
          </a:prstGeom>
          <a:noFill/>
          <a:ln w="9525">
            <a:noFill/>
            <a:round/>
            <a:headEnd/>
            <a:tailEnd/>
          </a:ln>
        </p:spPr>
        <p:txBody>
          <a:bodyPr lIns="97488" tIns="50694" rIns="97488" bIns="50694"/>
          <a:lstStyle/>
          <a:p>
            <a:pPr>
              <a:lnSpc>
                <a:spcPct val="100000"/>
              </a:lnSpc>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8" name="Text Box 4"/>
          <p:cNvSpPr txBox="1">
            <a:spLocks noChangeArrowheads="1"/>
          </p:cNvSpPr>
          <p:nvPr/>
        </p:nvSpPr>
        <p:spPr bwMode="auto">
          <a:xfrm>
            <a:off x="4021294" y="0"/>
            <a:ext cx="3076363" cy="511731"/>
          </a:xfrm>
          <a:prstGeom prst="rect">
            <a:avLst/>
          </a:prstGeom>
          <a:noFill/>
          <a:ln w="9525">
            <a:noFill/>
            <a:round/>
            <a:headEnd/>
            <a:tailEnd/>
          </a:ln>
        </p:spPr>
        <p:txBody>
          <a:bodyPr lIns="97488" tIns="50694" rIns="97488" bIns="50694"/>
          <a:lstStyle/>
          <a:p>
            <a:pPr algn="r">
              <a:lnSpc>
                <a:spcPct val="100000"/>
              </a:lnSpc>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9" name="Text Box 5"/>
          <p:cNvSpPr txBox="1">
            <a:spLocks noChangeArrowheads="1"/>
          </p:cNvSpPr>
          <p:nvPr/>
        </p:nvSpPr>
        <p:spPr bwMode="auto">
          <a:xfrm>
            <a:off x="1186503" y="767596"/>
            <a:ext cx="4732867" cy="3837980"/>
          </a:xfrm>
          <a:prstGeom prst="rect">
            <a:avLst/>
          </a:prstGeom>
          <a:solidFill>
            <a:srgbClr val="FFFFFF"/>
          </a:solidFill>
          <a:ln w="9360">
            <a:solidFill>
              <a:srgbClr val="000000"/>
            </a:solidFill>
            <a:miter lim="800000"/>
            <a:headEnd/>
            <a:tailEnd/>
          </a:ln>
        </p:spPr>
        <p:txBody>
          <a:bodyPr wrap="none" lIns="99048" tIns="49524" rIns="99048" bIns="49524" anchor="ctr"/>
          <a:lstStyle/>
          <a:p>
            <a:endParaRPr lang="fr-FR"/>
          </a:p>
        </p:txBody>
      </p:sp>
      <p:sp>
        <p:nvSpPr>
          <p:cNvPr id="13320" name="Rectangle 6"/>
          <p:cNvSpPr>
            <a:spLocks noGrp="1" noChangeArrowheads="1"/>
          </p:cNvSpPr>
          <p:nvPr>
            <p:ph type="body"/>
          </p:nvPr>
        </p:nvSpPr>
        <p:spPr>
          <a:xfrm>
            <a:off x="709930" y="4861441"/>
            <a:ext cx="5674510" cy="4605576"/>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
        <p:nvSpPr>
          <p:cNvPr id="4" name="Espace réservé de la date 3"/>
          <p:cNvSpPr>
            <a:spLocks noGrp="1"/>
          </p:cNvSpPr>
          <p:nvPr>
            <p:ph type="dt" idx="10"/>
          </p:nvPr>
        </p:nvSpPr>
        <p:spPr/>
        <p:txBody>
          <a:bodyPr/>
          <a:lstStyle>
            <a:lvl1pPr>
              <a:defRPr/>
            </a:lvl1pPr>
          </a:lstStyle>
          <a:p>
            <a:fld id="{942816EF-2A0C-45A0-8FAD-2281704F4BE5}"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CCEC4ACA-403D-42D1-A4D9-BE25CB2CF519}" type="slidenum">
              <a:rPr lang="en-GB"/>
              <a:pPr/>
              <a:t>‹N°›</a:t>
            </a:fld>
            <a:endParaRPr lang="en-GB"/>
          </a:p>
        </p:txBody>
      </p:sp>
    </p:spTree>
    <p:extLst>
      <p:ext uri="{BB962C8B-B14F-4D97-AF65-F5344CB8AC3E}">
        <p14:creationId xmlns:p14="http://schemas.microsoft.com/office/powerpoint/2010/main" val="2099902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CDB56955-E53D-4CAC-89D0-5A5BD8370E25}"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3CA85070-A479-45AB-9D55-DE01764BF9C0}" type="slidenum">
              <a:rPr lang="en-GB"/>
              <a:pPr/>
              <a:t>‹N°›</a:t>
            </a:fld>
            <a:endParaRPr lang="en-GB"/>
          </a:p>
        </p:txBody>
      </p:sp>
    </p:spTree>
    <p:extLst>
      <p:ext uri="{BB962C8B-B14F-4D97-AF65-F5344CB8AC3E}">
        <p14:creationId xmlns:p14="http://schemas.microsoft.com/office/powerpoint/2010/main" val="4199869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91325" y="0"/>
            <a:ext cx="2203450" cy="6013450"/>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179388" y="0"/>
            <a:ext cx="6459537" cy="601345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46465890-16E4-4725-8056-001D37EAE2DC}"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3B5CEBF3-27BD-4E56-A0E3-A2DF31704448}" type="slidenum">
              <a:rPr lang="en-GB"/>
              <a:pPr/>
              <a:t>‹N°›</a:t>
            </a:fld>
            <a:endParaRPr lang="en-GB"/>
          </a:p>
        </p:txBody>
      </p:sp>
    </p:spTree>
    <p:extLst>
      <p:ext uri="{BB962C8B-B14F-4D97-AF65-F5344CB8AC3E}">
        <p14:creationId xmlns:p14="http://schemas.microsoft.com/office/powerpoint/2010/main" val="23567479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
        <p:nvSpPr>
          <p:cNvPr id="4" name="Espace réservé de la date 3"/>
          <p:cNvSpPr>
            <a:spLocks noGrp="1"/>
          </p:cNvSpPr>
          <p:nvPr>
            <p:ph type="dt" idx="10"/>
          </p:nvPr>
        </p:nvSpPr>
        <p:spPr/>
        <p:txBody>
          <a:bodyPr/>
          <a:lstStyle>
            <a:lvl1pPr>
              <a:defRPr/>
            </a:lvl1pPr>
          </a:lstStyle>
          <a:p>
            <a:fld id="{9D98A8B8-C8F7-49BA-86D7-A75FB380BD8A}"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63F5B94C-1966-40F4-A166-A56C2169A419}" type="slidenum">
              <a:rPr lang="en-GB"/>
              <a:pPr/>
              <a:t>‹N°›</a:t>
            </a:fld>
            <a:endParaRPr lang="en-GB"/>
          </a:p>
        </p:txBody>
      </p:sp>
    </p:spTree>
    <p:extLst>
      <p:ext uri="{BB962C8B-B14F-4D97-AF65-F5344CB8AC3E}">
        <p14:creationId xmlns:p14="http://schemas.microsoft.com/office/powerpoint/2010/main" val="652447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6A679245-B7FC-48A0-B2F5-51CAEB1DC5F5}"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3B245C59-913D-4B86-83DC-C336E195660F}" type="slidenum">
              <a:rPr lang="en-GB"/>
              <a:pPr/>
              <a:t>‹N°›</a:t>
            </a:fld>
            <a:endParaRPr lang="en-GB"/>
          </a:p>
        </p:txBody>
      </p:sp>
    </p:spTree>
    <p:extLst>
      <p:ext uri="{BB962C8B-B14F-4D97-AF65-F5344CB8AC3E}">
        <p14:creationId xmlns:p14="http://schemas.microsoft.com/office/powerpoint/2010/main" val="126907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e la date 3"/>
          <p:cNvSpPr>
            <a:spLocks noGrp="1"/>
          </p:cNvSpPr>
          <p:nvPr>
            <p:ph type="dt" idx="10"/>
          </p:nvPr>
        </p:nvSpPr>
        <p:spPr/>
        <p:txBody>
          <a:bodyPr/>
          <a:lstStyle>
            <a:lvl1pPr>
              <a:defRPr/>
            </a:lvl1pPr>
          </a:lstStyle>
          <a:p>
            <a:fld id="{D5663601-4D97-47E2-9282-1881F6AA19EE}"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714996A3-1C4B-446E-87BE-1562C584E8BA}" type="slidenum">
              <a:rPr lang="en-GB"/>
              <a:pPr/>
              <a:t>‹N°›</a:t>
            </a:fld>
            <a:endParaRPr lang="en-GB"/>
          </a:p>
        </p:txBody>
      </p:sp>
    </p:spTree>
    <p:extLst>
      <p:ext uri="{BB962C8B-B14F-4D97-AF65-F5344CB8AC3E}">
        <p14:creationId xmlns:p14="http://schemas.microsoft.com/office/powerpoint/2010/main" val="3157520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4963"/>
            <a:ext cx="4035425"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5025" y="1604963"/>
            <a:ext cx="4035425"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idx="10"/>
          </p:nvPr>
        </p:nvSpPr>
        <p:spPr/>
        <p:txBody>
          <a:bodyPr/>
          <a:lstStyle>
            <a:lvl1pPr>
              <a:defRPr/>
            </a:lvl1pPr>
          </a:lstStyle>
          <a:p>
            <a:fld id="{5BCFA79C-533B-4BBB-9867-547FA88A35B0}" type="datetime1">
              <a:rPr lang="fr-FR" smtClean="0"/>
              <a:t>12/11/2013</a:t>
            </a:fld>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7" name="Espace réservé du numéro de diapositive 6"/>
          <p:cNvSpPr>
            <a:spLocks noGrp="1"/>
          </p:cNvSpPr>
          <p:nvPr>
            <p:ph type="sldNum" idx="12"/>
          </p:nvPr>
        </p:nvSpPr>
        <p:spPr/>
        <p:txBody>
          <a:bodyPr/>
          <a:lstStyle>
            <a:lvl1pPr>
              <a:defRPr/>
            </a:lvl1pPr>
          </a:lstStyle>
          <a:p>
            <a:fld id="{A9F2FE5F-FEB4-4DC7-B075-11DE17E512F2}" type="slidenum">
              <a:rPr lang="en-GB"/>
              <a:pPr/>
              <a:t>‹N°›</a:t>
            </a:fld>
            <a:endParaRPr lang="en-GB"/>
          </a:p>
        </p:txBody>
      </p:sp>
    </p:spTree>
    <p:extLst>
      <p:ext uri="{BB962C8B-B14F-4D97-AF65-F5344CB8AC3E}">
        <p14:creationId xmlns:p14="http://schemas.microsoft.com/office/powerpoint/2010/main" val="3435204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idx="10"/>
          </p:nvPr>
        </p:nvSpPr>
        <p:spPr/>
        <p:txBody>
          <a:bodyPr/>
          <a:lstStyle>
            <a:lvl1pPr>
              <a:defRPr/>
            </a:lvl1pPr>
          </a:lstStyle>
          <a:p>
            <a:fld id="{EB88E59F-215E-4CD6-A39C-4756103E0184}" type="datetime1">
              <a:rPr lang="fr-FR" smtClean="0"/>
              <a:t>12/11/2013</a:t>
            </a:fld>
            <a:endParaRPr lang="en-GB"/>
          </a:p>
        </p:txBody>
      </p:sp>
      <p:sp>
        <p:nvSpPr>
          <p:cNvPr id="8" name="Espace réservé du pied de page 7"/>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9" name="Espace réservé du numéro de diapositive 8"/>
          <p:cNvSpPr>
            <a:spLocks noGrp="1"/>
          </p:cNvSpPr>
          <p:nvPr>
            <p:ph type="sldNum" idx="12"/>
          </p:nvPr>
        </p:nvSpPr>
        <p:spPr/>
        <p:txBody>
          <a:bodyPr/>
          <a:lstStyle>
            <a:lvl1pPr>
              <a:defRPr/>
            </a:lvl1pPr>
          </a:lstStyle>
          <a:p>
            <a:fld id="{A6808E6D-90EB-4C60-8412-CD3FDA0A7D80}" type="slidenum">
              <a:rPr lang="en-GB"/>
              <a:pPr/>
              <a:t>‹N°›</a:t>
            </a:fld>
            <a:endParaRPr lang="en-GB"/>
          </a:p>
        </p:txBody>
      </p:sp>
    </p:spTree>
    <p:extLst>
      <p:ext uri="{BB962C8B-B14F-4D97-AF65-F5344CB8AC3E}">
        <p14:creationId xmlns:p14="http://schemas.microsoft.com/office/powerpoint/2010/main" val="11569114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idx="10"/>
          </p:nvPr>
        </p:nvSpPr>
        <p:spPr/>
        <p:txBody>
          <a:bodyPr/>
          <a:lstStyle>
            <a:lvl1pPr>
              <a:defRPr/>
            </a:lvl1pPr>
          </a:lstStyle>
          <a:p>
            <a:fld id="{ED64BDFE-928D-440D-AE9F-1586C97BC681}" type="datetime1">
              <a:rPr lang="fr-FR" smtClean="0"/>
              <a:t>12/11/2013</a:t>
            </a:fld>
            <a:endParaRPr lang="en-GB"/>
          </a:p>
        </p:txBody>
      </p:sp>
      <p:sp>
        <p:nvSpPr>
          <p:cNvPr id="4" name="Espace réservé du pied de page 3"/>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5" name="Espace réservé du numéro de diapositive 4"/>
          <p:cNvSpPr>
            <a:spLocks noGrp="1"/>
          </p:cNvSpPr>
          <p:nvPr>
            <p:ph type="sldNum" idx="12"/>
          </p:nvPr>
        </p:nvSpPr>
        <p:spPr/>
        <p:txBody>
          <a:bodyPr/>
          <a:lstStyle>
            <a:lvl1pPr>
              <a:defRPr/>
            </a:lvl1pPr>
          </a:lstStyle>
          <a:p>
            <a:fld id="{BA99E528-2015-4FE5-B6A2-3EE6F5ABCD4D}" type="slidenum">
              <a:rPr lang="en-GB"/>
              <a:pPr/>
              <a:t>‹N°›</a:t>
            </a:fld>
            <a:endParaRPr lang="en-GB"/>
          </a:p>
        </p:txBody>
      </p:sp>
    </p:spTree>
    <p:extLst>
      <p:ext uri="{BB962C8B-B14F-4D97-AF65-F5344CB8AC3E}">
        <p14:creationId xmlns:p14="http://schemas.microsoft.com/office/powerpoint/2010/main" val="41161304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idx="10"/>
          </p:nvPr>
        </p:nvSpPr>
        <p:spPr/>
        <p:txBody>
          <a:bodyPr/>
          <a:lstStyle>
            <a:lvl1pPr>
              <a:defRPr/>
            </a:lvl1pPr>
          </a:lstStyle>
          <a:p>
            <a:fld id="{9B1F41C6-3D1F-4228-8EA8-E66FDA079EF7}" type="datetime1">
              <a:rPr lang="fr-FR" smtClean="0"/>
              <a:t>12/11/2013</a:t>
            </a:fld>
            <a:endParaRPr lang="en-GB"/>
          </a:p>
        </p:txBody>
      </p:sp>
      <p:sp>
        <p:nvSpPr>
          <p:cNvPr id="3" name="Espace réservé du pied de page 2"/>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4" name="Espace réservé du numéro de diapositive 3"/>
          <p:cNvSpPr>
            <a:spLocks noGrp="1"/>
          </p:cNvSpPr>
          <p:nvPr>
            <p:ph type="sldNum" idx="12"/>
          </p:nvPr>
        </p:nvSpPr>
        <p:spPr/>
        <p:txBody>
          <a:bodyPr/>
          <a:lstStyle>
            <a:lvl1pPr>
              <a:defRPr/>
            </a:lvl1pPr>
          </a:lstStyle>
          <a:p>
            <a:fld id="{411BC6EC-D314-4217-901E-41E43E83C025}" type="slidenum">
              <a:rPr lang="en-GB"/>
              <a:pPr/>
              <a:t>‹N°›</a:t>
            </a:fld>
            <a:endParaRPr lang="en-GB"/>
          </a:p>
        </p:txBody>
      </p:sp>
    </p:spTree>
    <p:extLst>
      <p:ext uri="{BB962C8B-B14F-4D97-AF65-F5344CB8AC3E}">
        <p14:creationId xmlns:p14="http://schemas.microsoft.com/office/powerpoint/2010/main" val="6922211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idx="10"/>
          </p:nvPr>
        </p:nvSpPr>
        <p:spPr/>
        <p:txBody>
          <a:bodyPr/>
          <a:lstStyle>
            <a:lvl1pPr>
              <a:defRPr/>
            </a:lvl1pPr>
          </a:lstStyle>
          <a:p>
            <a:fld id="{8E308AB2-99CA-45C5-A53D-83B3717100F6}" type="datetime1">
              <a:rPr lang="fr-FR" smtClean="0"/>
              <a:t>12/11/2013</a:t>
            </a:fld>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7" name="Espace réservé du numéro de diapositive 6"/>
          <p:cNvSpPr>
            <a:spLocks noGrp="1"/>
          </p:cNvSpPr>
          <p:nvPr>
            <p:ph type="sldNum" idx="12"/>
          </p:nvPr>
        </p:nvSpPr>
        <p:spPr/>
        <p:txBody>
          <a:bodyPr/>
          <a:lstStyle>
            <a:lvl1pPr>
              <a:defRPr/>
            </a:lvl1pPr>
          </a:lstStyle>
          <a:p>
            <a:fld id="{6D7ACA88-E906-4969-B0F5-E9F3ACCC40CE}" type="slidenum">
              <a:rPr lang="en-GB"/>
              <a:pPr/>
              <a:t>‹N°›</a:t>
            </a:fld>
            <a:endParaRPr lang="en-GB"/>
          </a:p>
        </p:txBody>
      </p:sp>
    </p:spTree>
    <p:extLst>
      <p:ext uri="{BB962C8B-B14F-4D97-AF65-F5344CB8AC3E}">
        <p14:creationId xmlns:p14="http://schemas.microsoft.com/office/powerpoint/2010/main" val="700815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06A8505E-6EDA-441D-8B13-528BC820F41E}"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8A5680F7-1CB5-4030-A061-918D39072508}" type="slidenum">
              <a:rPr lang="en-GB"/>
              <a:pPr/>
              <a:t>‹N°›</a:t>
            </a:fld>
            <a:endParaRPr lang="en-GB"/>
          </a:p>
        </p:txBody>
      </p:sp>
    </p:spTree>
    <p:extLst>
      <p:ext uri="{BB962C8B-B14F-4D97-AF65-F5344CB8AC3E}">
        <p14:creationId xmlns:p14="http://schemas.microsoft.com/office/powerpoint/2010/main" val="1587938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idx="10"/>
          </p:nvPr>
        </p:nvSpPr>
        <p:spPr/>
        <p:txBody>
          <a:bodyPr/>
          <a:lstStyle>
            <a:lvl1pPr>
              <a:defRPr/>
            </a:lvl1pPr>
          </a:lstStyle>
          <a:p>
            <a:fld id="{351EDAE1-4963-4132-9C7D-FDEB239B7919}" type="datetime1">
              <a:rPr lang="fr-FR" smtClean="0"/>
              <a:t>12/11/2013</a:t>
            </a:fld>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7" name="Espace réservé du numéro de diapositive 6"/>
          <p:cNvSpPr>
            <a:spLocks noGrp="1"/>
          </p:cNvSpPr>
          <p:nvPr>
            <p:ph type="sldNum" idx="12"/>
          </p:nvPr>
        </p:nvSpPr>
        <p:spPr/>
        <p:txBody>
          <a:bodyPr/>
          <a:lstStyle>
            <a:lvl1pPr>
              <a:defRPr/>
            </a:lvl1pPr>
          </a:lstStyle>
          <a:p>
            <a:fld id="{D22C4AE9-1D03-483A-B427-661AAB8641E3}" type="slidenum">
              <a:rPr lang="en-GB"/>
              <a:pPr/>
              <a:t>‹N°›</a:t>
            </a:fld>
            <a:endParaRPr lang="en-GB"/>
          </a:p>
        </p:txBody>
      </p:sp>
    </p:spTree>
    <p:extLst>
      <p:ext uri="{BB962C8B-B14F-4D97-AF65-F5344CB8AC3E}">
        <p14:creationId xmlns:p14="http://schemas.microsoft.com/office/powerpoint/2010/main" val="1319536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9CD34359-5BC6-4EE5-A595-2F87E953E389}"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20760D7D-3E59-43CD-8C12-96FA06DD48A7}" type="slidenum">
              <a:rPr lang="en-GB"/>
              <a:pPr/>
              <a:t>‹N°›</a:t>
            </a:fld>
            <a:endParaRPr lang="en-GB"/>
          </a:p>
        </p:txBody>
      </p:sp>
    </p:spTree>
    <p:extLst>
      <p:ext uri="{BB962C8B-B14F-4D97-AF65-F5344CB8AC3E}">
        <p14:creationId xmlns:p14="http://schemas.microsoft.com/office/powerpoint/2010/main" val="718588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4638" y="990600"/>
            <a:ext cx="2055812" cy="51387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990600"/>
            <a:ext cx="6015038" cy="51387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idx="10"/>
          </p:nvPr>
        </p:nvSpPr>
        <p:spPr/>
        <p:txBody>
          <a:bodyPr/>
          <a:lstStyle>
            <a:lvl1pPr>
              <a:defRPr/>
            </a:lvl1pPr>
          </a:lstStyle>
          <a:p>
            <a:fld id="{0C52D170-7FF6-4826-B587-FD1D11763CA3}"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29939290-8798-4FEA-B202-D9EB97AA3391}" type="slidenum">
              <a:rPr lang="en-GB"/>
              <a:pPr/>
              <a:t>‹N°›</a:t>
            </a:fld>
            <a:endParaRPr lang="en-GB"/>
          </a:p>
        </p:txBody>
      </p:sp>
    </p:spTree>
    <p:extLst>
      <p:ext uri="{BB962C8B-B14F-4D97-AF65-F5344CB8AC3E}">
        <p14:creationId xmlns:p14="http://schemas.microsoft.com/office/powerpoint/2010/main" val="19790275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685800" y="990600"/>
            <a:ext cx="7766050" cy="1365250"/>
          </a:xfrm>
        </p:spPr>
        <p:txBody>
          <a:bodyPr/>
          <a:lstStyle/>
          <a:p>
            <a:r>
              <a:rPr lang="fr-FR" smtClean="0"/>
              <a:t>Modifiez le style du titre</a:t>
            </a:r>
            <a:endParaRPr lang="fr-FR"/>
          </a:p>
        </p:txBody>
      </p:sp>
      <p:sp>
        <p:nvSpPr>
          <p:cNvPr id="3" name="Espace réservé de la date 2"/>
          <p:cNvSpPr>
            <a:spLocks noGrp="1"/>
          </p:cNvSpPr>
          <p:nvPr>
            <p:ph type="dt" idx="10"/>
          </p:nvPr>
        </p:nvSpPr>
        <p:spPr>
          <a:xfrm>
            <a:off x="685800" y="6248400"/>
            <a:ext cx="1898650" cy="450850"/>
          </a:xfrm>
        </p:spPr>
        <p:txBody>
          <a:bodyPr/>
          <a:lstStyle>
            <a:lvl1pPr>
              <a:defRPr/>
            </a:lvl1pPr>
          </a:lstStyle>
          <a:p>
            <a:fld id="{B8F9EF01-3016-49CD-816C-A8876A680998}" type="datetime1">
              <a:rPr lang="fr-FR" smtClean="0"/>
              <a:t>12/11/2013</a:t>
            </a:fld>
            <a:endParaRPr lang="en-GB"/>
          </a:p>
        </p:txBody>
      </p:sp>
      <p:sp>
        <p:nvSpPr>
          <p:cNvPr id="4" name="Espace réservé du pied de page 3"/>
          <p:cNvSpPr>
            <a:spLocks noGrp="1"/>
          </p:cNvSpPr>
          <p:nvPr>
            <p:ph type="ftr" idx="11"/>
          </p:nvPr>
        </p:nvSpPr>
        <p:spPr>
          <a:xfrm>
            <a:off x="3124200" y="6248400"/>
            <a:ext cx="2889250" cy="450850"/>
          </a:xfrm>
        </p:spPr>
        <p:txBody>
          <a:bodyPr/>
          <a:lstStyle>
            <a:lvl1pPr>
              <a:defRPr/>
            </a:lvl1pPr>
          </a:lstStyle>
          <a:p>
            <a:r>
              <a:rPr lang="fr-FR" smtClean="0"/>
              <a:t>Sharesap.com®. Copyright©. Tous droits réservés. Par Mickael QUESNOT, Consultant SAP</a:t>
            </a:r>
            <a:endParaRPr lang="en-GB"/>
          </a:p>
        </p:txBody>
      </p:sp>
      <p:sp>
        <p:nvSpPr>
          <p:cNvPr id="5" name="Espace réservé du numéro de diapositive 4"/>
          <p:cNvSpPr>
            <a:spLocks noGrp="1"/>
          </p:cNvSpPr>
          <p:nvPr>
            <p:ph type="sldNum" idx="12"/>
          </p:nvPr>
        </p:nvSpPr>
        <p:spPr>
          <a:xfrm>
            <a:off x="6553200" y="6248400"/>
            <a:ext cx="1898650" cy="450850"/>
          </a:xfrm>
        </p:spPr>
        <p:txBody>
          <a:bodyPr/>
          <a:lstStyle>
            <a:lvl1pPr>
              <a:defRPr/>
            </a:lvl1pPr>
          </a:lstStyle>
          <a:p>
            <a:fld id="{CE1AA782-62A3-4BAA-8572-48BB79450603}" type="slidenum">
              <a:rPr lang="en-GB"/>
              <a:pPr/>
              <a:t>‹N°›</a:t>
            </a:fld>
            <a:endParaRPr lang="en-GB"/>
          </a:p>
        </p:txBody>
      </p:sp>
    </p:spTree>
    <p:extLst>
      <p:ext uri="{BB962C8B-B14F-4D97-AF65-F5344CB8AC3E}">
        <p14:creationId xmlns:p14="http://schemas.microsoft.com/office/powerpoint/2010/main" val="2466190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e la date 3"/>
          <p:cNvSpPr>
            <a:spLocks noGrp="1"/>
          </p:cNvSpPr>
          <p:nvPr>
            <p:ph type="dt" idx="10"/>
          </p:nvPr>
        </p:nvSpPr>
        <p:spPr/>
        <p:txBody>
          <a:bodyPr/>
          <a:lstStyle>
            <a:lvl1pPr>
              <a:defRPr/>
            </a:lvl1pPr>
          </a:lstStyle>
          <a:p>
            <a:fld id="{5D724E6A-134D-45AF-A05D-9E1252955DC9}" type="datetime1">
              <a:rPr lang="fr-FR" smtClean="0"/>
              <a:t>12/11/2013</a:t>
            </a:fld>
            <a:endParaRPr lang="en-GB"/>
          </a:p>
        </p:txBody>
      </p:sp>
      <p:sp>
        <p:nvSpPr>
          <p:cNvPr id="5" name="Espace réservé du pied de page 4"/>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lvl1pPr>
              <a:defRPr/>
            </a:lvl1pPr>
          </a:lstStyle>
          <a:p>
            <a:fld id="{D7FCC89D-0F05-4BEE-8816-2DD95553FE04}" type="slidenum">
              <a:rPr lang="en-GB"/>
              <a:pPr/>
              <a:t>‹N°›</a:t>
            </a:fld>
            <a:endParaRPr lang="en-GB"/>
          </a:p>
        </p:txBody>
      </p:sp>
    </p:spTree>
    <p:extLst>
      <p:ext uri="{BB962C8B-B14F-4D97-AF65-F5344CB8AC3E}">
        <p14:creationId xmlns:p14="http://schemas.microsoft.com/office/powerpoint/2010/main" val="4030365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179388" y="1412875"/>
            <a:ext cx="4240212" cy="4600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2000" y="1412875"/>
            <a:ext cx="4241800" cy="4600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idx="10"/>
          </p:nvPr>
        </p:nvSpPr>
        <p:spPr/>
        <p:txBody>
          <a:bodyPr/>
          <a:lstStyle>
            <a:lvl1pPr>
              <a:defRPr/>
            </a:lvl1pPr>
          </a:lstStyle>
          <a:p>
            <a:fld id="{5050AB55-1E49-4321-86E5-B8860286C491}" type="datetime1">
              <a:rPr lang="fr-FR" smtClean="0"/>
              <a:t>12/11/2013</a:t>
            </a:fld>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7" name="Espace réservé du numéro de diapositive 6"/>
          <p:cNvSpPr>
            <a:spLocks noGrp="1"/>
          </p:cNvSpPr>
          <p:nvPr>
            <p:ph type="sldNum" idx="12"/>
          </p:nvPr>
        </p:nvSpPr>
        <p:spPr/>
        <p:txBody>
          <a:bodyPr/>
          <a:lstStyle>
            <a:lvl1pPr>
              <a:defRPr/>
            </a:lvl1pPr>
          </a:lstStyle>
          <a:p>
            <a:fld id="{4CC1E137-CC5D-45E7-B21D-7475DFC9BF2F}" type="slidenum">
              <a:rPr lang="en-GB"/>
              <a:pPr/>
              <a:t>‹N°›</a:t>
            </a:fld>
            <a:endParaRPr lang="en-GB"/>
          </a:p>
        </p:txBody>
      </p:sp>
    </p:spTree>
    <p:extLst>
      <p:ext uri="{BB962C8B-B14F-4D97-AF65-F5344CB8AC3E}">
        <p14:creationId xmlns:p14="http://schemas.microsoft.com/office/powerpoint/2010/main" val="135789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idx="10"/>
          </p:nvPr>
        </p:nvSpPr>
        <p:spPr/>
        <p:txBody>
          <a:bodyPr/>
          <a:lstStyle>
            <a:lvl1pPr>
              <a:defRPr/>
            </a:lvl1pPr>
          </a:lstStyle>
          <a:p>
            <a:fld id="{6FCAF786-754A-4EE0-ABA3-4915139FCF42}" type="datetime1">
              <a:rPr lang="fr-FR" smtClean="0"/>
              <a:t>12/11/2013</a:t>
            </a:fld>
            <a:endParaRPr lang="en-GB"/>
          </a:p>
        </p:txBody>
      </p:sp>
      <p:sp>
        <p:nvSpPr>
          <p:cNvPr id="8" name="Espace réservé du pied de page 7"/>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9" name="Espace réservé du numéro de diapositive 8"/>
          <p:cNvSpPr>
            <a:spLocks noGrp="1"/>
          </p:cNvSpPr>
          <p:nvPr>
            <p:ph type="sldNum" idx="12"/>
          </p:nvPr>
        </p:nvSpPr>
        <p:spPr/>
        <p:txBody>
          <a:bodyPr/>
          <a:lstStyle>
            <a:lvl1pPr>
              <a:defRPr/>
            </a:lvl1pPr>
          </a:lstStyle>
          <a:p>
            <a:fld id="{D6E66425-9C9B-46D5-87D9-6D291E982335}" type="slidenum">
              <a:rPr lang="en-GB"/>
              <a:pPr/>
              <a:t>‹N°›</a:t>
            </a:fld>
            <a:endParaRPr lang="en-GB"/>
          </a:p>
        </p:txBody>
      </p:sp>
    </p:spTree>
    <p:extLst>
      <p:ext uri="{BB962C8B-B14F-4D97-AF65-F5344CB8AC3E}">
        <p14:creationId xmlns:p14="http://schemas.microsoft.com/office/powerpoint/2010/main" val="4124528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idx="10"/>
          </p:nvPr>
        </p:nvSpPr>
        <p:spPr/>
        <p:txBody>
          <a:bodyPr/>
          <a:lstStyle>
            <a:lvl1pPr>
              <a:defRPr/>
            </a:lvl1pPr>
          </a:lstStyle>
          <a:p>
            <a:fld id="{EE5F3F45-FD4B-4CAD-B0AD-CFCEC5DACD66}" type="datetime1">
              <a:rPr lang="fr-FR" smtClean="0"/>
              <a:t>12/11/2013</a:t>
            </a:fld>
            <a:endParaRPr lang="en-GB"/>
          </a:p>
        </p:txBody>
      </p:sp>
      <p:sp>
        <p:nvSpPr>
          <p:cNvPr id="4" name="Espace réservé du pied de page 3"/>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5" name="Espace réservé du numéro de diapositive 4"/>
          <p:cNvSpPr>
            <a:spLocks noGrp="1"/>
          </p:cNvSpPr>
          <p:nvPr>
            <p:ph type="sldNum" idx="12"/>
          </p:nvPr>
        </p:nvSpPr>
        <p:spPr/>
        <p:txBody>
          <a:bodyPr/>
          <a:lstStyle>
            <a:lvl1pPr>
              <a:defRPr/>
            </a:lvl1pPr>
          </a:lstStyle>
          <a:p>
            <a:fld id="{2713FA77-70AE-45D6-8FB4-E53CE36FBB2C}" type="slidenum">
              <a:rPr lang="en-GB"/>
              <a:pPr/>
              <a:t>‹N°›</a:t>
            </a:fld>
            <a:endParaRPr lang="en-GB"/>
          </a:p>
        </p:txBody>
      </p:sp>
    </p:spTree>
    <p:extLst>
      <p:ext uri="{BB962C8B-B14F-4D97-AF65-F5344CB8AC3E}">
        <p14:creationId xmlns:p14="http://schemas.microsoft.com/office/powerpoint/2010/main" val="2496435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idx="10"/>
          </p:nvPr>
        </p:nvSpPr>
        <p:spPr/>
        <p:txBody>
          <a:bodyPr/>
          <a:lstStyle>
            <a:lvl1pPr>
              <a:defRPr/>
            </a:lvl1pPr>
          </a:lstStyle>
          <a:p>
            <a:fld id="{B036B417-CE1D-42B7-BE50-9D386EFF887F}" type="datetime1">
              <a:rPr lang="fr-FR" smtClean="0"/>
              <a:t>12/11/2013</a:t>
            </a:fld>
            <a:endParaRPr lang="en-GB"/>
          </a:p>
        </p:txBody>
      </p:sp>
      <p:sp>
        <p:nvSpPr>
          <p:cNvPr id="3" name="Espace réservé du pied de page 2"/>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4" name="Espace réservé du numéro de diapositive 3"/>
          <p:cNvSpPr>
            <a:spLocks noGrp="1"/>
          </p:cNvSpPr>
          <p:nvPr>
            <p:ph type="sldNum" idx="12"/>
          </p:nvPr>
        </p:nvSpPr>
        <p:spPr/>
        <p:txBody>
          <a:bodyPr/>
          <a:lstStyle>
            <a:lvl1pPr>
              <a:defRPr/>
            </a:lvl1pPr>
          </a:lstStyle>
          <a:p>
            <a:fld id="{B597A292-AC08-4B2A-9A4A-79618D9064EA}" type="slidenum">
              <a:rPr lang="en-GB"/>
              <a:pPr/>
              <a:t>‹N°›</a:t>
            </a:fld>
            <a:endParaRPr lang="en-GB"/>
          </a:p>
        </p:txBody>
      </p:sp>
    </p:spTree>
    <p:extLst>
      <p:ext uri="{BB962C8B-B14F-4D97-AF65-F5344CB8AC3E}">
        <p14:creationId xmlns:p14="http://schemas.microsoft.com/office/powerpoint/2010/main" val="2674690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idx="10"/>
          </p:nvPr>
        </p:nvSpPr>
        <p:spPr/>
        <p:txBody>
          <a:bodyPr/>
          <a:lstStyle>
            <a:lvl1pPr>
              <a:defRPr/>
            </a:lvl1pPr>
          </a:lstStyle>
          <a:p>
            <a:fld id="{9CC19F03-BA89-4FD9-9A34-1DC4AD3DB913}" type="datetime1">
              <a:rPr lang="fr-FR" smtClean="0"/>
              <a:t>12/11/2013</a:t>
            </a:fld>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7" name="Espace réservé du numéro de diapositive 6"/>
          <p:cNvSpPr>
            <a:spLocks noGrp="1"/>
          </p:cNvSpPr>
          <p:nvPr>
            <p:ph type="sldNum" idx="12"/>
          </p:nvPr>
        </p:nvSpPr>
        <p:spPr/>
        <p:txBody>
          <a:bodyPr/>
          <a:lstStyle>
            <a:lvl1pPr>
              <a:defRPr/>
            </a:lvl1pPr>
          </a:lstStyle>
          <a:p>
            <a:fld id="{916800C8-55CB-445D-B30A-0CC2A276BE67}" type="slidenum">
              <a:rPr lang="en-GB"/>
              <a:pPr/>
              <a:t>‹N°›</a:t>
            </a:fld>
            <a:endParaRPr lang="en-GB"/>
          </a:p>
        </p:txBody>
      </p:sp>
    </p:spTree>
    <p:extLst>
      <p:ext uri="{BB962C8B-B14F-4D97-AF65-F5344CB8AC3E}">
        <p14:creationId xmlns:p14="http://schemas.microsoft.com/office/powerpoint/2010/main" val="1304710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idx="10"/>
          </p:nvPr>
        </p:nvSpPr>
        <p:spPr/>
        <p:txBody>
          <a:bodyPr/>
          <a:lstStyle>
            <a:lvl1pPr>
              <a:defRPr/>
            </a:lvl1pPr>
          </a:lstStyle>
          <a:p>
            <a:fld id="{2AFE6A3E-41EE-4EB5-8BDF-EA6E3A56EF3A}" type="datetime1">
              <a:rPr lang="fr-FR" smtClean="0"/>
              <a:t>12/11/2013</a:t>
            </a:fld>
            <a:endParaRPr lang="en-GB"/>
          </a:p>
        </p:txBody>
      </p:sp>
      <p:sp>
        <p:nvSpPr>
          <p:cNvPr id="6" name="Espace réservé du pied de page 5"/>
          <p:cNvSpPr>
            <a:spLocks noGrp="1"/>
          </p:cNvSpPr>
          <p:nvPr>
            <p:ph type="ftr" idx="11"/>
          </p:nvPr>
        </p:nvSpPr>
        <p:spPr/>
        <p:txBody>
          <a:bodyPr/>
          <a:lstStyle>
            <a:lvl1pPr>
              <a:defRPr/>
            </a:lvl1pPr>
          </a:lstStyle>
          <a:p>
            <a:r>
              <a:rPr lang="fr-FR" smtClean="0"/>
              <a:t>Sharesap.com®. Copyright©. Tous droits réservés. Par Mickael QUESNOT, Consultant SAP</a:t>
            </a:r>
            <a:endParaRPr lang="en-GB"/>
          </a:p>
        </p:txBody>
      </p:sp>
      <p:sp>
        <p:nvSpPr>
          <p:cNvPr id="7" name="Espace réservé du numéro de diapositive 6"/>
          <p:cNvSpPr>
            <a:spLocks noGrp="1"/>
          </p:cNvSpPr>
          <p:nvPr>
            <p:ph type="sldNum" idx="12"/>
          </p:nvPr>
        </p:nvSpPr>
        <p:spPr/>
        <p:txBody>
          <a:bodyPr/>
          <a:lstStyle>
            <a:lvl1pPr>
              <a:defRPr/>
            </a:lvl1pPr>
          </a:lstStyle>
          <a:p>
            <a:fld id="{F1EBFC3D-FF57-40F5-A094-A00E03B3A427}" type="slidenum">
              <a:rPr lang="en-GB"/>
              <a:pPr/>
              <a:t>‹N°›</a:t>
            </a:fld>
            <a:endParaRPr lang="en-GB"/>
          </a:p>
        </p:txBody>
      </p:sp>
    </p:spTree>
    <p:extLst>
      <p:ext uri="{BB962C8B-B14F-4D97-AF65-F5344CB8AC3E}">
        <p14:creationId xmlns:p14="http://schemas.microsoft.com/office/powerpoint/2010/main" val="990027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79388" y="0"/>
            <a:ext cx="8815387" cy="835025"/>
          </a:xfrm>
          <a:prstGeom prst="rect">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p>
            <a:pPr lvl="0"/>
            <a:r>
              <a:rPr lang="en-GB" smtClean="0"/>
              <a:t>Click to edit the title text format</a:t>
            </a:r>
          </a:p>
        </p:txBody>
      </p:sp>
      <p:sp>
        <p:nvSpPr>
          <p:cNvPr id="1026" name="Rectangle 2"/>
          <p:cNvSpPr>
            <a:spLocks noGrp="1" noChangeArrowheads="1"/>
          </p:cNvSpPr>
          <p:nvPr>
            <p:ph type="body" idx="1"/>
          </p:nvPr>
        </p:nvSpPr>
        <p:spPr bwMode="auto">
          <a:xfrm>
            <a:off x="179388" y="1412875"/>
            <a:ext cx="8634412" cy="4600575"/>
          </a:xfrm>
          <a:prstGeom prst="rect">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7" name="Line 3"/>
          <p:cNvSpPr>
            <a:spLocks noChangeShapeType="1"/>
          </p:cNvSpPr>
          <p:nvPr/>
        </p:nvSpPr>
        <p:spPr bwMode="auto">
          <a:xfrm>
            <a:off x="609600" y="6172200"/>
            <a:ext cx="7924800" cy="1588"/>
          </a:xfrm>
          <a:prstGeom prst="line">
            <a:avLst/>
          </a:prstGeom>
          <a:noFill/>
          <a:ln w="324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fr-FR"/>
          </a:p>
        </p:txBody>
      </p:sp>
      <p:sp>
        <p:nvSpPr>
          <p:cNvPr id="1028" name="Rectangle 4"/>
          <p:cNvSpPr>
            <a:spLocks noGrp="1" noChangeArrowheads="1"/>
          </p:cNvSpPr>
          <p:nvPr>
            <p:ph type="dt"/>
          </p:nvPr>
        </p:nvSpPr>
        <p:spPr bwMode="auto">
          <a:xfrm>
            <a:off x="609600" y="6245225"/>
            <a:ext cx="1974850"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nSpc>
                <a:spcPct val="100000"/>
              </a:lnSpc>
              <a:buFont typeface="Verdan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mn-lt"/>
              </a:defRPr>
            </a:lvl1pPr>
          </a:lstStyle>
          <a:p>
            <a:fld id="{1A4B5BCE-EE71-4A1F-BD13-1512CE18695D}" type="datetime1">
              <a:rPr lang="fr-FR" smtClean="0"/>
              <a:t>12/11/2013</a:t>
            </a:fld>
            <a:endParaRPr lang="en-GB"/>
          </a:p>
        </p:txBody>
      </p:sp>
      <p:sp>
        <p:nvSpPr>
          <p:cNvPr id="1029" name="Rectangle 5"/>
          <p:cNvSpPr>
            <a:spLocks noGrp="1" noChangeArrowheads="1"/>
          </p:cNvSpPr>
          <p:nvPr>
            <p:ph type="ftr"/>
          </p:nvPr>
        </p:nvSpPr>
        <p:spPr bwMode="auto">
          <a:xfrm>
            <a:off x="3124200" y="6245225"/>
            <a:ext cx="2889250"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lnSpc>
                <a:spcPct val="100000"/>
              </a:lnSpc>
              <a:buFont typeface="Verdan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mn-lt"/>
              </a:defRPr>
            </a:lvl1pPr>
          </a:lstStyle>
          <a:p>
            <a:r>
              <a:rPr lang="fr-FR" smtClean="0"/>
              <a:t>Sharesap.com®. Copyright©. Tous droits réservés. Par Mickael QUESNOT, Consultant SAP</a:t>
            </a:r>
            <a:endParaRPr lang="en-GB"/>
          </a:p>
        </p:txBody>
      </p:sp>
      <p:sp>
        <p:nvSpPr>
          <p:cNvPr id="1030" name="Rectangle 6"/>
          <p:cNvSpPr>
            <a:spLocks noGrp="1" noChangeArrowheads="1"/>
          </p:cNvSpPr>
          <p:nvPr>
            <p:ph type="sldNum"/>
          </p:nvPr>
        </p:nvSpPr>
        <p:spPr bwMode="auto">
          <a:xfrm>
            <a:off x="6553200" y="6245225"/>
            <a:ext cx="1974850"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lnSpc>
                <a:spcPct val="100000"/>
              </a:lnSpc>
              <a:buFont typeface="Verdan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mn-lt"/>
              </a:defRPr>
            </a:lvl1pPr>
          </a:lstStyle>
          <a:p>
            <a:fld id="{4486F5B3-6A05-4972-849D-6929A404947A}" type="slidenum">
              <a:rPr lang="en-GB"/>
              <a:pPr/>
              <a:t>‹N°›</a:t>
            </a:fld>
            <a:endParaRPr lang="en-GB"/>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p:txStyles>
    <p:titleStyle>
      <a:lvl1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mj-lt"/>
          <a:ea typeface="+mj-ea"/>
          <a:cs typeface="+mj-cs"/>
        </a:defRPr>
      </a:lvl1pPr>
      <a:lvl2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2pPr>
      <a:lvl3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3pPr>
      <a:lvl4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4pPr>
      <a:lvl5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5pPr>
      <a:lvl6pPr marL="4572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6pPr>
      <a:lvl7pPr marL="9144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7pPr>
      <a:lvl8pPr marL="13716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8pPr>
      <a:lvl9pPr marL="18288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9pPr>
    </p:titleStyle>
    <p:bodyStyle>
      <a:lvl1pPr marL="463550" indent="-463550"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ea typeface="+mn-ea"/>
          <a:cs typeface="+mn-cs"/>
        </a:defRPr>
      </a:lvl1pPr>
      <a:lvl2pPr marL="901700" indent="-433388"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cs typeface="+mn-cs"/>
        </a:defRPr>
      </a:lvl2pPr>
      <a:lvl3pPr marL="1298575" indent="-390525" algn="l" defTabSz="449263" rtl="0" fontAlgn="base">
        <a:lnSpc>
          <a:spcPct val="104000"/>
        </a:lnSpc>
        <a:spcBef>
          <a:spcPts val="400"/>
        </a:spcBef>
        <a:spcAft>
          <a:spcPct val="0"/>
        </a:spcAft>
        <a:buClr>
          <a:srgbClr val="CC0000"/>
        </a:buClr>
        <a:buSzPct val="60000"/>
        <a:buFont typeface="Wingdings" pitchFamily="2" charset="2"/>
        <a:buChar char=""/>
        <a:defRPr sz="1600">
          <a:solidFill>
            <a:srgbClr val="000000"/>
          </a:solidFill>
          <a:latin typeface="+mn-lt"/>
          <a:cs typeface="+mn-cs"/>
        </a:defRPr>
      </a:lvl3pPr>
      <a:lvl4pPr marL="1687513" indent="-387350"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cs typeface="+mn-cs"/>
        </a:defRPr>
      </a:lvl4pPr>
      <a:lvl5pPr marL="20875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5pPr>
      <a:lvl6pPr marL="25447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6pPr>
      <a:lvl7pPr marL="30019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7pPr>
      <a:lvl8pPr marL="34591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8pPr>
      <a:lvl9pPr marL="39163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685800" y="990600"/>
            <a:ext cx="7766050" cy="1365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p>
            <a:pPr lvl="0"/>
            <a:r>
              <a:rPr lang="en-GB" smtClean="0"/>
              <a:t>Click to edit the title text format</a:t>
            </a:r>
          </a:p>
        </p:txBody>
      </p:sp>
      <p:sp>
        <p:nvSpPr>
          <p:cNvPr id="2050" name="Rectangle 2"/>
          <p:cNvSpPr>
            <a:spLocks noGrp="1" noChangeArrowheads="1"/>
          </p:cNvSpPr>
          <p:nvPr>
            <p:ph type="dt"/>
          </p:nvPr>
        </p:nvSpPr>
        <p:spPr bwMode="auto">
          <a:xfrm>
            <a:off x="685800" y="6248400"/>
            <a:ext cx="18986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nSpc>
                <a:spcPct val="100000"/>
              </a:lnSpc>
              <a:buFont typeface="Verdana" pitchFamily="34" charset="0"/>
              <a:buNone/>
              <a:tabLst>
                <a:tab pos="723900" algn="l"/>
                <a:tab pos="1447800" algn="l"/>
              </a:tabLst>
              <a:defRPr sz="1200">
                <a:solidFill>
                  <a:srgbClr val="000000"/>
                </a:solidFill>
                <a:latin typeface="+mn-lt"/>
              </a:defRPr>
            </a:lvl1pPr>
          </a:lstStyle>
          <a:p>
            <a:fld id="{CE6CAF33-A640-4374-8499-064182499E30}" type="datetime1">
              <a:rPr lang="fr-FR" smtClean="0"/>
              <a:t>12/11/2013</a:t>
            </a:fld>
            <a:endParaRPr lang="en-GB"/>
          </a:p>
        </p:txBody>
      </p:sp>
      <p:sp>
        <p:nvSpPr>
          <p:cNvPr id="2051" name="Rectangle 3"/>
          <p:cNvSpPr>
            <a:spLocks noGrp="1" noChangeArrowheads="1"/>
          </p:cNvSpPr>
          <p:nvPr>
            <p:ph type="ftr"/>
          </p:nvPr>
        </p:nvSpPr>
        <p:spPr bwMode="auto">
          <a:xfrm>
            <a:off x="3124200" y="6248400"/>
            <a:ext cx="28892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lnSpc>
                <a:spcPct val="100000"/>
              </a:lnSpc>
              <a:buFont typeface="Verdana" pitchFamily="34" charset="0"/>
              <a:buNone/>
              <a:tabLst>
                <a:tab pos="723900" algn="l"/>
                <a:tab pos="1447800" algn="l"/>
                <a:tab pos="2171700" algn="l"/>
              </a:tabLst>
              <a:defRPr sz="1200">
                <a:solidFill>
                  <a:srgbClr val="000000"/>
                </a:solidFill>
                <a:latin typeface="+mn-lt"/>
              </a:defRPr>
            </a:lvl1pPr>
          </a:lstStyle>
          <a:p>
            <a:r>
              <a:rPr lang="fr-FR" smtClean="0"/>
              <a:t>Sharesap.com®. Copyright©. Tous droits réservés. Par Mickael QUESNOT, Consultant SAP</a:t>
            </a:r>
            <a:endParaRPr lang="en-GB"/>
          </a:p>
        </p:txBody>
      </p:sp>
      <p:sp>
        <p:nvSpPr>
          <p:cNvPr id="2052" name="Rectangle 4"/>
          <p:cNvSpPr>
            <a:spLocks noGrp="1" noChangeArrowheads="1"/>
          </p:cNvSpPr>
          <p:nvPr>
            <p:ph type="sldNum"/>
          </p:nvPr>
        </p:nvSpPr>
        <p:spPr bwMode="auto">
          <a:xfrm>
            <a:off x="6553200" y="6248400"/>
            <a:ext cx="18986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lnSpc>
                <a:spcPct val="100000"/>
              </a:lnSpc>
              <a:buFont typeface="Verdana" pitchFamily="34" charset="0"/>
              <a:buNone/>
              <a:tabLst>
                <a:tab pos="723900" algn="l"/>
                <a:tab pos="1447800" algn="l"/>
              </a:tabLst>
              <a:defRPr sz="1200">
                <a:solidFill>
                  <a:srgbClr val="000000"/>
                </a:solidFill>
                <a:latin typeface="+mn-lt"/>
              </a:defRPr>
            </a:lvl1pPr>
          </a:lstStyle>
          <a:p>
            <a:fld id="{A0552AA5-4AFD-4190-9DE3-D33D3FFACE1C}" type="slidenum">
              <a:rPr lang="en-GB"/>
              <a:pPr/>
              <a:t>‹N°›</a:t>
            </a:fld>
            <a:endParaRPr lang="en-GB"/>
          </a:p>
        </p:txBody>
      </p:sp>
      <p:sp>
        <p:nvSpPr>
          <p:cNvPr id="2053" name="AutoShape 5"/>
          <p:cNvSpPr>
            <a:spLocks noChangeArrowheads="1"/>
          </p:cNvSpPr>
          <p:nvPr/>
        </p:nvSpPr>
        <p:spPr bwMode="auto">
          <a:xfrm>
            <a:off x="685800" y="2393950"/>
            <a:ext cx="7772400" cy="109538"/>
          </a:xfrm>
          <a:custGeom>
            <a:avLst/>
            <a:gdLst>
              <a:gd name="G0" fmla="+- 618 0 0"/>
              <a:gd name="T0" fmla="*/ 0 w 1000"/>
              <a:gd name="T1" fmla="*/ 0 h 1000"/>
              <a:gd name="T2" fmla="*/ 618 w 1000"/>
              <a:gd name="T3" fmla="*/ 0 h 1000"/>
              <a:gd name="T4" fmla="*/ 618 w 1000"/>
              <a:gd name="T5" fmla="*/ 1000 h 1000"/>
              <a:gd name="T6" fmla="*/ 0 w 1000"/>
              <a:gd name="T7" fmla="*/ 1000 h 1000"/>
              <a:gd name="T8" fmla="*/ 0 w 1000"/>
              <a:gd name="T9" fmla="*/ 0 h 1000"/>
              <a:gd name="T10" fmla="*/ 1000 w 1000"/>
              <a:gd name="T11" fmla="*/ 0 h 1000"/>
            </a:gdLst>
            <a:ahLst/>
            <a:cxnLst>
              <a:cxn ang="0">
                <a:pos x="T0" y="T1"/>
              </a:cxn>
              <a:cxn ang="0">
                <a:pos x="T2" y="T3"/>
              </a:cxn>
              <a:cxn ang="0">
                <a:pos x="T4" y="T5"/>
              </a:cxn>
              <a:cxn ang="0">
                <a:pos x="T6" y="T7"/>
              </a:cxn>
              <a:cxn ang="0">
                <a:pos x="T8" y="T9"/>
              </a:cxn>
              <a:cxn ang="0">
                <a:pos x="T10" y="T11"/>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rgbClr val="CC0000"/>
          </a:solidFill>
          <a:ln w="9360">
            <a:solidFill>
              <a:srgbClr val="CC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FR"/>
          </a:p>
        </p:txBody>
      </p:sp>
      <p:sp>
        <p:nvSpPr>
          <p:cNvPr id="2054" name="Rectangle 6"/>
          <p:cNvSpPr>
            <a:spLocks noGrp="1" noChangeArrowheads="1"/>
          </p:cNvSpPr>
          <p:nvPr>
            <p:ph type="body" idx="1"/>
          </p:nvPr>
        </p:nvSpPr>
        <p:spPr bwMode="auto">
          <a:xfrm>
            <a:off x="457200" y="1604963"/>
            <a:ext cx="82232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p:txStyles>
    <p:titleStyle>
      <a:lvl1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mj-lt"/>
          <a:ea typeface="+mj-ea"/>
          <a:cs typeface="+mj-cs"/>
        </a:defRPr>
      </a:lvl1pPr>
      <a:lvl2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2pPr>
      <a:lvl3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3pPr>
      <a:lvl4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4pPr>
      <a:lvl5pPr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5pPr>
      <a:lvl6pPr marL="4572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6pPr>
      <a:lvl7pPr marL="9144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7pPr>
      <a:lvl8pPr marL="13716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8pPr>
      <a:lvl9pPr marL="18288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9pPr>
    </p:titleStyle>
    <p:bodyStyle>
      <a:lvl1pPr marL="463550" indent="-463550"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ea typeface="+mn-ea"/>
          <a:cs typeface="+mn-cs"/>
        </a:defRPr>
      </a:lvl1pPr>
      <a:lvl2pPr marL="901700" indent="-433388"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cs typeface="+mn-cs"/>
        </a:defRPr>
      </a:lvl2pPr>
      <a:lvl3pPr marL="1298575" indent="-390525" algn="l" defTabSz="449263" rtl="0" fontAlgn="base">
        <a:lnSpc>
          <a:spcPct val="104000"/>
        </a:lnSpc>
        <a:spcBef>
          <a:spcPts val="400"/>
        </a:spcBef>
        <a:spcAft>
          <a:spcPct val="0"/>
        </a:spcAft>
        <a:buClr>
          <a:srgbClr val="CC0000"/>
        </a:buClr>
        <a:buSzPct val="60000"/>
        <a:buFont typeface="Wingdings" pitchFamily="2" charset="2"/>
        <a:buChar char=""/>
        <a:defRPr sz="1600">
          <a:solidFill>
            <a:srgbClr val="000000"/>
          </a:solidFill>
          <a:latin typeface="+mn-lt"/>
          <a:cs typeface="+mn-cs"/>
        </a:defRPr>
      </a:lvl3pPr>
      <a:lvl4pPr marL="1687513" indent="-387350" algn="l" defTabSz="449263" rtl="0" fontAlgn="base">
        <a:lnSpc>
          <a:spcPct val="104000"/>
        </a:lnSpc>
        <a:spcBef>
          <a:spcPts val="400"/>
        </a:spcBef>
        <a:spcAft>
          <a:spcPct val="0"/>
        </a:spcAft>
        <a:buClr>
          <a:srgbClr val="CC0000"/>
        </a:buClr>
        <a:buSzPct val="65000"/>
        <a:buFont typeface="Wingdings" pitchFamily="2" charset="2"/>
        <a:buChar char=""/>
        <a:defRPr sz="1600">
          <a:solidFill>
            <a:srgbClr val="000000"/>
          </a:solidFill>
          <a:latin typeface="+mn-lt"/>
          <a:cs typeface="+mn-cs"/>
        </a:defRPr>
      </a:lvl4pPr>
      <a:lvl5pPr marL="20875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5pPr>
      <a:lvl6pPr marL="25447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6pPr>
      <a:lvl7pPr marL="30019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7pPr>
      <a:lvl8pPr marL="34591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8pPr>
      <a:lvl9pPr marL="39163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idx="11"/>
          </p:nvPr>
        </p:nvSpPr>
        <p:spPr/>
        <p:txBody>
          <a:bodyPr/>
          <a:lstStyle/>
          <a:p>
            <a:r>
              <a:rPr lang="fr-FR" smtClean="0"/>
              <a:t>Sharesap.com®. Copyright©. Tous droits réservés. Par Mickael QUESNOT, Consultant SAP</a:t>
            </a:r>
            <a:endParaRPr lang="en-GB"/>
          </a:p>
        </p:txBody>
      </p:sp>
      <p:sp>
        <p:nvSpPr>
          <p:cNvPr id="5" name="Espace réservé du numéro de diapositive 4"/>
          <p:cNvSpPr>
            <a:spLocks noGrp="1"/>
          </p:cNvSpPr>
          <p:nvPr>
            <p:ph type="sldNum" idx="12"/>
          </p:nvPr>
        </p:nvSpPr>
        <p:spPr/>
        <p:txBody>
          <a:bodyPr/>
          <a:lstStyle/>
          <a:p>
            <a:fld id="{45662318-7B44-4DA0-A6A6-AD17C33C55B8}" type="slidenum">
              <a:rPr lang="en-GB"/>
              <a:pPr/>
              <a:t>1</a:t>
            </a:fld>
            <a:endParaRPr lang="en-GB"/>
          </a:p>
        </p:txBody>
      </p:sp>
      <p:sp>
        <p:nvSpPr>
          <p:cNvPr id="4097" name="Rectangle 1"/>
          <p:cNvSpPr>
            <a:spLocks noGrp="1" noChangeArrowheads="1"/>
          </p:cNvSpPr>
          <p:nvPr>
            <p:ph type="title"/>
          </p:nvPr>
        </p:nvSpPr>
        <p:spPr>
          <a:xfrm>
            <a:off x="685800" y="990600"/>
            <a:ext cx="7772400" cy="1371600"/>
          </a:xfrm>
          <a:ln/>
        </p:spPr>
        <p:txBody>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t>Guide </a:t>
            </a:r>
            <a:r>
              <a:rPr lang="en-GB" sz="2000" dirty="0" err="1"/>
              <a:t>fonctionnel</a:t>
            </a:r>
            <a:r>
              <a:rPr lang="en-GB" sz="2000" dirty="0"/>
              <a:t> Sap R/3 Release 4.6C par </a:t>
            </a:r>
            <a:r>
              <a:rPr lang="en-GB" sz="2000" dirty="0" err="1"/>
              <a:t>Mickael</a:t>
            </a:r>
            <a:r>
              <a:rPr lang="en-GB" sz="2000" dirty="0"/>
              <a:t> QUESNOT </a:t>
            </a:r>
            <a:r>
              <a:rPr lang="en-GB" sz="2000" dirty="0" smtClean="0"/>
              <a:t>©</a:t>
            </a:r>
            <a:br>
              <a:rPr lang="en-GB" sz="2000" dirty="0" smtClean="0"/>
            </a:br>
            <a:r>
              <a:rPr lang="en-GB" sz="2000" dirty="0"/>
              <a:t/>
            </a:r>
            <a:br>
              <a:rPr lang="en-GB" sz="2000" dirty="0"/>
            </a:br>
            <a:r>
              <a:rPr lang="fr-FR" sz="2000" smtClean="0"/>
              <a:t>Refus de postes dans une commande client </a:t>
            </a:r>
            <a:r>
              <a:rPr lang="fr-FR" sz="2000" dirty="0" smtClean="0"/>
              <a:t/>
            </a:r>
            <a:br>
              <a:rPr lang="fr-FR" sz="2000" dirty="0" smtClean="0"/>
            </a:br>
            <a:endParaRPr lang="en-GB" sz="1400" dirty="0"/>
          </a:p>
        </p:txBody>
      </p:sp>
      <p:sp>
        <p:nvSpPr>
          <p:cNvPr id="4098" name="Rectangle 2"/>
          <p:cNvSpPr>
            <a:spLocks noGrp="1" noChangeArrowheads="1"/>
          </p:cNvSpPr>
          <p:nvPr>
            <p:ph type="subTitle" idx="4294967295"/>
          </p:nvPr>
        </p:nvSpPr>
        <p:spPr bwMode="auto">
          <a:xfrm>
            <a:off x="1447800" y="3429000"/>
            <a:ext cx="7010400" cy="1600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457200" lvl="1" indent="7938">
              <a:lnSpc>
                <a:spcPct val="100000"/>
              </a:lnSpc>
              <a:spcBef>
                <a:spcPts val="450"/>
              </a:spcBef>
              <a:buFont typeface="Wingdings" pitchFamily="2" charset="2"/>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fr-FR" sz="1400" dirty="0"/>
              <a:t>Ventes (SD-SLS)</a:t>
            </a:r>
          </a:p>
          <a:p>
            <a:pPr marL="457200" lvl="1" indent="7938">
              <a:lnSpc>
                <a:spcPct val="100000"/>
              </a:lnSpc>
              <a:spcBef>
                <a:spcPts val="450"/>
              </a:spcBef>
              <a:buFont typeface="Wingdings" pitchFamily="2" charset="2"/>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fr-FR" sz="1100" dirty="0"/>
              <a:t>  </a:t>
            </a:r>
            <a:endParaRPr lang="en-GB" sz="1100" dirty="0"/>
          </a:p>
        </p:txBody>
      </p:sp>
      <p:sp>
        <p:nvSpPr>
          <p:cNvPr id="2" name="Espace réservé de la date 1"/>
          <p:cNvSpPr>
            <a:spLocks noGrp="1"/>
          </p:cNvSpPr>
          <p:nvPr>
            <p:ph type="dt" idx="10"/>
          </p:nvPr>
        </p:nvSpPr>
        <p:spPr/>
        <p:txBody>
          <a:bodyPr/>
          <a:lstStyle/>
          <a:p>
            <a:fld id="{52954758-6B21-4416-8CFE-643476DD8938}" type="datetime1">
              <a:rPr lang="fr-FR" smtClean="0"/>
              <a:t>12/11/2013</a:t>
            </a:fld>
            <a:endParaRPr lang="en-GB"/>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5" name="Espace réservé du numéro de diapositive 5"/>
          <p:cNvSpPr>
            <a:spLocks noGrp="1"/>
          </p:cNvSpPr>
          <p:nvPr>
            <p:ph type="sldNum" idx="12"/>
          </p:nvPr>
        </p:nvSpPr>
        <p:spPr/>
        <p:txBody>
          <a:bodyPr/>
          <a:lstStyle/>
          <a:p>
            <a:fld id="{0E02B92E-F89A-4254-B88D-272A700831C2}" type="slidenum">
              <a:rPr lang="en-GB"/>
              <a:pPr/>
              <a:t>10</a:t>
            </a:fld>
            <a:endParaRPr lang="en-GB"/>
          </a:p>
        </p:txBody>
      </p:sp>
      <p:sp>
        <p:nvSpPr>
          <p:cNvPr id="324610" name="Rectangle 2"/>
          <p:cNvSpPr>
            <a:spLocks noGrp="1" noChangeArrowheads="1"/>
          </p:cNvSpPr>
          <p:nvPr>
            <p:ph type="title"/>
          </p:nvPr>
        </p:nvSpPr>
        <p:spPr>
          <a:xfrm>
            <a:off x="179388" y="0"/>
            <a:ext cx="8815387" cy="1700213"/>
          </a:xfrm>
          <a:ln/>
        </p:spPr>
        <p:txBody>
          <a:bodyPr/>
          <a:lstStyle/>
          <a:p>
            <a:r>
              <a:rPr lang="fr-FR" b="1"/>
              <a:t>Refus des postes individuels :</a:t>
            </a:r>
            <a:br>
              <a:rPr lang="fr-FR" b="1"/>
            </a:br>
            <a:r>
              <a:rPr lang="fr-FR" sz="1400" b="1"/>
              <a:t/>
            </a:r>
            <a:br>
              <a:rPr lang="fr-FR" sz="1400" b="1"/>
            </a:br>
            <a:r>
              <a:rPr lang="fr-FR" sz="1400" b="1"/>
              <a:t>1. Si vous voulez refuser seulement certains postes, vous les sélectionnez dans l'écran de synthèse postes et sélectionnez </a:t>
            </a:r>
            <a:r>
              <a:rPr lang="fr-FR" sz="1400" b="1" i="1"/>
              <a:t>Traiter </a:t>
            </a:r>
            <a:r>
              <a:rPr lang="fr-FR" sz="1400" b="1"/>
              <a:t>-&gt; </a:t>
            </a:r>
            <a:r>
              <a:rPr lang="fr-FR" sz="1400" b="1" i="1"/>
              <a:t>Saisie rapide </a:t>
            </a:r>
            <a:r>
              <a:rPr lang="fr-FR" sz="1400" b="1"/>
              <a:t>-&gt; </a:t>
            </a:r>
            <a:r>
              <a:rPr lang="fr-FR" sz="1400" b="1" i="1"/>
              <a:t>Motif de refus… </a:t>
            </a:r>
            <a:br>
              <a:rPr lang="fr-FR" sz="1400" b="1" i="1"/>
            </a:br>
            <a:endParaRPr lang="fr-FR" sz="1400" b="1"/>
          </a:p>
        </p:txBody>
      </p:sp>
      <p:pic>
        <p:nvPicPr>
          <p:cNvPr id="32461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916113"/>
            <a:ext cx="8634412" cy="4097337"/>
          </a:xfrm>
        </p:spPr>
      </p:pic>
      <p:sp>
        <p:nvSpPr>
          <p:cNvPr id="2" name="Espace réservé de la date 1"/>
          <p:cNvSpPr>
            <a:spLocks noGrp="1"/>
          </p:cNvSpPr>
          <p:nvPr>
            <p:ph type="dt" idx="10"/>
          </p:nvPr>
        </p:nvSpPr>
        <p:spPr/>
        <p:txBody>
          <a:bodyPr/>
          <a:lstStyle/>
          <a:p>
            <a:fld id="{2D884E93-B7E4-4D1F-95BC-2F29BCAE358C}" type="datetime1">
              <a:rPr lang="fr-FR" smtClean="0"/>
              <a:t>12/11/2013</a:t>
            </a:fld>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5" name="Espace réservé du numéro de diapositive 5"/>
          <p:cNvSpPr>
            <a:spLocks noGrp="1"/>
          </p:cNvSpPr>
          <p:nvPr>
            <p:ph type="sldNum" idx="12"/>
          </p:nvPr>
        </p:nvSpPr>
        <p:spPr/>
        <p:txBody>
          <a:bodyPr/>
          <a:lstStyle/>
          <a:p>
            <a:fld id="{A7FDA1B4-9ACC-42B9-A97F-0A40A327769B}" type="slidenum">
              <a:rPr lang="en-GB"/>
              <a:pPr/>
              <a:t>11</a:t>
            </a:fld>
            <a:endParaRPr lang="en-GB"/>
          </a:p>
        </p:txBody>
      </p:sp>
      <p:sp>
        <p:nvSpPr>
          <p:cNvPr id="325634" name="Rectangle 2"/>
          <p:cNvSpPr>
            <a:spLocks noGrp="1" noChangeArrowheads="1"/>
          </p:cNvSpPr>
          <p:nvPr>
            <p:ph type="title"/>
          </p:nvPr>
        </p:nvSpPr>
        <p:spPr>
          <a:ln/>
        </p:spPr>
        <p:txBody>
          <a:bodyPr/>
          <a:lstStyle/>
          <a:p>
            <a:r>
              <a:rPr lang="fr-FR" sz="1400" b="1" i="1"/>
              <a:t>Une boîte de dialogue dans laquelle vous pouvez saisir le motif de refus, s’affiche.</a:t>
            </a:r>
            <a:r>
              <a:rPr lang="fr-FR" sz="1400" b="1"/>
              <a:t/>
            </a:r>
            <a:br>
              <a:rPr lang="fr-FR" sz="1400" b="1"/>
            </a:br>
            <a:endParaRPr lang="fr-FR" sz="1400" b="1"/>
          </a:p>
        </p:txBody>
      </p:sp>
      <p:pic>
        <p:nvPicPr>
          <p:cNvPr id="32563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2" name="Espace réservé de la date 1"/>
          <p:cNvSpPr>
            <a:spLocks noGrp="1"/>
          </p:cNvSpPr>
          <p:nvPr>
            <p:ph type="dt" idx="10"/>
          </p:nvPr>
        </p:nvSpPr>
        <p:spPr/>
        <p:txBody>
          <a:bodyPr/>
          <a:lstStyle/>
          <a:p>
            <a:fld id="{09F84401-4680-4B54-BA1C-B30D77D8D68C}" type="datetime1">
              <a:rPr lang="fr-FR" smtClean="0"/>
              <a:t>12/11/2013</a:t>
            </a:fld>
            <a:endParaRPr lang="en-GB"/>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p>
            <a:fld id="{8DB7E4D0-7F92-4F8E-9BA7-7AFAF28B262E}" type="slidenum">
              <a:rPr lang="en-GB"/>
              <a:pPr/>
              <a:t>12</a:t>
            </a:fld>
            <a:endParaRPr lang="en-GB"/>
          </a:p>
        </p:txBody>
      </p:sp>
      <p:sp>
        <p:nvSpPr>
          <p:cNvPr id="326658" name="Rectangle 2"/>
          <p:cNvSpPr>
            <a:spLocks noGrp="1" noChangeArrowheads="1"/>
          </p:cNvSpPr>
          <p:nvPr>
            <p:ph type="title"/>
          </p:nvPr>
        </p:nvSpPr>
        <p:spPr>
          <a:ln/>
        </p:spPr>
        <p:txBody>
          <a:bodyPr/>
          <a:lstStyle/>
          <a:p>
            <a:r>
              <a:rPr lang="fr-FR"/>
              <a:t>2. vous Saisissez le motif de refus et sélectionnez </a:t>
            </a:r>
            <a:r>
              <a:rPr lang="fr-FR" i="1"/>
              <a:t>Copier</a:t>
            </a:r>
            <a:r>
              <a:rPr lang="fr-FR"/>
              <a:t>.</a:t>
            </a:r>
            <a:br>
              <a:rPr lang="fr-FR"/>
            </a:br>
            <a:endParaRPr lang="fr-FR"/>
          </a:p>
        </p:txBody>
      </p:sp>
      <p:pic>
        <p:nvPicPr>
          <p:cNvPr id="326659"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326660" name="Line 4"/>
          <p:cNvSpPr>
            <a:spLocks noChangeShapeType="1"/>
          </p:cNvSpPr>
          <p:nvPr/>
        </p:nvSpPr>
        <p:spPr bwMode="auto">
          <a:xfrm flipH="1" flipV="1">
            <a:off x="611188" y="2636838"/>
            <a:ext cx="504825" cy="6477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fr-FR"/>
          </a:p>
        </p:txBody>
      </p:sp>
      <p:sp>
        <p:nvSpPr>
          <p:cNvPr id="2" name="Espace réservé de la date 1"/>
          <p:cNvSpPr>
            <a:spLocks noGrp="1"/>
          </p:cNvSpPr>
          <p:nvPr>
            <p:ph type="dt" idx="10"/>
          </p:nvPr>
        </p:nvSpPr>
        <p:spPr/>
        <p:txBody>
          <a:bodyPr/>
          <a:lstStyle/>
          <a:p>
            <a:fld id="{926673BE-4160-4500-9399-26F8DC9618DD}" type="datetime1">
              <a:rPr lang="fr-FR" smtClean="0"/>
              <a:t>12/11/2013</a:t>
            </a:fld>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5" name="Espace réservé du numéro de diapositive 5"/>
          <p:cNvSpPr>
            <a:spLocks noGrp="1"/>
          </p:cNvSpPr>
          <p:nvPr>
            <p:ph type="sldNum" idx="12"/>
          </p:nvPr>
        </p:nvSpPr>
        <p:spPr/>
        <p:txBody>
          <a:bodyPr/>
          <a:lstStyle/>
          <a:p>
            <a:fld id="{E32EB9BD-7D57-4A02-9D71-334C30128AFB}" type="slidenum">
              <a:rPr lang="en-GB"/>
              <a:pPr/>
              <a:t>13</a:t>
            </a:fld>
            <a:endParaRPr lang="en-GB"/>
          </a:p>
        </p:txBody>
      </p:sp>
      <p:sp>
        <p:nvSpPr>
          <p:cNvPr id="327682" name="Rectangle 2"/>
          <p:cNvSpPr>
            <a:spLocks noGrp="1" noChangeArrowheads="1"/>
          </p:cNvSpPr>
          <p:nvPr>
            <p:ph type="title"/>
          </p:nvPr>
        </p:nvSpPr>
        <p:spPr>
          <a:ln/>
        </p:spPr>
        <p:txBody>
          <a:bodyPr/>
          <a:lstStyle/>
          <a:p>
            <a:r>
              <a:rPr lang="fr-FR"/>
              <a:t>Le système affecte le même motif de refus à tous les postes standard.</a:t>
            </a:r>
          </a:p>
        </p:txBody>
      </p:sp>
      <p:pic>
        <p:nvPicPr>
          <p:cNvPr id="32768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2" name="Espace réservé de la date 1"/>
          <p:cNvSpPr>
            <a:spLocks noGrp="1"/>
          </p:cNvSpPr>
          <p:nvPr>
            <p:ph type="dt" idx="10"/>
          </p:nvPr>
        </p:nvSpPr>
        <p:spPr/>
        <p:txBody>
          <a:bodyPr/>
          <a:lstStyle/>
          <a:p>
            <a:fld id="{3C02D8A2-BC59-405E-9925-1273C2F09947}" type="datetime1">
              <a:rPr lang="fr-FR" smtClean="0"/>
              <a:t>12/11/2013</a:t>
            </a:fld>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7" name="Espace réservé du numéro de diapositive 5"/>
          <p:cNvSpPr>
            <a:spLocks noGrp="1"/>
          </p:cNvSpPr>
          <p:nvPr>
            <p:ph type="sldNum" idx="12"/>
          </p:nvPr>
        </p:nvSpPr>
        <p:spPr/>
        <p:txBody>
          <a:bodyPr/>
          <a:lstStyle/>
          <a:p>
            <a:fld id="{81870778-0DBC-4123-A70A-9365ED883E9F}" type="slidenum">
              <a:rPr lang="en-GB"/>
              <a:pPr/>
              <a:t>14</a:t>
            </a:fld>
            <a:endParaRPr lang="en-GB"/>
          </a:p>
        </p:txBody>
      </p:sp>
      <p:sp>
        <p:nvSpPr>
          <p:cNvPr id="328706" name="Rectangle 2"/>
          <p:cNvSpPr>
            <a:spLocks noGrp="1" noChangeArrowheads="1"/>
          </p:cNvSpPr>
          <p:nvPr>
            <p:ph type="title"/>
          </p:nvPr>
        </p:nvSpPr>
        <p:spPr>
          <a:xfrm>
            <a:off x="179388" y="0"/>
            <a:ext cx="8815387" cy="1628775"/>
          </a:xfrm>
          <a:ln/>
        </p:spPr>
        <p:txBody>
          <a:bodyPr/>
          <a:lstStyle/>
          <a:p>
            <a:r>
              <a:rPr lang="fr-FR" sz="1400" b="1"/>
              <a:t>Refus de postes individuels avec des motifs de refus différents :</a:t>
            </a:r>
            <a:r>
              <a:rPr lang="fr-FR" sz="1400"/>
              <a:t/>
            </a:r>
            <a:br>
              <a:rPr lang="fr-FR" sz="1400"/>
            </a:br>
            <a:r>
              <a:rPr lang="fr-FR" sz="1400"/>
              <a:t/>
            </a:r>
            <a:br>
              <a:rPr lang="fr-FR" sz="1400"/>
            </a:br>
            <a:r>
              <a:rPr lang="fr-FR" sz="1400"/>
              <a:t>Si vous voulez saisir des motifs de refus de postes différents, vous sélectionnez l’onglet </a:t>
            </a:r>
            <a:r>
              <a:rPr lang="fr-FR" sz="1400" i="1"/>
              <a:t>Motif d’annulation </a:t>
            </a:r>
            <a:r>
              <a:rPr lang="fr-FR" sz="1400"/>
              <a:t>de l'écran de synthèse lors de la modification du document de vente.</a:t>
            </a:r>
            <a:br>
              <a:rPr lang="fr-FR" sz="1400"/>
            </a:br>
            <a:r>
              <a:rPr lang="fr-FR" sz="1400"/>
              <a:t/>
            </a:r>
            <a:br>
              <a:rPr lang="fr-FR" sz="1400"/>
            </a:br>
            <a:r>
              <a:rPr lang="fr-FR" sz="1400"/>
              <a:t> Vous pouvez saisir un motif de refus différent pour chaque poste dans la zone </a:t>
            </a:r>
            <a:r>
              <a:rPr lang="fr-FR" sz="1400" i="1"/>
              <a:t>Motif de refus</a:t>
            </a:r>
            <a:r>
              <a:rPr lang="fr-FR" sz="1400"/>
              <a:t>.</a:t>
            </a:r>
          </a:p>
        </p:txBody>
      </p:sp>
      <p:pic>
        <p:nvPicPr>
          <p:cNvPr id="32870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916113"/>
            <a:ext cx="8634412" cy="4097337"/>
          </a:xfrm>
        </p:spPr>
      </p:pic>
      <p:sp>
        <p:nvSpPr>
          <p:cNvPr id="328708" name="Line 4"/>
          <p:cNvSpPr>
            <a:spLocks noChangeShapeType="1"/>
          </p:cNvSpPr>
          <p:nvPr/>
        </p:nvSpPr>
        <p:spPr bwMode="auto">
          <a:xfrm flipH="1">
            <a:off x="5219700" y="2133600"/>
            <a:ext cx="792163" cy="79057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fr-FR"/>
          </a:p>
        </p:txBody>
      </p:sp>
      <p:sp>
        <p:nvSpPr>
          <p:cNvPr id="328709" name="Rectangle 5"/>
          <p:cNvSpPr>
            <a:spLocks noChangeArrowheads="1"/>
          </p:cNvSpPr>
          <p:nvPr/>
        </p:nvSpPr>
        <p:spPr bwMode="auto">
          <a:xfrm>
            <a:off x="1258888" y="3068638"/>
            <a:ext cx="1512887" cy="100806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fr-FR"/>
          </a:p>
        </p:txBody>
      </p:sp>
      <p:sp>
        <p:nvSpPr>
          <p:cNvPr id="2" name="Espace réservé de la date 1"/>
          <p:cNvSpPr>
            <a:spLocks noGrp="1"/>
          </p:cNvSpPr>
          <p:nvPr>
            <p:ph type="dt" idx="10"/>
          </p:nvPr>
        </p:nvSpPr>
        <p:spPr/>
        <p:txBody>
          <a:bodyPr/>
          <a:lstStyle/>
          <a:p>
            <a:fld id="{3242858C-CBC3-48F3-966C-192ECD215CC0}" type="datetime1">
              <a:rPr lang="fr-FR" smtClean="0"/>
              <a:t>12/11/2013</a:t>
            </a:fld>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1ED90364-6D23-49A6-BC8B-6BC1D058DB12}" type="datetime1">
              <a:rPr lang="fr-FR" smtClean="0"/>
              <a:t>12/11/2013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77500" lnSpcReduction="20000"/>
          </a:bodyPr>
          <a:lstStyle/>
          <a:p>
            <a:r>
              <a:rPr lang="fr-FR" smtClean="0"/>
              <a:t>Sharesap.com®. Copyright©. Tous droits réservés. Par Mickael QUESNOT, Consultant SAP</a:t>
            </a:r>
            <a:endParaRPr lang="en-GB"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4294967295"/>
          </p:nvPr>
        </p:nvSpPr>
        <p:spPr>
          <a:xfrm>
            <a:off x="179388" y="188913"/>
            <a:ext cx="8634412" cy="5824537"/>
          </a:xfrm>
          <a:prstGeom prst="rect">
            <a:avLst/>
          </a:prstGeom>
        </p:spPr>
        <p:txBody>
          <a:bodyPr>
            <a:normAutofit lnSpcReduction="1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t>quesnot@sharesap.com.</a:t>
            </a:r>
          </a:p>
          <a:p>
            <a:pPr>
              <a:defRPr/>
            </a:pPr>
            <a:endParaRPr lang="fr-FR" dirty="0" smtClean="0"/>
          </a:p>
        </p:txBody>
      </p:sp>
    </p:spTree>
    <p:extLst>
      <p:ext uri="{BB962C8B-B14F-4D97-AF65-F5344CB8AC3E}">
        <p14:creationId xmlns:p14="http://schemas.microsoft.com/office/powerpoint/2010/main" val="3063253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6D80F531-1BDE-4128-8031-46311B3951F4}" type="datetime1">
              <a:rPr lang="fr-FR" smtClean="0"/>
              <a:t>12/11/2013</a:t>
            </a:fld>
            <a:endParaRPr lang="fr-FR"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77500" lnSpcReduction="20000"/>
          </a:bodyPr>
          <a:lstStyle/>
          <a:p>
            <a:r>
              <a:rPr lang="fr-FR" smtClean="0"/>
              <a:t>Sharesap.com®. Copyright©. Tous droits réservés. Par Mickael QUESNOT, Consultant SAP</a:t>
            </a:r>
            <a:endParaRPr lang="en-GB" smtClean="0"/>
          </a:p>
        </p:txBody>
      </p:sp>
      <p:sp>
        <p:nvSpPr>
          <p:cNvPr id="11269"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040648B6-BCAE-4EB5-A84B-7260036DD682}" type="slidenum">
              <a:rPr lang="en-GB" smtClean="0"/>
              <a:pPr/>
              <a:t>3</a:t>
            </a:fld>
            <a:endParaRPr lang="en-GB" smtClean="0"/>
          </a:p>
        </p:txBody>
      </p:sp>
      <p:sp>
        <p:nvSpPr>
          <p:cNvPr id="11266" name="Rectangle 1"/>
          <p:cNvSpPr>
            <a:spLocks noGrp="1" noChangeArrowheads="1"/>
          </p:cNvSpPr>
          <p:nvPr>
            <p:ph sz="quarter" idx="4294967295"/>
          </p:nvPr>
        </p:nvSpPr>
        <p:spPr>
          <a:xfrm>
            <a:off x="395288" y="0"/>
            <a:ext cx="8748712" cy="6092825"/>
          </a:xfrm>
          <a:prstGeom prst="rect">
            <a:avLst/>
          </a:prstGeom>
        </p:spPr>
        <p:txBody>
          <a:bodyPr>
            <a:normAutofit/>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b="1" cap="small" dirty="0" smtClean="0"/>
              <a:t>Mes références SAP  :  APTAR, VALOIS, Janssen </a:t>
            </a:r>
            <a:r>
              <a:rPr lang="fr-FR" sz="1200" b="1" cap="small" dirty="0" err="1" smtClean="0"/>
              <a:t>Cilag</a:t>
            </a:r>
            <a:r>
              <a:rPr lang="fr-FR" sz="1200" b="1" cap="small" dirty="0" smtClean="0"/>
              <a:t>, Aventis, </a:t>
            </a:r>
            <a:r>
              <a:rPr lang="fr-FR" sz="1200" b="1" cap="small" dirty="0" err="1" smtClean="0"/>
              <a:t>Lubrizol</a:t>
            </a:r>
            <a:r>
              <a:rPr lang="fr-FR" sz="1200" b="1" cap="small" dirty="0" smtClean="0"/>
              <a:t>, SEAQUIST, Bayer, Le CESI</a:t>
            </a:r>
            <a:br>
              <a:rPr lang="fr-FR" sz="1200" b="1" cap="small" dirty="0" smtClean="0"/>
            </a:br>
            <a:endParaRPr lang="fr-FR"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Toute</a:t>
            </a:r>
            <a:r>
              <a:rPr lang="en-GB" sz="1200" b="1" cap="small" dirty="0" smtClean="0"/>
              <a:t> </a:t>
            </a:r>
            <a:r>
              <a:rPr lang="en-GB" sz="1200" b="1" cap="small" dirty="0" err="1" smtClean="0"/>
              <a:t>représentation</a:t>
            </a:r>
            <a:r>
              <a:rPr lang="en-GB" sz="1200" b="1" cap="small" dirty="0" smtClean="0"/>
              <a:t> </a:t>
            </a:r>
            <a:r>
              <a:rPr lang="en-GB" sz="1200" b="1" cap="small" dirty="0" err="1" smtClean="0"/>
              <a:t>ou</a:t>
            </a:r>
            <a:r>
              <a:rPr lang="en-GB" sz="1200" b="1" cap="small" dirty="0" smtClean="0"/>
              <a:t> reproduction de </a:t>
            </a:r>
            <a:r>
              <a:rPr lang="en-GB" sz="1200" b="1" cap="small" dirty="0" err="1" smtClean="0"/>
              <a:t>mes</a:t>
            </a:r>
            <a:r>
              <a:rPr lang="en-GB" sz="1200" b="1" cap="small" dirty="0" smtClean="0"/>
              <a:t> guides , </a:t>
            </a:r>
            <a:r>
              <a:rPr lang="en-GB" sz="1200" b="1" cap="small" dirty="0" err="1" smtClean="0"/>
              <a:t>même</a:t>
            </a:r>
            <a:r>
              <a:rPr lang="en-GB" sz="1200" b="1" cap="small" dirty="0" smtClean="0"/>
              <a:t> </a:t>
            </a:r>
            <a:r>
              <a:rPr lang="en-GB" sz="1200" b="1" cap="small" dirty="0" err="1" smtClean="0"/>
              <a:t>partielle</a:t>
            </a:r>
            <a:r>
              <a:rPr lang="en-GB" sz="1200" b="1" cap="small" dirty="0" smtClean="0"/>
              <a:t>, par </a:t>
            </a:r>
            <a:r>
              <a:rPr lang="en-GB" sz="1200" b="1" cap="small" dirty="0" err="1" smtClean="0"/>
              <a:t>quelques</a:t>
            </a:r>
            <a:r>
              <a:rPr lang="en-GB" sz="1200" b="1" cap="small" dirty="0" smtClean="0"/>
              <a:t> </a:t>
            </a:r>
            <a:r>
              <a:rPr lang="en-GB" sz="1200" b="1" cap="small" dirty="0" err="1" smtClean="0"/>
              <a:t>procédés</a:t>
            </a:r>
            <a:r>
              <a:rPr lang="en-GB" sz="1200" b="1" cap="small" dirty="0" smtClean="0"/>
              <a:t> et à</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quelques</a:t>
            </a:r>
            <a:r>
              <a:rPr lang="en-GB" sz="1200" b="1" cap="small" dirty="0" smtClean="0"/>
              <a:t> fins </a:t>
            </a:r>
            <a:r>
              <a:rPr lang="en-GB" sz="1200" b="1" cap="small" dirty="0" err="1" smtClean="0"/>
              <a:t>que</a:t>
            </a:r>
            <a:r>
              <a:rPr lang="en-GB" sz="1200" b="1" cap="small" dirty="0" smtClean="0"/>
              <a:t> </a:t>
            </a:r>
            <a:r>
              <a:rPr lang="en-GB" sz="1200" b="1" cap="small" dirty="0" err="1" smtClean="0"/>
              <a:t>ce</a:t>
            </a:r>
            <a:r>
              <a:rPr lang="en-GB" sz="1200" b="1" cap="small" dirty="0" smtClean="0"/>
              <a:t> </a:t>
            </a:r>
            <a:r>
              <a:rPr lang="en-GB" sz="1200" b="1" cap="small" dirty="0" err="1" smtClean="0"/>
              <a:t>soit</a:t>
            </a:r>
            <a:r>
              <a:rPr lang="en-GB" sz="1200" b="1" cap="small" dirty="0" smtClean="0"/>
              <a:t>, </a:t>
            </a:r>
            <a:r>
              <a:rPr lang="en-GB" sz="1200" b="1" cap="small" dirty="0" err="1" smtClean="0"/>
              <a:t>est</a:t>
            </a:r>
            <a:r>
              <a:rPr lang="en-GB" sz="1200" b="1" cap="small" dirty="0" smtClean="0"/>
              <a:t> </a:t>
            </a:r>
            <a:r>
              <a:rPr lang="en-GB" sz="1200" b="1" cap="small" dirty="0" err="1" smtClean="0"/>
              <a:t>interdite</a:t>
            </a:r>
            <a:r>
              <a:rPr lang="en-GB" sz="1200" b="1" cap="small" dirty="0" smtClean="0"/>
              <a:t> sans </a:t>
            </a:r>
            <a:r>
              <a:rPr lang="en-GB" sz="1200" b="1" cap="small" dirty="0" err="1" smtClean="0"/>
              <a:t>mon</a:t>
            </a:r>
            <a:r>
              <a:rPr lang="en-GB" sz="1200" b="1" cap="small" dirty="0" smtClean="0"/>
              <a:t> </a:t>
            </a:r>
            <a:r>
              <a:rPr lang="en-GB" sz="1200" b="1" cap="small" dirty="0" err="1" smtClean="0"/>
              <a:t>autorisation</a:t>
            </a:r>
            <a:r>
              <a:rPr lang="en-GB" sz="1200" b="1" cap="small" dirty="0" smtClean="0"/>
              <a:t> </a:t>
            </a:r>
            <a:r>
              <a:rPr lang="en-GB" sz="1200" b="1" cap="small" dirty="0" err="1" smtClean="0"/>
              <a:t>écrite</a:t>
            </a:r>
            <a:r>
              <a:rPr lang="en-GB" sz="1200" b="1" cap="small" dirty="0" smtClean="0"/>
              <a:t> </a:t>
            </a:r>
            <a:r>
              <a:rPr lang="en-GB" sz="1200" b="1" cap="small" dirty="0" err="1" smtClean="0"/>
              <a:t>explicite</a:t>
            </a:r>
            <a:r>
              <a:rPr lang="en-GB" sz="12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L'utilisation</a:t>
            </a:r>
            <a:r>
              <a:rPr lang="en-GB" sz="1200" b="1" cap="small" dirty="0" smtClean="0"/>
              <a:t> de </a:t>
            </a:r>
            <a:r>
              <a:rPr lang="en-GB" sz="1200" b="1" cap="small" dirty="0" err="1" smtClean="0"/>
              <a:t>mes</a:t>
            </a:r>
            <a:r>
              <a:rPr lang="en-GB" sz="1200" b="1" cap="small" dirty="0" smtClean="0"/>
              <a:t> documents </a:t>
            </a:r>
            <a:r>
              <a:rPr lang="en-GB" sz="1200" b="1" cap="small" dirty="0" err="1" smtClean="0"/>
              <a:t>est</a:t>
            </a:r>
            <a:r>
              <a:rPr lang="en-GB" sz="1200" b="1" cap="small" dirty="0" smtClean="0"/>
              <a:t> </a:t>
            </a:r>
            <a:r>
              <a:rPr lang="en-GB" sz="1200" b="1" cap="small" dirty="0" err="1" smtClean="0"/>
              <a:t>strictement</a:t>
            </a:r>
            <a:r>
              <a:rPr lang="en-GB" sz="1200" b="1" cap="small" dirty="0" smtClean="0"/>
              <a:t> </a:t>
            </a:r>
            <a:r>
              <a:rPr lang="en-GB" sz="1200" b="1" cap="small" dirty="0" err="1" smtClean="0"/>
              <a:t>réservée</a:t>
            </a:r>
            <a:r>
              <a:rPr lang="en-GB" sz="1200" b="1" cap="small" dirty="0" smtClean="0"/>
              <a:t> à un usage </a:t>
            </a:r>
            <a:r>
              <a:rPr lang="en-GB" sz="1200" b="1" cap="small" dirty="0" err="1" smtClean="0"/>
              <a:t>privé</a:t>
            </a:r>
            <a:r>
              <a:rPr lang="en-GB" sz="1200" b="1" cap="small" dirty="0" smtClean="0"/>
              <a:t> (article L122-5 du code de la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Propriété</a:t>
            </a:r>
            <a:r>
              <a:rPr lang="en-GB" sz="1200" b="1" cap="small" dirty="0" smtClean="0"/>
              <a:t> </a:t>
            </a:r>
            <a:r>
              <a:rPr lang="en-GB" sz="1200" b="1" cap="small" dirty="0" err="1" smtClean="0"/>
              <a:t>intellectuelle</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Pour tout </a:t>
            </a:r>
            <a:r>
              <a:rPr lang="en-GB" sz="1200" b="1" cap="small" dirty="0" err="1" smtClean="0"/>
              <a:t>autre</a:t>
            </a:r>
            <a:r>
              <a:rPr lang="en-GB" sz="1200" b="1" cap="small" dirty="0" smtClean="0"/>
              <a:t> usage, </a:t>
            </a:r>
            <a:r>
              <a:rPr lang="en-GB" sz="1200" b="1" cap="small" dirty="0" err="1" smtClean="0"/>
              <a:t>merci</a:t>
            </a:r>
            <a:r>
              <a:rPr lang="en-GB" sz="1200" b="1" cap="small" dirty="0" smtClean="0"/>
              <a:t> de me consulter </a:t>
            </a:r>
            <a:r>
              <a:rPr lang="en-GB" sz="1200" b="1" cap="small" dirty="0" err="1" smtClean="0"/>
              <a:t>préalablement</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SAP , Marque </a:t>
            </a:r>
            <a:r>
              <a:rPr lang="en-GB" sz="1200" b="1" cap="small" dirty="0" err="1" smtClean="0"/>
              <a:t>déposée</a:t>
            </a:r>
            <a:r>
              <a:rPr lang="en-GB" sz="1200" b="1" cap="small" dirty="0" smtClean="0"/>
              <a:t> par SAP AG et </a:t>
            </a:r>
            <a:r>
              <a:rPr lang="en-GB" sz="1200" b="1" cap="small" dirty="0" err="1" smtClean="0"/>
              <a:t>noms</a:t>
            </a:r>
            <a:r>
              <a:rPr lang="en-GB" sz="1200" b="1" cap="small" dirty="0" smtClean="0"/>
              <a:t> </a:t>
            </a:r>
            <a:r>
              <a:rPr lang="en-GB" sz="1200" b="1" cap="small" dirty="0" err="1" smtClean="0"/>
              <a:t>suivants</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ABAP, ABAP/4, BAPI, Management Cockpit, </a:t>
            </a:r>
            <a:r>
              <a:rPr lang="en-GB" sz="1200" b="1" cap="small" dirty="0" err="1" smtClean="0"/>
              <a:t>InterSAP</a:t>
            </a:r>
            <a:r>
              <a:rPr lang="en-GB" sz="1200" b="1" cap="small" dirty="0" smtClean="0"/>
              <a:t>, RIVA, R/2, R/3, R/3 Retail, SAP (Logo), SAP (Word), </a:t>
            </a:r>
            <a:r>
              <a:rPr lang="en-GB" sz="1200" b="1" cap="small" dirty="0" err="1" smtClean="0"/>
              <a:t>SAPaccess</a:t>
            </a:r>
            <a:r>
              <a:rPr lang="en-GB" sz="1200" b="1" cap="small" dirty="0" smtClean="0"/>
              <a:t>, </a:t>
            </a:r>
            <a:r>
              <a:rPr lang="en-GB" sz="1200" b="1" cap="small" dirty="0" err="1" smtClean="0"/>
              <a:t>SAPfile</a:t>
            </a:r>
            <a:r>
              <a:rPr lang="en-GB" sz="1200" b="1" cap="small" dirty="0" smtClean="0"/>
              <a:t>, </a:t>
            </a:r>
            <a:r>
              <a:rPr lang="en-GB" sz="1200" b="1" cap="small" dirty="0" err="1" smtClean="0"/>
              <a:t>SAPfind</a:t>
            </a:r>
            <a:r>
              <a:rPr lang="en-GB" sz="1200" b="1" cap="small" dirty="0" smtClean="0"/>
              <a:t>, </a:t>
            </a:r>
            <a:r>
              <a:rPr lang="en-GB" sz="1200" b="1" cap="small" dirty="0" err="1" smtClean="0"/>
              <a:t>SAPmail</a:t>
            </a:r>
            <a:r>
              <a:rPr lang="en-GB" sz="1200" b="1" cap="small" dirty="0" smtClean="0"/>
              <a:t>, </a:t>
            </a:r>
            <a:r>
              <a:rPr lang="en-GB" sz="1200" b="1" cap="small" dirty="0" err="1" smtClean="0"/>
              <a:t>SAPoffice</a:t>
            </a:r>
            <a:r>
              <a:rPr lang="en-GB" sz="1200" b="1" cap="small" dirty="0" smtClean="0"/>
              <a:t>, </a:t>
            </a:r>
            <a:r>
              <a:rPr lang="en-GB" sz="1200" b="1" cap="small" dirty="0" err="1" smtClean="0"/>
              <a:t>SAPscript</a:t>
            </a:r>
            <a:r>
              <a:rPr lang="en-GB" sz="1200" b="1" cap="small" dirty="0" smtClean="0"/>
              <a:t>, </a:t>
            </a:r>
            <a:r>
              <a:rPr lang="en-GB" sz="1200" b="1" cap="small" dirty="0" err="1" smtClean="0"/>
              <a:t>SAPtime</a:t>
            </a:r>
            <a:r>
              <a:rPr lang="en-GB" sz="1200" b="1" cap="small" dirty="0" smtClean="0"/>
              <a:t>, </a:t>
            </a:r>
            <a:r>
              <a:rPr lang="en-GB" sz="1200" b="1" cap="small" dirty="0" err="1" smtClean="0"/>
              <a:t>SAPtronic</a:t>
            </a:r>
            <a:r>
              <a:rPr lang="en-GB" sz="1200" b="1" cap="small" dirty="0" smtClean="0"/>
              <a:t>, SAP-EDI, SAP </a:t>
            </a:r>
            <a:r>
              <a:rPr lang="en-GB" sz="1200" b="1" cap="small" dirty="0" err="1" smtClean="0"/>
              <a:t>EarlyWatch</a:t>
            </a:r>
            <a:r>
              <a:rPr lang="en-GB" sz="1200" b="1" cap="small" dirty="0" smtClean="0"/>
              <a:t>, SAP </a:t>
            </a:r>
            <a:r>
              <a:rPr lang="en-GB" sz="1200" b="1" cap="small" dirty="0" err="1" smtClean="0"/>
              <a:t>ArchiveLink</a:t>
            </a:r>
            <a:r>
              <a:rPr lang="en-GB" sz="1200" b="1" cap="small" dirty="0" smtClean="0"/>
              <a:t>, SAP Business Workflow, ALE/WEB, SAPPHIRE, </a:t>
            </a:r>
            <a:r>
              <a:rPr lang="en-GB" sz="1200" b="1" cap="small" dirty="0" err="1" smtClean="0"/>
              <a:t>TeamSAP</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Je ne </a:t>
            </a:r>
            <a:r>
              <a:rPr lang="en-GB" sz="1200" b="1" cap="small" dirty="0" err="1" smtClean="0"/>
              <a:t>peux</a:t>
            </a:r>
            <a:r>
              <a:rPr lang="en-GB" sz="1200" b="1" cap="small" dirty="0" smtClean="0"/>
              <a:t> </a:t>
            </a:r>
            <a:r>
              <a:rPr lang="en-GB" sz="1200" b="1" cap="small" dirty="0" err="1" smtClean="0"/>
              <a:t>être</a:t>
            </a:r>
            <a:r>
              <a:rPr lang="en-GB" sz="1200" b="1" cap="small" dirty="0" smtClean="0"/>
              <a:t> </a:t>
            </a:r>
            <a:r>
              <a:rPr lang="en-GB" sz="1200" b="1" cap="small" dirty="0" err="1" smtClean="0"/>
              <a:t>accusé</a:t>
            </a:r>
            <a:r>
              <a:rPr lang="en-GB" sz="1200" b="1" cap="small" dirty="0" smtClean="0"/>
              <a:t> de </a:t>
            </a:r>
            <a:r>
              <a:rPr lang="en-GB" sz="1200" b="1" cap="small" dirty="0" err="1" smtClean="0"/>
              <a:t>contrefaçon</a:t>
            </a:r>
            <a:r>
              <a:rPr lang="en-GB" sz="1200" b="1" cap="small" dirty="0" smtClean="0"/>
              <a:t> </a:t>
            </a:r>
            <a:r>
              <a:rPr lang="en-GB" sz="1200" b="1" cap="small" dirty="0" err="1" smtClean="0"/>
              <a:t>ou</a:t>
            </a:r>
            <a:r>
              <a:rPr lang="en-GB" sz="1200" b="1" cap="small" dirty="0" smtClean="0"/>
              <a:t> de reproductions </a:t>
            </a:r>
            <a:r>
              <a:rPr lang="en-GB" sz="1200" b="1" cap="small" dirty="0" err="1" smtClean="0"/>
              <a:t>interdites</a:t>
            </a:r>
            <a:r>
              <a:rPr lang="en-GB" sz="1200" b="1" cap="small" dirty="0" smtClean="0"/>
              <a:t> pour les raisons </a:t>
            </a:r>
            <a:r>
              <a:rPr lang="en-GB" sz="1200" b="1" cap="small" dirty="0" err="1" smtClean="0"/>
              <a:t>suivantes</a:t>
            </a:r>
            <a:r>
              <a:rPr lang="en-GB" sz="1200" b="1" cap="small" dirty="0" smtClean="0"/>
              <a:t> :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Mes</a:t>
            </a:r>
            <a:r>
              <a:rPr lang="en-GB" sz="1200" b="1" cap="small" dirty="0" smtClean="0"/>
              <a:t> guides </a:t>
            </a:r>
            <a:r>
              <a:rPr lang="en-GB" sz="1200" b="1" cap="small" dirty="0" err="1" smtClean="0"/>
              <a:t>utilisateurs</a:t>
            </a:r>
            <a:r>
              <a:rPr lang="en-GB" sz="1200" b="1" cap="small" dirty="0" smtClean="0"/>
              <a:t> et de </a:t>
            </a:r>
            <a:r>
              <a:rPr lang="en-GB" sz="1200" b="1" cap="small" dirty="0" err="1" smtClean="0"/>
              <a:t>paramétrage</a:t>
            </a:r>
            <a:r>
              <a:rPr lang="en-GB" sz="1200" b="1" cap="small" dirty="0" smtClean="0"/>
              <a:t> </a:t>
            </a:r>
            <a:r>
              <a:rPr lang="en-GB" sz="1200" b="1" cap="small" dirty="0" err="1" smtClean="0"/>
              <a:t>sont</a:t>
            </a:r>
            <a:r>
              <a:rPr lang="en-GB" sz="1200" b="1" cap="small" dirty="0" smtClean="0"/>
              <a:t> </a:t>
            </a:r>
            <a:r>
              <a:rPr lang="en-GB" sz="1200" b="1" cap="small" dirty="0" err="1" smtClean="0"/>
              <a:t>issus</a:t>
            </a:r>
            <a:r>
              <a:rPr lang="en-GB" sz="1200" b="1" cap="small" dirty="0" smtClean="0"/>
              <a:t> de </a:t>
            </a:r>
            <a:r>
              <a:rPr lang="en-GB" sz="1200" b="1" cap="small" dirty="0" err="1" smtClean="0"/>
              <a:t>mes</a:t>
            </a:r>
            <a:r>
              <a:rPr lang="en-GB" sz="1200" b="1" cap="small" dirty="0" smtClean="0"/>
              <a:t> </a:t>
            </a:r>
            <a:r>
              <a:rPr lang="en-GB" sz="1200" b="1" cap="small" dirty="0" err="1" smtClean="0"/>
              <a:t>connaissances</a:t>
            </a:r>
            <a:r>
              <a:rPr lang="en-GB" sz="1200" b="1" cap="small" dirty="0" smtClean="0"/>
              <a:t> </a:t>
            </a:r>
            <a:r>
              <a:rPr lang="en-GB" sz="1200" b="1" cap="small" dirty="0" err="1" smtClean="0"/>
              <a:t>personnelles</a:t>
            </a:r>
            <a:r>
              <a:rPr lang="en-GB" sz="1200" b="1" cap="small" dirty="0" smtClean="0"/>
              <a:t> et de sites web.</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Les </a:t>
            </a:r>
            <a:r>
              <a:rPr lang="en-GB" sz="1200" b="1" cap="small" dirty="0" err="1" smtClean="0"/>
              <a:t>noms</a:t>
            </a:r>
            <a:r>
              <a:rPr lang="en-GB" sz="1200" b="1" cap="small" dirty="0" smtClean="0"/>
              <a:t> des </a:t>
            </a:r>
            <a:r>
              <a:rPr lang="en-GB" sz="1200" b="1" cap="small" dirty="0" err="1" smtClean="0"/>
              <a:t>personnes</a:t>
            </a:r>
            <a:r>
              <a:rPr lang="en-GB" sz="1200" b="1" cap="small" dirty="0" smtClean="0"/>
              <a:t> et sites </a:t>
            </a:r>
            <a:r>
              <a:rPr lang="en-GB" sz="1200" b="1" cap="small" dirty="0" err="1" smtClean="0"/>
              <a:t>sont</a:t>
            </a:r>
            <a:r>
              <a:rPr lang="en-GB" sz="1200" b="1" cap="small" dirty="0" smtClean="0"/>
              <a:t> </a:t>
            </a:r>
            <a:r>
              <a:rPr lang="en-GB" sz="1200" b="1" cap="small" dirty="0" err="1" smtClean="0"/>
              <a:t>clairement</a:t>
            </a:r>
            <a:r>
              <a:rPr lang="en-GB" sz="1200" b="1" cap="small" dirty="0" smtClean="0"/>
              <a:t> </a:t>
            </a:r>
            <a:r>
              <a:rPr lang="en-GB" sz="1200" b="1" cap="small" dirty="0" err="1" smtClean="0"/>
              <a:t>énoncés</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SAP</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CODILOG</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SAP AG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NEURONES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dirty="0" smtClean="0"/>
              <a:t>Sharesap.com®. Copyright©. Tous droits réservés. Par Mickael QUESNOT, Consultant SAP</a:t>
            </a:r>
            <a:endParaRPr lang="en-GB" sz="12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300" b="1" dirty="0" smtClean="0"/>
          </a:p>
        </p:txBody>
      </p:sp>
    </p:spTree>
    <p:extLst>
      <p:ext uri="{BB962C8B-B14F-4D97-AF65-F5344CB8AC3E}">
        <p14:creationId xmlns:p14="http://schemas.microsoft.com/office/powerpoint/2010/main" val="34553573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5" name="Espace réservé du numéro de diapositive 5"/>
          <p:cNvSpPr>
            <a:spLocks noGrp="1"/>
          </p:cNvSpPr>
          <p:nvPr>
            <p:ph type="sldNum" idx="12"/>
          </p:nvPr>
        </p:nvSpPr>
        <p:spPr/>
        <p:txBody>
          <a:bodyPr/>
          <a:lstStyle/>
          <a:p>
            <a:fld id="{EEA7F3DE-8BC4-43BD-97E7-6663DBBFE8DF}" type="slidenum">
              <a:rPr lang="en-GB"/>
              <a:pPr/>
              <a:t>4</a:t>
            </a:fld>
            <a:endParaRPr lang="en-GB"/>
          </a:p>
        </p:txBody>
      </p:sp>
      <p:sp>
        <p:nvSpPr>
          <p:cNvPr id="318466" name="Rectangle 2"/>
          <p:cNvSpPr>
            <a:spLocks noGrp="1" noChangeArrowheads="1"/>
          </p:cNvSpPr>
          <p:nvPr>
            <p:ph type="title"/>
          </p:nvPr>
        </p:nvSpPr>
        <p:spPr>
          <a:ln/>
        </p:spPr>
        <p:txBody>
          <a:bodyPr/>
          <a:lstStyle/>
          <a:p>
            <a:r>
              <a:rPr lang="fr-FR" sz="2400" dirty="0"/>
              <a:t>Refus de postes dans une commande client</a:t>
            </a:r>
            <a:r>
              <a:rPr lang="fr-FR" dirty="0"/>
              <a:t> </a:t>
            </a:r>
          </a:p>
        </p:txBody>
      </p:sp>
      <p:sp>
        <p:nvSpPr>
          <p:cNvPr id="318467" name="Rectangle 3"/>
          <p:cNvSpPr>
            <a:spLocks noGrp="1" noChangeArrowheads="1"/>
          </p:cNvSpPr>
          <p:nvPr>
            <p:ph type="body" idx="1"/>
          </p:nvPr>
        </p:nvSpPr>
        <p:spPr>
          <a:ln/>
        </p:spPr>
        <p:txBody>
          <a:bodyPr/>
          <a:lstStyle/>
          <a:p>
            <a:pPr>
              <a:buFont typeface="Wingdings" pitchFamily="2" charset="2"/>
              <a:buNone/>
            </a:pPr>
            <a:endParaRPr lang="fr-FR"/>
          </a:p>
          <a:p>
            <a:pPr>
              <a:buFont typeface="Wingdings" pitchFamily="2" charset="2"/>
              <a:buNone/>
            </a:pPr>
            <a:r>
              <a:rPr lang="fr-FR"/>
              <a:t>Vous pouvez saisir un motif de refus d'un ou de plusieurs postes. Ces postes ne</a:t>
            </a:r>
          </a:p>
          <a:p>
            <a:pPr>
              <a:buFont typeface="Wingdings" pitchFamily="2" charset="2"/>
              <a:buNone/>
            </a:pPr>
            <a:r>
              <a:rPr lang="fr-FR"/>
              <a:t>seront par conséquent pas copiés dans les documents ultérieurs. Si vous refusez</a:t>
            </a:r>
          </a:p>
          <a:p>
            <a:pPr>
              <a:buFont typeface="Wingdings" pitchFamily="2" charset="2"/>
              <a:buNone/>
            </a:pPr>
            <a:r>
              <a:rPr lang="fr-FR"/>
              <a:t>un poste dans une offre, le système interrompt automatiquement tous les besoins</a:t>
            </a:r>
          </a:p>
          <a:p>
            <a:pPr>
              <a:buFont typeface="Wingdings" pitchFamily="2" charset="2"/>
              <a:buNone/>
            </a:pPr>
            <a:r>
              <a:rPr lang="fr-FR"/>
              <a:t> de la planification des articles (MRP) auparavant générés pour le poste. </a:t>
            </a:r>
          </a:p>
        </p:txBody>
      </p:sp>
      <p:sp>
        <p:nvSpPr>
          <p:cNvPr id="2" name="Espace réservé de la date 1"/>
          <p:cNvSpPr>
            <a:spLocks noGrp="1"/>
          </p:cNvSpPr>
          <p:nvPr>
            <p:ph type="dt" idx="10"/>
          </p:nvPr>
        </p:nvSpPr>
        <p:spPr/>
        <p:txBody>
          <a:bodyPr/>
          <a:lstStyle/>
          <a:p>
            <a:fld id="{556F081E-C593-4FBA-8B2D-BBF39E5278AD}" type="datetime1">
              <a:rPr lang="fr-FR" smtClean="0"/>
              <a:t>12/11/2013</a:t>
            </a:fld>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p>
            <a:fld id="{CDAA6FE4-34C7-40C9-B8FC-B696E5B2EF0E}" type="slidenum">
              <a:rPr lang="en-GB"/>
              <a:pPr/>
              <a:t>5</a:t>
            </a:fld>
            <a:endParaRPr lang="en-GB"/>
          </a:p>
        </p:txBody>
      </p:sp>
      <p:sp>
        <p:nvSpPr>
          <p:cNvPr id="319490" name="Rectangle 2"/>
          <p:cNvSpPr>
            <a:spLocks noGrp="1" noChangeArrowheads="1"/>
          </p:cNvSpPr>
          <p:nvPr>
            <p:ph type="title"/>
          </p:nvPr>
        </p:nvSpPr>
        <p:spPr>
          <a:xfrm>
            <a:off x="179388" y="0"/>
            <a:ext cx="8815387" cy="1916113"/>
          </a:xfrm>
          <a:ln/>
        </p:spPr>
        <p:txBody>
          <a:bodyPr/>
          <a:lstStyle/>
          <a:p>
            <a:r>
              <a:rPr lang="fr-FR" sz="1400"/>
              <a:t>Conditions préalables</a:t>
            </a:r>
            <a:br>
              <a:rPr lang="fr-FR" sz="1400"/>
            </a:br>
            <a:r>
              <a:rPr lang="fr-FR" sz="1400"/>
              <a:t/>
            </a:r>
            <a:br>
              <a:rPr lang="fr-FR" sz="1400"/>
            </a:br>
            <a:r>
              <a:rPr lang="fr-FR" sz="1400"/>
              <a:t>Vous devez être en mode de modification pour un document de vente.</a:t>
            </a:r>
            <a:br>
              <a:rPr lang="fr-FR" sz="1400"/>
            </a:br>
            <a:r>
              <a:rPr lang="fr-FR" sz="1400"/>
              <a:t/>
            </a:r>
            <a:br>
              <a:rPr lang="fr-FR" sz="1400"/>
            </a:br>
            <a:r>
              <a:rPr lang="fr-FR" sz="1400"/>
              <a:t>Procédure</a:t>
            </a:r>
            <a:br>
              <a:rPr lang="fr-FR" sz="1400"/>
            </a:br>
            <a:r>
              <a:rPr lang="fr-FR" sz="1400"/>
              <a:t/>
            </a:r>
            <a:br>
              <a:rPr lang="fr-FR" sz="1400"/>
            </a:br>
            <a:r>
              <a:rPr lang="fr-FR" sz="1400"/>
              <a:t>Vous pouvez soit refuser la totalité du document de vente soit les postes individuels.</a:t>
            </a:r>
            <a:br>
              <a:rPr lang="fr-FR" sz="1400"/>
            </a:br>
            <a:endParaRPr lang="fr-FR" sz="1400"/>
          </a:p>
        </p:txBody>
      </p:sp>
      <p:pic>
        <p:nvPicPr>
          <p:cNvPr id="31949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2060575"/>
            <a:ext cx="8634412" cy="3952875"/>
          </a:xfrm>
          <a:ln>
            <a:solidFill>
              <a:schemeClr val="tx1"/>
            </a:solidFill>
          </a:ln>
        </p:spPr>
      </p:pic>
      <p:sp>
        <p:nvSpPr>
          <p:cNvPr id="319493" name="Rectangle 5"/>
          <p:cNvSpPr>
            <a:spLocks noChangeArrowheads="1"/>
          </p:cNvSpPr>
          <p:nvPr/>
        </p:nvSpPr>
        <p:spPr bwMode="auto">
          <a:xfrm>
            <a:off x="323850" y="2060575"/>
            <a:ext cx="1223963" cy="6477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fr-FR"/>
          </a:p>
        </p:txBody>
      </p:sp>
      <p:sp>
        <p:nvSpPr>
          <p:cNvPr id="2" name="Espace réservé de la date 1"/>
          <p:cNvSpPr>
            <a:spLocks noGrp="1"/>
          </p:cNvSpPr>
          <p:nvPr>
            <p:ph type="dt" idx="10"/>
          </p:nvPr>
        </p:nvSpPr>
        <p:spPr/>
        <p:txBody>
          <a:bodyPr/>
          <a:lstStyle/>
          <a:p>
            <a:fld id="{5949A7BD-A0F7-445F-BD4A-A1B82D2A8160}" type="datetime1">
              <a:rPr lang="fr-FR" smtClean="0"/>
              <a:t>12/11/2013</a:t>
            </a:fld>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p>
            <a:fld id="{B961B705-787A-4A7F-AD39-A2FB80A84DB6}" type="slidenum">
              <a:rPr lang="en-GB"/>
              <a:pPr/>
              <a:t>6</a:t>
            </a:fld>
            <a:endParaRPr lang="en-GB"/>
          </a:p>
        </p:txBody>
      </p:sp>
      <p:sp>
        <p:nvSpPr>
          <p:cNvPr id="320514" name="Rectangle 2"/>
          <p:cNvSpPr>
            <a:spLocks noGrp="1" noChangeArrowheads="1"/>
          </p:cNvSpPr>
          <p:nvPr>
            <p:ph type="title"/>
          </p:nvPr>
        </p:nvSpPr>
        <p:spPr>
          <a:xfrm>
            <a:off x="179388" y="0"/>
            <a:ext cx="8815387" cy="1628775"/>
          </a:xfrm>
          <a:ln/>
        </p:spPr>
        <p:txBody>
          <a:bodyPr/>
          <a:lstStyle/>
          <a:p>
            <a:r>
              <a:rPr lang="fr-FR" b="1"/>
              <a:t>Refus de tous les postes :</a:t>
            </a:r>
            <a:br>
              <a:rPr lang="fr-FR" b="1"/>
            </a:br>
            <a:r>
              <a:rPr lang="fr-FR" b="1"/>
              <a:t/>
            </a:r>
            <a:br>
              <a:rPr lang="fr-FR" b="1"/>
            </a:br>
            <a:r>
              <a:rPr lang="fr-FR" b="1"/>
              <a:t>1. </a:t>
            </a:r>
            <a:r>
              <a:rPr lang="fr-FR"/>
              <a:t>Si vous voulez refuser tous les postes, sélectionnez </a:t>
            </a:r>
            <a:r>
              <a:rPr lang="fr-FR" i="1"/>
              <a:t>Refus document</a:t>
            </a:r>
            <a:r>
              <a:rPr lang="fr-FR"/>
              <a:t> en mode de modification pour le document de vente. </a:t>
            </a:r>
            <a:br>
              <a:rPr lang="fr-FR"/>
            </a:br>
            <a:endParaRPr lang="fr-FR"/>
          </a:p>
        </p:txBody>
      </p:sp>
      <p:pic>
        <p:nvPicPr>
          <p:cNvPr id="32051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9388" y="1916113"/>
            <a:ext cx="8634412" cy="4097337"/>
          </a:xfrm>
          <a:ln>
            <a:solidFill>
              <a:schemeClr val="tx1"/>
            </a:solidFill>
          </a:ln>
        </p:spPr>
      </p:pic>
      <p:sp>
        <p:nvSpPr>
          <p:cNvPr id="320517" name="Rectangle 5"/>
          <p:cNvSpPr>
            <a:spLocks noChangeArrowheads="1"/>
          </p:cNvSpPr>
          <p:nvPr/>
        </p:nvSpPr>
        <p:spPr bwMode="auto">
          <a:xfrm>
            <a:off x="1331913" y="2492375"/>
            <a:ext cx="287337" cy="43338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fr-FR"/>
          </a:p>
        </p:txBody>
      </p:sp>
      <p:sp>
        <p:nvSpPr>
          <p:cNvPr id="2" name="Espace réservé de la date 1"/>
          <p:cNvSpPr>
            <a:spLocks noGrp="1"/>
          </p:cNvSpPr>
          <p:nvPr>
            <p:ph type="dt" idx="10"/>
          </p:nvPr>
        </p:nvSpPr>
        <p:spPr/>
        <p:txBody>
          <a:bodyPr/>
          <a:lstStyle/>
          <a:p>
            <a:fld id="{38C9D985-A11F-4B68-8D79-6B57289B4BA9}" type="datetime1">
              <a:rPr lang="fr-FR" smtClean="0"/>
              <a:t>12/11/2013</a:t>
            </a:fld>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5" name="Espace réservé du numéro de diapositive 5"/>
          <p:cNvSpPr>
            <a:spLocks noGrp="1"/>
          </p:cNvSpPr>
          <p:nvPr>
            <p:ph type="sldNum" idx="12"/>
          </p:nvPr>
        </p:nvSpPr>
        <p:spPr/>
        <p:txBody>
          <a:bodyPr/>
          <a:lstStyle/>
          <a:p>
            <a:fld id="{5BAD63B0-284B-4F49-A3CC-F8ECB487AAC8}" type="slidenum">
              <a:rPr lang="en-GB"/>
              <a:pPr/>
              <a:t>7</a:t>
            </a:fld>
            <a:endParaRPr lang="en-GB"/>
          </a:p>
        </p:txBody>
      </p:sp>
      <p:sp>
        <p:nvSpPr>
          <p:cNvPr id="322562" name="Rectangle 2"/>
          <p:cNvSpPr>
            <a:spLocks noGrp="1" noChangeArrowheads="1"/>
          </p:cNvSpPr>
          <p:nvPr>
            <p:ph type="title"/>
          </p:nvPr>
        </p:nvSpPr>
        <p:spPr>
          <a:ln/>
        </p:spPr>
        <p:txBody>
          <a:bodyPr/>
          <a:lstStyle/>
          <a:p>
            <a:r>
              <a:rPr lang="fr-FR"/>
              <a:t>Le système sélectionne automatiquement tous les postes et vous pouvez saisir un motif de refus dans la boîte de dialogue suivante.</a:t>
            </a:r>
          </a:p>
        </p:txBody>
      </p:sp>
      <p:pic>
        <p:nvPicPr>
          <p:cNvPr id="32256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2" name="Espace réservé de la date 1"/>
          <p:cNvSpPr>
            <a:spLocks noGrp="1"/>
          </p:cNvSpPr>
          <p:nvPr>
            <p:ph type="dt" idx="10"/>
          </p:nvPr>
        </p:nvSpPr>
        <p:spPr/>
        <p:txBody>
          <a:bodyPr/>
          <a:lstStyle/>
          <a:p>
            <a:fld id="{B80C5538-694F-49C5-8DEE-FB24C3AC6D38}" type="datetime1">
              <a:rPr lang="fr-FR" smtClean="0"/>
              <a:t>12/11/2013</a:t>
            </a:fld>
            <a:endParaRPr lang="en-GB"/>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6" name="Espace réservé du numéro de diapositive 5"/>
          <p:cNvSpPr>
            <a:spLocks noGrp="1"/>
          </p:cNvSpPr>
          <p:nvPr>
            <p:ph type="sldNum" idx="12"/>
          </p:nvPr>
        </p:nvSpPr>
        <p:spPr/>
        <p:txBody>
          <a:bodyPr/>
          <a:lstStyle/>
          <a:p>
            <a:fld id="{6CF101B5-9350-4B3B-B9FF-221B534E327A}" type="slidenum">
              <a:rPr lang="en-GB"/>
              <a:pPr/>
              <a:t>8</a:t>
            </a:fld>
            <a:endParaRPr lang="en-GB"/>
          </a:p>
        </p:txBody>
      </p:sp>
      <p:sp>
        <p:nvSpPr>
          <p:cNvPr id="321538" name="Rectangle 2"/>
          <p:cNvSpPr>
            <a:spLocks noGrp="1" noChangeArrowheads="1"/>
          </p:cNvSpPr>
          <p:nvPr>
            <p:ph type="title"/>
          </p:nvPr>
        </p:nvSpPr>
        <p:spPr>
          <a:xfrm>
            <a:off x="179388" y="0"/>
            <a:ext cx="8815387" cy="1052513"/>
          </a:xfrm>
          <a:ln/>
        </p:spPr>
        <p:txBody>
          <a:bodyPr/>
          <a:lstStyle/>
          <a:p>
            <a:r>
              <a:rPr lang="fr-FR"/>
              <a:t>2. vous Saisissez le motif de refus et sélectionnez </a:t>
            </a:r>
            <a:r>
              <a:rPr lang="fr-FR" i="1"/>
              <a:t>Copier</a:t>
            </a:r>
            <a:r>
              <a:rPr lang="fr-FR"/>
              <a:t>.</a:t>
            </a:r>
            <a:br>
              <a:rPr lang="fr-FR"/>
            </a:br>
            <a:r>
              <a:rPr lang="fr-FR"/>
              <a:t/>
            </a:r>
            <a:br>
              <a:rPr lang="fr-FR"/>
            </a:br>
            <a:endParaRPr lang="fr-FR"/>
          </a:p>
        </p:txBody>
      </p:sp>
      <p:pic>
        <p:nvPicPr>
          <p:cNvPr id="321539"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321540" name="Line 4"/>
          <p:cNvSpPr>
            <a:spLocks noChangeShapeType="1"/>
          </p:cNvSpPr>
          <p:nvPr/>
        </p:nvSpPr>
        <p:spPr bwMode="auto">
          <a:xfrm flipH="1" flipV="1">
            <a:off x="611188" y="2636838"/>
            <a:ext cx="647700" cy="10795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fr-FR"/>
          </a:p>
        </p:txBody>
      </p:sp>
      <p:sp>
        <p:nvSpPr>
          <p:cNvPr id="2" name="Espace réservé de la date 1"/>
          <p:cNvSpPr>
            <a:spLocks noGrp="1"/>
          </p:cNvSpPr>
          <p:nvPr>
            <p:ph type="dt" idx="10"/>
          </p:nvPr>
        </p:nvSpPr>
        <p:spPr/>
        <p:txBody>
          <a:bodyPr/>
          <a:lstStyle/>
          <a:p>
            <a:fld id="{C01248A3-B6C0-42CA-A42A-A3E73E22067B}" type="datetime1">
              <a:rPr lang="fr-FR" smtClean="0"/>
              <a:t>12/11/2013</a:t>
            </a:fld>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4"/>
          <p:cNvSpPr>
            <a:spLocks noGrp="1"/>
          </p:cNvSpPr>
          <p:nvPr>
            <p:ph type="ftr" idx="11"/>
          </p:nvPr>
        </p:nvSpPr>
        <p:spPr/>
        <p:txBody>
          <a:bodyPr/>
          <a:lstStyle/>
          <a:p>
            <a:r>
              <a:rPr lang="fr-FR" smtClean="0"/>
              <a:t>Sharesap.com®. Copyright©. Tous droits réservés. Par Mickael QUESNOT, Consultant SAP</a:t>
            </a:r>
            <a:endParaRPr lang="en-GB"/>
          </a:p>
        </p:txBody>
      </p:sp>
      <p:sp>
        <p:nvSpPr>
          <p:cNvPr id="5" name="Espace réservé du numéro de diapositive 5"/>
          <p:cNvSpPr>
            <a:spLocks noGrp="1"/>
          </p:cNvSpPr>
          <p:nvPr>
            <p:ph type="sldNum" idx="12"/>
          </p:nvPr>
        </p:nvSpPr>
        <p:spPr/>
        <p:txBody>
          <a:bodyPr/>
          <a:lstStyle/>
          <a:p>
            <a:fld id="{84B450F3-8B58-4915-AD92-81FD9D159986}" type="slidenum">
              <a:rPr lang="en-GB"/>
              <a:pPr/>
              <a:t>9</a:t>
            </a:fld>
            <a:endParaRPr lang="en-GB"/>
          </a:p>
        </p:txBody>
      </p:sp>
      <p:sp>
        <p:nvSpPr>
          <p:cNvPr id="323586" name="Rectangle 2"/>
          <p:cNvSpPr>
            <a:spLocks noGrp="1" noChangeArrowheads="1"/>
          </p:cNvSpPr>
          <p:nvPr>
            <p:ph type="title"/>
          </p:nvPr>
        </p:nvSpPr>
        <p:spPr>
          <a:ln/>
        </p:spPr>
        <p:txBody>
          <a:bodyPr/>
          <a:lstStyle/>
          <a:p>
            <a:r>
              <a:rPr lang="fr-FR"/>
              <a:t>Le système affecte le même motif de refus à tous les postes standard. </a:t>
            </a:r>
            <a:br>
              <a:rPr lang="fr-FR"/>
            </a:br>
            <a:endParaRPr lang="fr-FR"/>
          </a:p>
        </p:txBody>
      </p:sp>
      <p:pic>
        <p:nvPicPr>
          <p:cNvPr id="32358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2" name="Espace réservé de la date 1"/>
          <p:cNvSpPr>
            <a:spLocks noGrp="1"/>
          </p:cNvSpPr>
          <p:nvPr>
            <p:ph type="dt" idx="10"/>
          </p:nvPr>
        </p:nvSpPr>
        <p:spPr/>
        <p:txBody>
          <a:bodyPr/>
          <a:lstStyle/>
          <a:p>
            <a:fld id="{D8EE6AA8-025A-4D18-AA1C-80620FA685F5}" type="datetime1">
              <a:rPr lang="fr-FR" smtClean="0"/>
              <a:t>12/11/2013</a:t>
            </a:fld>
            <a:endParaRPr lang="en-GB"/>
          </a:p>
        </p:txBody>
      </p:sp>
    </p:spTree>
  </p:cSld>
  <p:clrMapOvr>
    <a:masterClrMapping/>
  </p:clrMapOvr>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1968</TotalTime>
  <Words>575</Words>
  <Application>Microsoft Office PowerPoint</Application>
  <PresentationFormat>Affichage à l'écran (4:3)</PresentationFormat>
  <Paragraphs>103</Paragraphs>
  <Slides>14</Slides>
  <Notes>2</Notes>
  <HiddenSlides>0</HiddenSlides>
  <MMClips>0</MMClips>
  <ScaleCrop>false</ScaleCrop>
  <HeadingPairs>
    <vt:vector size="4" baseType="variant">
      <vt:variant>
        <vt:lpstr>Thème</vt:lpstr>
      </vt:variant>
      <vt:variant>
        <vt:i4>2</vt:i4>
      </vt:variant>
      <vt:variant>
        <vt:lpstr>Titres des diapositives</vt:lpstr>
      </vt:variant>
      <vt:variant>
        <vt:i4>14</vt:i4>
      </vt:variant>
    </vt:vector>
  </HeadingPairs>
  <TitlesOfParts>
    <vt:vector size="16" baseType="lpstr">
      <vt:lpstr>Modèle par défaut</vt:lpstr>
      <vt:lpstr>Modèle par défaut</vt:lpstr>
      <vt:lpstr>Guide fonctionnel Sap R/3 Release 4.6C par Mickael QUESNOT ©  Refus de postes dans une commande client  </vt:lpstr>
      <vt:lpstr>Présentation PowerPoint</vt:lpstr>
      <vt:lpstr>Présentation PowerPoint</vt:lpstr>
      <vt:lpstr>Refus de postes dans une commande client </vt:lpstr>
      <vt:lpstr>Conditions préalables  Vous devez être en mode de modification pour un document de vente.  Procédure  Vous pouvez soit refuser la totalité du document de vente soit les postes individuels. </vt:lpstr>
      <vt:lpstr>Refus de tous les postes :  1. Si vous voulez refuser tous les postes, sélectionnez Refus document en mode de modification pour le document de vente.  </vt:lpstr>
      <vt:lpstr>Le système sélectionne automatiquement tous les postes et vous pouvez saisir un motif de refus dans la boîte de dialogue suivante.</vt:lpstr>
      <vt:lpstr>2. vous Saisissez le motif de refus et sélectionnez Copier.  </vt:lpstr>
      <vt:lpstr>Le système affecte le même motif de refus à tous les postes standard.  </vt:lpstr>
      <vt:lpstr>Refus des postes individuels :  1. Si vous voulez refuser seulement certains postes, vous les sélectionnez dans l'écran de synthèse postes et sélectionnez Traiter -&gt; Saisie rapide -&gt; Motif de refus…  </vt:lpstr>
      <vt:lpstr>Une boîte de dialogue dans laquelle vous pouvez saisir le motif de refus, s’affiche. </vt:lpstr>
      <vt:lpstr>2. vous Saisissez le motif de refus et sélectionnez Copier. </vt:lpstr>
      <vt:lpstr>Le système affecte le même motif de refus à tous les postes standard.</vt:lpstr>
      <vt:lpstr>Refus de postes individuels avec des motifs de refus différents :  Si vous voulez saisir des motifs de refus de postes différents, vous sélectionnez l’onglet Motif d’annulation de l'écran de synthèse lors de la modification du document de vente.   Vous pouvez saisir un motif de refus différent pour chaque poste dans la zone Motif de refus.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72</cp:revision>
  <cp:lastPrinted>2012-06-28T20:40:25Z</cp:lastPrinted>
  <dcterms:modified xsi:type="dcterms:W3CDTF">2013-11-12T11:42:16Z</dcterms:modified>
</cp:coreProperties>
</file>