
<file path=[Content_Types].xml><?xml version="1.0" encoding="utf-8"?>
<Types xmlns="http://schemas.openxmlformats.org/package/2006/content-types">
  <Default Extension="tmp" ContentType="image/pn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9" r:id="rId1"/>
  </p:sldMasterIdLst>
  <p:notesMasterIdLst>
    <p:notesMasterId r:id="rId13"/>
  </p:notesMasterIdLst>
  <p:sldIdLst>
    <p:sldId id="256" r:id="rId2"/>
    <p:sldId id="318" r:id="rId3"/>
    <p:sldId id="319" r:id="rId4"/>
    <p:sldId id="320" r:id="rId5"/>
    <p:sldId id="321" r:id="rId6"/>
    <p:sldId id="265" r:id="rId7"/>
    <p:sldId id="264" r:id="rId8"/>
    <p:sldId id="273" r:id="rId9"/>
    <p:sldId id="277" r:id="rId10"/>
    <p:sldId id="275" r:id="rId11"/>
    <p:sldId id="279" r:id="rId12"/>
  </p:sldIdLst>
  <p:sldSz cx="9144000" cy="6858000" type="screen4x3"/>
  <p:notesSz cx="7099300" cy="10234613"/>
  <p:defaultTextStyle>
    <a:defPPr>
      <a:defRPr lang="fr-FR"/>
    </a:defPPr>
    <a:lvl1pPr algn="l" rtl="0" fontAlgn="base">
      <a:spcBef>
        <a:spcPct val="0"/>
      </a:spcBef>
      <a:spcAft>
        <a:spcPct val="0"/>
      </a:spcAft>
      <a:defRPr kern="1200">
        <a:solidFill>
          <a:schemeClr val="tx1"/>
        </a:solidFill>
        <a:latin typeface="Verdana" pitchFamily="34" charset="0"/>
        <a:ea typeface="+mn-ea"/>
        <a:cs typeface="Arial" charset="0"/>
      </a:defRPr>
    </a:lvl1pPr>
    <a:lvl2pPr marL="457200" algn="l" rtl="0" fontAlgn="base">
      <a:spcBef>
        <a:spcPct val="0"/>
      </a:spcBef>
      <a:spcAft>
        <a:spcPct val="0"/>
      </a:spcAft>
      <a:defRPr kern="1200">
        <a:solidFill>
          <a:schemeClr val="tx1"/>
        </a:solidFill>
        <a:latin typeface="Verdana" pitchFamily="34" charset="0"/>
        <a:ea typeface="+mn-ea"/>
        <a:cs typeface="Arial" charset="0"/>
      </a:defRPr>
    </a:lvl2pPr>
    <a:lvl3pPr marL="914400" algn="l" rtl="0" fontAlgn="base">
      <a:spcBef>
        <a:spcPct val="0"/>
      </a:spcBef>
      <a:spcAft>
        <a:spcPct val="0"/>
      </a:spcAft>
      <a:defRPr kern="1200">
        <a:solidFill>
          <a:schemeClr val="tx1"/>
        </a:solidFill>
        <a:latin typeface="Verdana" pitchFamily="34" charset="0"/>
        <a:ea typeface="+mn-ea"/>
        <a:cs typeface="Arial" charset="0"/>
      </a:defRPr>
    </a:lvl3pPr>
    <a:lvl4pPr marL="1371600" algn="l" rtl="0" fontAlgn="base">
      <a:spcBef>
        <a:spcPct val="0"/>
      </a:spcBef>
      <a:spcAft>
        <a:spcPct val="0"/>
      </a:spcAft>
      <a:defRPr kern="1200">
        <a:solidFill>
          <a:schemeClr val="tx1"/>
        </a:solidFill>
        <a:latin typeface="Verdana" pitchFamily="34" charset="0"/>
        <a:ea typeface="+mn-ea"/>
        <a:cs typeface="Arial" charset="0"/>
      </a:defRPr>
    </a:lvl4pPr>
    <a:lvl5pPr marL="1828800" algn="l" rtl="0" fontAlgn="base">
      <a:spcBef>
        <a:spcPct val="0"/>
      </a:spcBef>
      <a:spcAft>
        <a:spcPct val="0"/>
      </a:spcAft>
      <a:defRPr kern="1200">
        <a:solidFill>
          <a:schemeClr val="tx1"/>
        </a:solidFill>
        <a:latin typeface="Verdana" pitchFamily="34" charset="0"/>
        <a:ea typeface="+mn-ea"/>
        <a:cs typeface="Arial" charset="0"/>
      </a:defRPr>
    </a:lvl5pPr>
    <a:lvl6pPr marL="2286000" algn="l" defTabSz="914400" rtl="0" eaLnBrk="1" latinLnBrk="0" hangingPunct="1">
      <a:defRPr kern="1200">
        <a:solidFill>
          <a:schemeClr val="tx1"/>
        </a:solidFill>
        <a:latin typeface="Verdana" pitchFamily="34" charset="0"/>
        <a:ea typeface="+mn-ea"/>
        <a:cs typeface="Arial" charset="0"/>
      </a:defRPr>
    </a:lvl6pPr>
    <a:lvl7pPr marL="2743200" algn="l" defTabSz="914400" rtl="0" eaLnBrk="1" latinLnBrk="0" hangingPunct="1">
      <a:defRPr kern="1200">
        <a:solidFill>
          <a:schemeClr val="tx1"/>
        </a:solidFill>
        <a:latin typeface="Verdana" pitchFamily="34" charset="0"/>
        <a:ea typeface="+mn-ea"/>
        <a:cs typeface="Arial" charset="0"/>
      </a:defRPr>
    </a:lvl7pPr>
    <a:lvl8pPr marL="3200400" algn="l" defTabSz="914400" rtl="0" eaLnBrk="1" latinLnBrk="0" hangingPunct="1">
      <a:defRPr kern="1200">
        <a:solidFill>
          <a:schemeClr val="tx1"/>
        </a:solidFill>
        <a:latin typeface="Verdana" pitchFamily="34" charset="0"/>
        <a:ea typeface="+mn-ea"/>
        <a:cs typeface="Arial" charset="0"/>
      </a:defRPr>
    </a:lvl8pPr>
    <a:lvl9pPr marL="3657600" algn="l" defTabSz="914400" rtl="0" eaLnBrk="1" latinLnBrk="0" hangingPunct="1">
      <a:defRPr kern="1200">
        <a:solidFill>
          <a:schemeClr val="tx1"/>
        </a:solidFill>
        <a:latin typeface="Verdana"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3076575" cy="51117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defTabSz="990600">
              <a:defRPr sz="1300">
                <a:latin typeface="Arial" charset="0"/>
              </a:defRPr>
            </a:lvl1pPr>
          </a:lstStyle>
          <a:p>
            <a:pPr>
              <a:defRPr/>
            </a:pPr>
            <a:endParaRPr lang="fr-FR"/>
          </a:p>
        </p:txBody>
      </p:sp>
      <p:sp>
        <p:nvSpPr>
          <p:cNvPr id="8195" name="Rectangle 3"/>
          <p:cNvSpPr>
            <a:spLocks noGrp="1" noChangeArrowheads="1"/>
          </p:cNvSpPr>
          <p:nvPr>
            <p:ph type="dt" idx="1"/>
          </p:nvPr>
        </p:nvSpPr>
        <p:spPr bwMode="auto">
          <a:xfrm>
            <a:off x="4021138" y="0"/>
            <a:ext cx="3076575" cy="51117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algn="r" defTabSz="990600">
              <a:defRPr sz="1300">
                <a:latin typeface="Arial" charset="0"/>
              </a:defRPr>
            </a:lvl1pPr>
          </a:lstStyle>
          <a:p>
            <a:pPr>
              <a:defRPr/>
            </a:pPr>
            <a:endParaRPr lang="fr-FR"/>
          </a:p>
        </p:txBody>
      </p:sp>
      <p:sp>
        <p:nvSpPr>
          <p:cNvPr id="53252" name="Rectangle 4"/>
          <p:cNvSpPr>
            <a:spLocks noGrp="1" noRot="1" noChangeAspect="1" noChangeArrowheads="1" noTextEdit="1"/>
          </p:cNvSpPr>
          <p:nvPr>
            <p:ph type="sldImg" idx="2"/>
          </p:nvPr>
        </p:nvSpPr>
        <p:spPr bwMode="auto">
          <a:xfrm>
            <a:off x="990600" y="768350"/>
            <a:ext cx="5118100" cy="38369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p:cNvSpPr>
            <a:spLocks noGrp="1" noChangeArrowheads="1"/>
          </p:cNvSpPr>
          <p:nvPr>
            <p:ph type="body" sz="quarter" idx="3"/>
          </p:nvPr>
        </p:nvSpPr>
        <p:spPr bwMode="auto">
          <a:xfrm>
            <a:off x="709613" y="4860925"/>
            <a:ext cx="5680075" cy="4605338"/>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8198" name="Rectangle 6"/>
          <p:cNvSpPr>
            <a:spLocks noGrp="1" noChangeArrowheads="1"/>
          </p:cNvSpPr>
          <p:nvPr>
            <p:ph type="ftr" sz="quarter" idx="4"/>
          </p:nvPr>
        </p:nvSpPr>
        <p:spPr bwMode="auto">
          <a:xfrm>
            <a:off x="0" y="9721850"/>
            <a:ext cx="3076575" cy="511175"/>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defTabSz="990600">
              <a:defRPr sz="1300">
                <a:latin typeface="Arial" charset="0"/>
              </a:defRPr>
            </a:lvl1pPr>
          </a:lstStyle>
          <a:p>
            <a:pPr>
              <a:defRPr/>
            </a:pPr>
            <a:endParaRPr lang="fr-FR"/>
          </a:p>
        </p:txBody>
      </p:sp>
      <p:sp>
        <p:nvSpPr>
          <p:cNvPr id="8199" name="Rectangle 7"/>
          <p:cNvSpPr>
            <a:spLocks noGrp="1" noChangeArrowheads="1"/>
          </p:cNvSpPr>
          <p:nvPr>
            <p:ph type="sldNum" sz="quarter" idx="5"/>
          </p:nvPr>
        </p:nvSpPr>
        <p:spPr bwMode="auto">
          <a:xfrm>
            <a:off x="4021138" y="9721850"/>
            <a:ext cx="3076575" cy="511175"/>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algn="r" defTabSz="990600">
              <a:defRPr sz="1300">
                <a:latin typeface="Arial" charset="0"/>
              </a:defRPr>
            </a:lvl1pPr>
          </a:lstStyle>
          <a:p>
            <a:pPr>
              <a:defRPr/>
            </a:pPr>
            <a:fld id="{BCA56825-78FB-4D6C-B8AC-71117877B2CB}" type="slidenum">
              <a:rPr lang="fr-FR"/>
              <a:pPr>
                <a:defRPr/>
              </a:pPr>
              <a:t>‹N°›</a:t>
            </a:fld>
            <a:endParaRPr lang="fr-FR"/>
          </a:p>
        </p:txBody>
      </p:sp>
    </p:spTree>
    <p:extLst>
      <p:ext uri="{BB962C8B-B14F-4D97-AF65-F5344CB8AC3E}">
        <p14:creationId xmlns:p14="http://schemas.microsoft.com/office/powerpoint/2010/main" val="108156371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314" name="Rectangle 10"/>
          <p:cNvSpPr>
            <a:spLocks noGrp="1" noChangeArrowheads="1"/>
          </p:cNvSpPr>
          <p:nvPr>
            <p:ph type="sldNum" sz="quarter"/>
          </p:nvPr>
        </p:nvSpPr>
        <p:spPr>
          <a:noFill/>
        </p:spPr>
        <p:txBody>
          <a:bodyPr/>
          <a:lstStyle/>
          <a:p>
            <a:fld id="{7ABE4D58-8875-42FC-87E4-0ECADDBEA3C8}" type="slidenum">
              <a:rPr lang="en-GB" smtClean="0"/>
              <a:pPr/>
              <a:t>3</a:t>
            </a:fld>
            <a:endParaRPr lang="en-GB" smtClean="0"/>
          </a:p>
        </p:txBody>
      </p:sp>
      <p:sp>
        <p:nvSpPr>
          <p:cNvPr id="13315" name="Text Box 1"/>
          <p:cNvSpPr txBox="1">
            <a:spLocks noChangeArrowheads="1"/>
          </p:cNvSpPr>
          <p:nvPr/>
        </p:nvSpPr>
        <p:spPr bwMode="auto">
          <a:xfrm>
            <a:off x="4021294" y="9721106"/>
            <a:ext cx="3076363" cy="511731"/>
          </a:xfrm>
          <a:prstGeom prst="rect">
            <a:avLst/>
          </a:prstGeom>
          <a:noFill/>
          <a:ln w="9525">
            <a:noFill/>
            <a:round/>
            <a:headEnd/>
            <a:tailEnd/>
          </a:ln>
        </p:spPr>
        <p:txBody>
          <a:bodyPr lIns="97488" tIns="50694" rIns="97488" bIns="50694" anchor="b"/>
          <a:lstStyle/>
          <a:p>
            <a:pPr algn="r">
              <a:buClr>
                <a:srgbClr val="20003A"/>
              </a:buClr>
              <a:tabLst>
                <a:tab pos="0" algn="l"/>
                <a:tab pos="484922" algn="l"/>
                <a:tab pos="971563" algn="l"/>
                <a:tab pos="1458204" algn="l"/>
                <a:tab pos="1944846" algn="l"/>
                <a:tab pos="2431486" algn="l"/>
                <a:tab pos="2918128" algn="l"/>
                <a:tab pos="3404768" algn="l"/>
                <a:tab pos="3891410" algn="l"/>
                <a:tab pos="4378051" algn="l"/>
                <a:tab pos="4864692" algn="l"/>
                <a:tab pos="5351333" algn="l"/>
                <a:tab pos="5837975" algn="l"/>
                <a:tab pos="6324615" algn="l"/>
                <a:tab pos="6811257" algn="l"/>
                <a:tab pos="7297898" algn="l"/>
                <a:tab pos="7784539" algn="l"/>
                <a:tab pos="8271180" algn="l"/>
                <a:tab pos="8757821" algn="l"/>
                <a:tab pos="9244462" algn="l"/>
                <a:tab pos="9731104" algn="l"/>
              </a:tabLst>
            </a:pPr>
            <a:fld id="{124B0476-0C96-4AA2-AC64-CB436B3095A4}" type="slidenum">
              <a:rPr lang="en-GB" sz="1300">
                <a:solidFill>
                  <a:srgbClr val="000000"/>
                </a:solidFill>
              </a:rPr>
              <a:pPr algn="r">
                <a:buClr>
                  <a:srgbClr val="20003A"/>
                </a:buClr>
                <a:tabLst>
                  <a:tab pos="0" algn="l"/>
                  <a:tab pos="484922" algn="l"/>
                  <a:tab pos="971563" algn="l"/>
                  <a:tab pos="1458204" algn="l"/>
                  <a:tab pos="1944846" algn="l"/>
                  <a:tab pos="2431486" algn="l"/>
                  <a:tab pos="2918128" algn="l"/>
                  <a:tab pos="3404768" algn="l"/>
                  <a:tab pos="3891410" algn="l"/>
                  <a:tab pos="4378051" algn="l"/>
                  <a:tab pos="4864692" algn="l"/>
                  <a:tab pos="5351333" algn="l"/>
                  <a:tab pos="5837975" algn="l"/>
                  <a:tab pos="6324615" algn="l"/>
                  <a:tab pos="6811257" algn="l"/>
                  <a:tab pos="7297898" algn="l"/>
                  <a:tab pos="7784539" algn="l"/>
                  <a:tab pos="8271180" algn="l"/>
                  <a:tab pos="8757821" algn="l"/>
                  <a:tab pos="9244462" algn="l"/>
                  <a:tab pos="9731104" algn="l"/>
                </a:tabLst>
              </a:pPr>
              <a:t>3</a:t>
            </a:fld>
            <a:endParaRPr lang="en-GB" sz="1300">
              <a:solidFill>
                <a:srgbClr val="000000"/>
              </a:solidFill>
            </a:endParaRPr>
          </a:p>
        </p:txBody>
      </p:sp>
      <p:sp>
        <p:nvSpPr>
          <p:cNvPr id="13316" name="Text Box 2"/>
          <p:cNvSpPr txBox="1">
            <a:spLocks noChangeArrowheads="1"/>
          </p:cNvSpPr>
          <p:nvPr/>
        </p:nvSpPr>
        <p:spPr bwMode="auto">
          <a:xfrm>
            <a:off x="0" y="9721106"/>
            <a:ext cx="3076363" cy="511731"/>
          </a:xfrm>
          <a:prstGeom prst="rect">
            <a:avLst/>
          </a:prstGeom>
          <a:noFill/>
          <a:ln w="9525">
            <a:noFill/>
            <a:round/>
            <a:headEnd/>
            <a:tailEnd/>
          </a:ln>
        </p:spPr>
        <p:txBody>
          <a:bodyPr lIns="97488" tIns="50694" rIns="97488" bIns="50694" anchor="b"/>
          <a:lstStyle/>
          <a:p>
            <a:pPr>
              <a:buClr>
                <a:srgbClr val="20003A"/>
              </a:buClr>
              <a:tabLst>
                <a:tab pos="0" algn="l"/>
                <a:tab pos="484922" algn="l"/>
                <a:tab pos="971563" algn="l"/>
                <a:tab pos="1458204" algn="l"/>
                <a:tab pos="1944846" algn="l"/>
                <a:tab pos="2431486" algn="l"/>
                <a:tab pos="2918128" algn="l"/>
                <a:tab pos="3404768" algn="l"/>
                <a:tab pos="3891410" algn="l"/>
                <a:tab pos="4378051" algn="l"/>
                <a:tab pos="4864692" algn="l"/>
                <a:tab pos="5351333" algn="l"/>
                <a:tab pos="5837975" algn="l"/>
                <a:tab pos="6324615" algn="l"/>
                <a:tab pos="6811257" algn="l"/>
                <a:tab pos="7297898" algn="l"/>
                <a:tab pos="7784539" algn="l"/>
                <a:tab pos="8271180" algn="l"/>
                <a:tab pos="8757821" algn="l"/>
                <a:tab pos="9244462" algn="l"/>
                <a:tab pos="9731104" algn="l"/>
              </a:tabLst>
            </a:pPr>
            <a:endParaRPr lang="fr-FR" sz="1300">
              <a:solidFill>
                <a:srgbClr val="000000"/>
              </a:solidFill>
            </a:endParaRPr>
          </a:p>
        </p:txBody>
      </p:sp>
      <p:sp>
        <p:nvSpPr>
          <p:cNvPr id="13317" name="Text Box 3"/>
          <p:cNvSpPr txBox="1">
            <a:spLocks noChangeArrowheads="1"/>
          </p:cNvSpPr>
          <p:nvPr/>
        </p:nvSpPr>
        <p:spPr bwMode="auto">
          <a:xfrm>
            <a:off x="0" y="0"/>
            <a:ext cx="3076363" cy="511731"/>
          </a:xfrm>
          <a:prstGeom prst="rect">
            <a:avLst/>
          </a:prstGeom>
          <a:noFill/>
          <a:ln w="9525">
            <a:noFill/>
            <a:round/>
            <a:headEnd/>
            <a:tailEnd/>
          </a:ln>
        </p:spPr>
        <p:txBody>
          <a:bodyPr lIns="97488" tIns="50694" rIns="97488" bIns="50694"/>
          <a:lstStyle/>
          <a:p>
            <a:pPr>
              <a:buClr>
                <a:srgbClr val="20003A"/>
              </a:buClr>
              <a:tabLst>
                <a:tab pos="0" algn="l"/>
                <a:tab pos="484922" algn="l"/>
                <a:tab pos="971563" algn="l"/>
                <a:tab pos="1458204" algn="l"/>
                <a:tab pos="1944846" algn="l"/>
                <a:tab pos="2431486" algn="l"/>
                <a:tab pos="2918128" algn="l"/>
                <a:tab pos="3404768" algn="l"/>
                <a:tab pos="3891410" algn="l"/>
                <a:tab pos="4378051" algn="l"/>
                <a:tab pos="4864692" algn="l"/>
                <a:tab pos="5351333" algn="l"/>
                <a:tab pos="5837975" algn="l"/>
                <a:tab pos="6324615" algn="l"/>
                <a:tab pos="6811257" algn="l"/>
                <a:tab pos="7297898" algn="l"/>
                <a:tab pos="7784539" algn="l"/>
                <a:tab pos="8271180" algn="l"/>
                <a:tab pos="8757821" algn="l"/>
                <a:tab pos="9244462" algn="l"/>
                <a:tab pos="9731104" algn="l"/>
              </a:tabLst>
            </a:pPr>
            <a:endParaRPr lang="fr-FR" sz="1300">
              <a:solidFill>
                <a:srgbClr val="000000"/>
              </a:solidFill>
            </a:endParaRPr>
          </a:p>
        </p:txBody>
      </p:sp>
      <p:sp>
        <p:nvSpPr>
          <p:cNvPr id="13318" name="Text Box 4"/>
          <p:cNvSpPr txBox="1">
            <a:spLocks noChangeArrowheads="1"/>
          </p:cNvSpPr>
          <p:nvPr/>
        </p:nvSpPr>
        <p:spPr bwMode="auto">
          <a:xfrm>
            <a:off x="4021294" y="0"/>
            <a:ext cx="3076363" cy="511731"/>
          </a:xfrm>
          <a:prstGeom prst="rect">
            <a:avLst/>
          </a:prstGeom>
          <a:noFill/>
          <a:ln w="9525">
            <a:noFill/>
            <a:round/>
            <a:headEnd/>
            <a:tailEnd/>
          </a:ln>
        </p:spPr>
        <p:txBody>
          <a:bodyPr lIns="97488" tIns="50694" rIns="97488" bIns="50694"/>
          <a:lstStyle/>
          <a:p>
            <a:pPr algn="r">
              <a:buClr>
                <a:srgbClr val="20003A"/>
              </a:buClr>
              <a:tabLst>
                <a:tab pos="0" algn="l"/>
                <a:tab pos="484922" algn="l"/>
                <a:tab pos="971563" algn="l"/>
                <a:tab pos="1458204" algn="l"/>
                <a:tab pos="1944846" algn="l"/>
                <a:tab pos="2431486" algn="l"/>
                <a:tab pos="2918128" algn="l"/>
                <a:tab pos="3404768" algn="l"/>
                <a:tab pos="3891410" algn="l"/>
                <a:tab pos="4378051" algn="l"/>
                <a:tab pos="4864692" algn="l"/>
                <a:tab pos="5351333" algn="l"/>
                <a:tab pos="5837975" algn="l"/>
                <a:tab pos="6324615" algn="l"/>
                <a:tab pos="6811257" algn="l"/>
                <a:tab pos="7297898" algn="l"/>
                <a:tab pos="7784539" algn="l"/>
                <a:tab pos="8271180" algn="l"/>
                <a:tab pos="8757821" algn="l"/>
                <a:tab pos="9244462" algn="l"/>
                <a:tab pos="9731104" algn="l"/>
              </a:tabLst>
            </a:pPr>
            <a:endParaRPr lang="fr-FR" sz="1300">
              <a:solidFill>
                <a:srgbClr val="000000"/>
              </a:solidFill>
            </a:endParaRPr>
          </a:p>
        </p:txBody>
      </p:sp>
      <p:sp>
        <p:nvSpPr>
          <p:cNvPr id="13319" name="Text Box 5"/>
          <p:cNvSpPr txBox="1">
            <a:spLocks noChangeArrowheads="1"/>
          </p:cNvSpPr>
          <p:nvPr/>
        </p:nvSpPr>
        <p:spPr bwMode="auto">
          <a:xfrm>
            <a:off x="1186503" y="767596"/>
            <a:ext cx="4732867" cy="3837980"/>
          </a:xfrm>
          <a:prstGeom prst="rect">
            <a:avLst/>
          </a:prstGeom>
          <a:solidFill>
            <a:srgbClr val="FFFFFF"/>
          </a:solidFill>
          <a:ln w="9360">
            <a:solidFill>
              <a:srgbClr val="000000"/>
            </a:solidFill>
            <a:miter lim="800000"/>
            <a:headEnd/>
            <a:tailEnd/>
          </a:ln>
        </p:spPr>
        <p:txBody>
          <a:bodyPr wrap="none" lIns="99048" tIns="49524" rIns="99048" bIns="49524" anchor="ctr"/>
          <a:lstStyle/>
          <a:p>
            <a:endParaRPr lang="fr-FR"/>
          </a:p>
        </p:txBody>
      </p:sp>
      <p:sp>
        <p:nvSpPr>
          <p:cNvPr id="13320" name="Rectangle 6"/>
          <p:cNvSpPr>
            <a:spLocks noGrp="1" noChangeArrowheads="1"/>
          </p:cNvSpPr>
          <p:nvPr>
            <p:ph type="body"/>
          </p:nvPr>
        </p:nvSpPr>
        <p:spPr>
          <a:xfrm>
            <a:off x="709930" y="4861441"/>
            <a:ext cx="5674510" cy="4605576"/>
          </a:xfrm>
          <a:noFill/>
          <a:ln/>
        </p:spPr>
        <p:txBody>
          <a:bodyPr wrap="none" anchor="ctr"/>
          <a:lstStyle/>
          <a:p>
            <a:endParaRPr lang="fr-F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AutoShape 7"/>
          <p:cNvSpPr>
            <a:spLocks noChangeArrowheads="1"/>
          </p:cNvSpPr>
          <p:nvPr/>
        </p:nvSpPr>
        <p:spPr bwMode="auto">
          <a:xfrm>
            <a:off x="685800" y="2393950"/>
            <a:ext cx="7772400" cy="109538"/>
          </a:xfrm>
          <a:custGeom>
            <a:avLst/>
            <a:gdLst>
              <a:gd name="G0" fmla="+- 618 0 0"/>
            </a:gdLst>
            <a:ahLst/>
            <a:cxnLst>
              <a:cxn ang="0">
                <a:pos x="0" y="0"/>
              </a:cxn>
              <a:cxn ang="0">
                <a:pos x="618" y="0"/>
              </a:cxn>
              <a:cxn ang="0">
                <a:pos x="618" y="1000"/>
              </a:cxn>
              <a:cxn ang="0">
                <a:pos x="0" y="1000"/>
              </a:cxn>
              <a:cxn ang="0">
                <a:pos x="0" y="0"/>
              </a:cxn>
              <a:cxn ang="0">
                <a:pos x="1000" y="0"/>
              </a:cxn>
            </a:cxnLst>
            <a:rect l="0" t="0" r="r" b="b"/>
            <a:pathLst>
              <a:path w="1000" h="1000" stroke="0">
                <a:moveTo>
                  <a:pt x="0" y="0"/>
                </a:moveTo>
                <a:lnTo>
                  <a:pt x="618" y="0"/>
                </a:lnTo>
                <a:lnTo>
                  <a:pt x="618" y="1000"/>
                </a:lnTo>
                <a:lnTo>
                  <a:pt x="0" y="1000"/>
                </a:lnTo>
                <a:close/>
              </a:path>
              <a:path w="1000" h="1000">
                <a:moveTo>
                  <a:pt x="0" y="0"/>
                </a:moveTo>
                <a:lnTo>
                  <a:pt x="1000" y="0"/>
                </a:lnTo>
              </a:path>
            </a:pathLst>
          </a:custGeom>
          <a:solidFill>
            <a:schemeClr val="accent2"/>
          </a:solidFill>
          <a:ln w="9525">
            <a:solidFill>
              <a:schemeClr val="accent2"/>
            </a:solidFill>
            <a:round/>
            <a:headEnd/>
            <a:tailEnd/>
          </a:ln>
        </p:spPr>
        <p:txBody>
          <a:bodyPr/>
          <a:lstStyle/>
          <a:p>
            <a:pPr>
              <a:defRPr/>
            </a:pPr>
            <a:endParaRPr lang="fr-FR" sz="2400">
              <a:latin typeface="Times New Roman" pitchFamily="18" charset="0"/>
            </a:endParaRPr>
          </a:p>
        </p:txBody>
      </p:sp>
      <p:sp>
        <p:nvSpPr>
          <p:cNvPr id="5122" name="Rectangle 2"/>
          <p:cNvSpPr>
            <a:spLocks noGrp="1" noChangeArrowheads="1"/>
          </p:cNvSpPr>
          <p:nvPr>
            <p:ph type="ctrTitle"/>
          </p:nvPr>
        </p:nvSpPr>
        <p:spPr>
          <a:xfrm>
            <a:off x="685800" y="990600"/>
            <a:ext cx="7772400" cy="1371600"/>
          </a:xfrm>
          <a:ln>
            <a:noFill/>
          </a:ln>
        </p:spPr>
        <p:txBody>
          <a:bodyPr/>
          <a:lstStyle>
            <a:lvl1pPr>
              <a:defRPr sz="2400"/>
            </a:lvl1pPr>
          </a:lstStyle>
          <a:p>
            <a:r>
              <a:rPr lang="fr-FR"/>
              <a:t>Cliquez pour modifier le style du titre</a:t>
            </a:r>
          </a:p>
        </p:txBody>
      </p:sp>
      <p:sp>
        <p:nvSpPr>
          <p:cNvPr id="5123" name="Rectangle 3"/>
          <p:cNvSpPr>
            <a:spLocks noGrp="1" noChangeArrowheads="1"/>
          </p:cNvSpPr>
          <p:nvPr>
            <p:ph type="subTitle" idx="1"/>
          </p:nvPr>
        </p:nvSpPr>
        <p:spPr>
          <a:xfrm>
            <a:off x="1447800" y="3429000"/>
            <a:ext cx="7010400" cy="1600200"/>
          </a:xfrm>
          <a:ln>
            <a:noFill/>
          </a:ln>
        </p:spPr>
        <p:txBody>
          <a:bodyPr/>
          <a:lstStyle>
            <a:lvl1pPr marL="0" indent="0">
              <a:buFont typeface="Wingdings" pitchFamily="2" charset="2"/>
              <a:buNone/>
              <a:defRPr sz="1100"/>
            </a:lvl1pPr>
          </a:lstStyle>
          <a:p>
            <a:r>
              <a:rPr lang="fr-FR"/>
              <a:t>Cliquez pour modifier le style des sous-titres du masque</a:t>
            </a:r>
          </a:p>
        </p:txBody>
      </p:sp>
      <p:sp>
        <p:nvSpPr>
          <p:cNvPr id="5" name="Rectangle 4"/>
          <p:cNvSpPr>
            <a:spLocks noGrp="1" noChangeArrowheads="1"/>
          </p:cNvSpPr>
          <p:nvPr>
            <p:ph type="dt" sz="half" idx="10"/>
          </p:nvPr>
        </p:nvSpPr>
        <p:spPr>
          <a:xfrm>
            <a:off x="685800" y="6248400"/>
            <a:ext cx="1905000" cy="457200"/>
          </a:xfrm>
        </p:spPr>
        <p:txBody>
          <a:bodyPr/>
          <a:lstStyle>
            <a:lvl1pPr>
              <a:defRPr/>
            </a:lvl1pPr>
          </a:lstStyle>
          <a:p>
            <a:pPr>
              <a:defRPr/>
            </a:pPr>
            <a:fld id="{A989C36E-4E12-46D2-B53E-2D4A4C8B5CAD}" type="datetime1">
              <a:rPr lang="fr-FR" smtClean="0"/>
              <a:t>12/11/2013</a:t>
            </a:fld>
            <a:endParaRPr lang="fr-FR"/>
          </a:p>
        </p:txBody>
      </p:sp>
      <p:sp>
        <p:nvSpPr>
          <p:cNvPr id="6" name="Rectangle 5"/>
          <p:cNvSpPr>
            <a:spLocks noGrp="1" noChangeArrowheads="1"/>
          </p:cNvSpPr>
          <p:nvPr>
            <p:ph type="ftr" sz="quarter" idx="11"/>
          </p:nvPr>
        </p:nvSpPr>
        <p:spPr>
          <a:xfrm>
            <a:off x="3124200" y="6248400"/>
            <a:ext cx="2895600" cy="457200"/>
          </a:xfrm>
        </p:spPr>
        <p:txBody>
          <a:bodyPr/>
          <a:lstStyle>
            <a:lvl1pPr>
              <a:defRPr/>
            </a:lvl1pPr>
          </a:lstStyle>
          <a:p>
            <a:pPr>
              <a:defRPr/>
            </a:pPr>
            <a:r>
              <a:rPr lang="fr-FR" smtClean="0"/>
              <a:t>Sharesap.com®. Copyright©. Tous droits réservés. Par Mickael QUESNOT, Consultant SAP</a:t>
            </a:r>
            <a:endParaRPr lang="fr-FR"/>
          </a:p>
        </p:txBody>
      </p:sp>
      <p:sp>
        <p:nvSpPr>
          <p:cNvPr id="7" name="Rectangle 6"/>
          <p:cNvSpPr>
            <a:spLocks noGrp="1" noChangeArrowheads="1"/>
          </p:cNvSpPr>
          <p:nvPr>
            <p:ph type="sldNum" sz="quarter" idx="12"/>
          </p:nvPr>
        </p:nvSpPr>
        <p:spPr>
          <a:xfrm>
            <a:off x="6553200" y="6248400"/>
            <a:ext cx="1905000" cy="457200"/>
          </a:xfrm>
        </p:spPr>
        <p:txBody>
          <a:bodyPr/>
          <a:lstStyle>
            <a:lvl1pPr>
              <a:defRPr/>
            </a:lvl1pPr>
          </a:lstStyle>
          <a:p>
            <a:pPr>
              <a:defRPr/>
            </a:pPr>
            <a:fld id="{3E601E66-F30E-484B-94D2-69CF6A709A52}" type="slidenum">
              <a:rPr lang="fr-FR"/>
              <a:pPr>
                <a:defRPr/>
              </a:pPr>
              <a:t>‹N°›</a:t>
            </a:fld>
            <a:endParaRPr lang="fr-FR"/>
          </a:p>
        </p:txBody>
      </p:sp>
    </p:spTree>
    <p:extLst>
      <p:ext uri="{BB962C8B-B14F-4D97-AF65-F5344CB8AC3E}">
        <p14:creationId xmlns:p14="http://schemas.microsoft.com/office/powerpoint/2010/main" val="18319474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6"/>
          <p:cNvSpPr>
            <a:spLocks noGrp="1" noChangeArrowheads="1"/>
          </p:cNvSpPr>
          <p:nvPr>
            <p:ph type="dt" sz="half" idx="10"/>
          </p:nvPr>
        </p:nvSpPr>
        <p:spPr>
          <a:ln/>
        </p:spPr>
        <p:txBody>
          <a:bodyPr/>
          <a:lstStyle>
            <a:lvl1pPr>
              <a:defRPr/>
            </a:lvl1pPr>
          </a:lstStyle>
          <a:p>
            <a:pPr>
              <a:defRPr/>
            </a:pPr>
            <a:fld id="{208198A4-2AC3-4CFF-95AD-6E9CF7C4DF96}" type="datetime1">
              <a:rPr lang="fr-FR" smtClean="0"/>
              <a:t>12/11/2013</a:t>
            </a:fld>
            <a:endParaRPr lang="fr-FR"/>
          </a:p>
        </p:txBody>
      </p:sp>
      <p:sp>
        <p:nvSpPr>
          <p:cNvPr id="5"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 Consultant SAP</a:t>
            </a:r>
            <a:endParaRPr lang="fr-FR"/>
          </a:p>
        </p:txBody>
      </p:sp>
      <p:sp>
        <p:nvSpPr>
          <p:cNvPr id="6" name="Rectangle 8"/>
          <p:cNvSpPr>
            <a:spLocks noGrp="1" noChangeArrowheads="1"/>
          </p:cNvSpPr>
          <p:nvPr>
            <p:ph type="sldNum" sz="quarter" idx="12"/>
          </p:nvPr>
        </p:nvSpPr>
        <p:spPr>
          <a:ln/>
        </p:spPr>
        <p:txBody>
          <a:bodyPr/>
          <a:lstStyle>
            <a:lvl1pPr>
              <a:defRPr/>
            </a:lvl1pPr>
          </a:lstStyle>
          <a:p>
            <a:pPr>
              <a:defRPr/>
            </a:pPr>
            <a:fld id="{EF1ABB25-4133-495C-9ABE-BF50AE52D14A}" type="slidenum">
              <a:rPr lang="fr-FR"/>
              <a:pPr>
                <a:defRPr/>
              </a:pPr>
              <a:t>‹N°›</a:t>
            </a:fld>
            <a:endParaRPr lang="fr-FR"/>
          </a:p>
        </p:txBody>
      </p:sp>
    </p:spTree>
    <p:extLst>
      <p:ext uri="{BB962C8B-B14F-4D97-AF65-F5344CB8AC3E}">
        <p14:creationId xmlns:p14="http://schemas.microsoft.com/office/powerpoint/2010/main" val="15356058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858000" y="0"/>
            <a:ext cx="2286000" cy="6019800"/>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0" y="0"/>
            <a:ext cx="6705600" cy="6019800"/>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6"/>
          <p:cNvSpPr>
            <a:spLocks noGrp="1" noChangeArrowheads="1"/>
          </p:cNvSpPr>
          <p:nvPr>
            <p:ph type="dt" sz="half" idx="10"/>
          </p:nvPr>
        </p:nvSpPr>
        <p:spPr>
          <a:ln/>
        </p:spPr>
        <p:txBody>
          <a:bodyPr/>
          <a:lstStyle>
            <a:lvl1pPr>
              <a:defRPr/>
            </a:lvl1pPr>
          </a:lstStyle>
          <a:p>
            <a:pPr>
              <a:defRPr/>
            </a:pPr>
            <a:fld id="{3575F3AF-A63D-4506-8EE1-BAF53C5AFCC1}" type="datetime1">
              <a:rPr lang="fr-FR" smtClean="0"/>
              <a:t>12/11/2013</a:t>
            </a:fld>
            <a:endParaRPr lang="fr-FR"/>
          </a:p>
        </p:txBody>
      </p:sp>
      <p:sp>
        <p:nvSpPr>
          <p:cNvPr id="5"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 Consultant SAP</a:t>
            </a:r>
            <a:endParaRPr lang="fr-FR"/>
          </a:p>
        </p:txBody>
      </p:sp>
      <p:sp>
        <p:nvSpPr>
          <p:cNvPr id="6" name="Rectangle 8"/>
          <p:cNvSpPr>
            <a:spLocks noGrp="1" noChangeArrowheads="1"/>
          </p:cNvSpPr>
          <p:nvPr>
            <p:ph type="sldNum" sz="quarter" idx="12"/>
          </p:nvPr>
        </p:nvSpPr>
        <p:spPr>
          <a:ln/>
        </p:spPr>
        <p:txBody>
          <a:bodyPr/>
          <a:lstStyle>
            <a:lvl1pPr>
              <a:defRPr/>
            </a:lvl1pPr>
          </a:lstStyle>
          <a:p>
            <a:pPr>
              <a:defRPr/>
            </a:pPr>
            <a:fld id="{ED7B402A-2C4B-4336-A26B-DF654FDD937A}" type="slidenum">
              <a:rPr lang="fr-FR"/>
              <a:pPr>
                <a:defRPr/>
              </a:pPr>
              <a:t>‹N°›</a:t>
            </a:fld>
            <a:endParaRPr lang="fr-FR"/>
          </a:p>
        </p:txBody>
      </p:sp>
    </p:spTree>
    <p:extLst>
      <p:ext uri="{BB962C8B-B14F-4D97-AF65-F5344CB8AC3E}">
        <p14:creationId xmlns:p14="http://schemas.microsoft.com/office/powerpoint/2010/main" val="4100998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6"/>
          <p:cNvSpPr>
            <a:spLocks noGrp="1" noChangeArrowheads="1"/>
          </p:cNvSpPr>
          <p:nvPr>
            <p:ph type="dt" sz="half" idx="10"/>
          </p:nvPr>
        </p:nvSpPr>
        <p:spPr>
          <a:ln/>
        </p:spPr>
        <p:txBody>
          <a:bodyPr/>
          <a:lstStyle>
            <a:lvl1pPr>
              <a:defRPr/>
            </a:lvl1pPr>
          </a:lstStyle>
          <a:p>
            <a:pPr>
              <a:defRPr/>
            </a:pPr>
            <a:fld id="{852B8A06-3BB2-4753-8420-4E9967FC92A0}" type="datetime1">
              <a:rPr lang="fr-FR" smtClean="0"/>
              <a:t>12/11/2013</a:t>
            </a:fld>
            <a:endParaRPr lang="fr-FR"/>
          </a:p>
        </p:txBody>
      </p:sp>
      <p:sp>
        <p:nvSpPr>
          <p:cNvPr id="5"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 Consultant SAP</a:t>
            </a:r>
            <a:endParaRPr lang="fr-FR"/>
          </a:p>
        </p:txBody>
      </p:sp>
      <p:sp>
        <p:nvSpPr>
          <p:cNvPr id="6" name="Rectangle 8"/>
          <p:cNvSpPr>
            <a:spLocks noGrp="1" noChangeArrowheads="1"/>
          </p:cNvSpPr>
          <p:nvPr>
            <p:ph type="sldNum" sz="quarter" idx="12"/>
          </p:nvPr>
        </p:nvSpPr>
        <p:spPr>
          <a:ln/>
        </p:spPr>
        <p:txBody>
          <a:bodyPr/>
          <a:lstStyle>
            <a:lvl1pPr>
              <a:defRPr/>
            </a:lvl1pPr>
          </a:lstStyle>
          <a:p>
            <a:pPr>
              <a:defRPr/>
            </a:pPr>
            <a:fld id="{FA99A84B-D33E-45DF-B709-C3898047BE39}" type="slidenum">
              <a:rPr lang="fr-FR"/>
              <a:pPr>
                <a:defRPr/>
              </a:pPr>
              <a:t>‹N°›</a:t>
            </a:fld>
            <a:endParaRPr lang="fr-FR"/>
          </a:p>
        </p:txBody>
      </p:sp>
    </p:spTree>
    <p:extLst>
      <p:ext uri="{BB962C8B-B14F-4D97-AF65-F5344CB8AC3E}">
        <p14:creationId xmlns:p14="http://schemas.microsoft.com/office/powerpoint/2010/main" val="15859836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6"/>
          <p:cNvSpPr>
            <a:spLocks noGrp="1" noChangeArrowheads="1"/>
          </p:cNvSpPr>
          <p:nvPr>
            <p:ph type="dt" sz="half" idx="10"/>
          </p:nvPr>
        </p:nvSpPr>
        <p:spPr>
          <a:ln/>
        </p:spPr>
        <p:txBody>
          <a:bodyPr/>
          <a:lstStyle>
            <a:lvl1pPr>
              <a:defRPr/>
            </a:lvl1pPr>
          </a:lstStyle>
          <a:p>
            <a:pPr>
              <a:defRPr/>
            </a:pPr>
            <a:fld id="{8507A3C3-3772-4B11-90C4-2FFC635D188C}" type="datetime1">
              <a:rPr lang="fr-FR" smtClean="0"/>
              <a:t>12/11/2013</a:t>
            </a:fld>
            <a:endParaRPr lang="fr-FR"/>
          </a:p>
        </p:txBody>
      </p:sp>
      <p:sp>
        <p:nvSpPr>
          <p:cNvPr id="5"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 Consultant SAP</a:t>
            </a:r>
            <a:endParaRPr lang="fr-FR"/>
          </a:p>
        </p:txBody>
      </p:sp>
      <p:sp>
        <p:nvSpPr>
          <p:cNvPr id="6" name="Rectangle 8"/>
          <p:cNvSpPr>
            <a:spLocks noGrp="1" noChangeArrowheads="1"/>
          </p:cNvSpPr>
          <p:nvPr>
            <p:ph type="sldNum" sz="quarter" idx="12"/>
          </p:nvPr>
        </p:nvSpPr>
        <p:spPr>
          <a:ln/>
        </p:spPr>
        <p:txBody>
          <a:bodyPr/>
          <a:lstStyle>
            <a:lvl1pPr>
              <a:defRPr/>
            </a:lvl1pPr>
          </a:lstStyle>
          <a:p>
            <a:pPr>
              <a:defRPr/>
            </a:pPr>
            <a:fld id="{AF83A536-6189-4861-AD0E-30B8EC2F1946}" type="slidenum">
              <a:rPr lang="fr-FR"/>
              <a:pPr>
                <a:defRPr/>
              </a:pPr>
              <a:t>‹N°›</a:t>
            </a:fld>
            <a:endParaRPr lang="fr-FR"/>
          </a:p>
        </p:txBody>
      </p:sp>
    </p:spTree>
    <p:extLst>
      <p:ext uri="{BB962C8B-B14F-4D97-AF65-F5344CB8AC3E}">
        <p14:creationId xmlns:p14="http://schemas.microsoft.com/office/powerpoint/2010/main" val="3995137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179388" y="1412875"/>
            <a:ext cx="4243387" cy="4606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575175" y="1412875"/>
            <a:ext cx="4244975" cy="4606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6"/>
          <p:cNvSpPr>
            <a:spLocks noGrp="1" noChangeArrowheads="1"/>
          </p:cNvSpPr>
          <p:nvPr>
            <p:ph type="dt" sz="half" idx="10"/>
          </p:nvPr>
        </p:nvSpPr>
        <p:spPr>
          <a:ln/>
        </p:spPr>
        <p:txBody>
          <a:bodyPr/>
          <a:lstStyle>
            <a:lvl1pPr>
              <a:defRPr/>
            </a:lvl1pPr>
          </a:lstStyle>
          <a:p>
            <a:pPr>
              <a:defRPr/>
            </a:pPr>
            <a:fld id="{B287F1CF-FA57-4F0C-98B0-0817FA0D5A5B}" type="datetime1">
              <a:rPr lang="fr-FR" smtClean="0"/>
              <a:t>12/11/2013</a:t>
            </a:fld>
            <a:endParaRPr lang="fr-FR"/>
          </a:p>
        </p:txBody>
      </p:sp>
      <p:sp>
        <p:nvSpPr>
          <p:cNvPr id="6"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 Consultant SAP</a:t>
            </a:r>
            <a:endParaRPr lang="fr-FR"/>
          </a:p>
        </p:txBody>
      </p:sp>
      <p:sp>
        <p:nvSpPr>
          <p:cNvPr id="7" name="Rectangle 8"/>
          <p:cNvSpPr>
            <a:spLocks noGrp="1" noChangeArrowheads="1"/>
          </p:cNvSpPr>
          <p:nvPr>
            <p:ph type="sldNum" sz="quarter" idx="12"/>
          </p:nvPr>
        </p:nvSpPr>
        <p:spPr>
          <a:ln/>
        </p:spPr>
        <p:txBody>
          <a:bodyPr/>
          <a:lstStyle>
            <a:lvl1pPr>
              <a:defRPr/>
            </a:lvl1pPr>
          </a:lstStyle>
          <a:p>
            <a:pPr>
              <a:defRPr/>
            </a:pPr>
            <a:fld id="{53558EB0-F864-4D8A-9E6A-67E462786CD6}" type="slidenum">
              <a:rPr lang="fr-FR"/>
              <a:pPr>
                <a:defRPr/>
              </a:pPr>
              <a:t>‹N°›</a:t>
            </a:fld>
            <a:endParaRPr lang="fr-FR"/>
          </a:p>
        </p:txBody>
      </p:sp>
    </p:spTree>
    <p:extLst>
      <p:ext uri="{BB962C8B-B14F-4D97-AF65-F5344CB8AC3E}">
        <p14:creationId xmlns:p14="http://schemas.microsoft.com/office/powerpoint/2010/main" val="881400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6"/>
          <p:cNvSpPr>
            <a:spLocks noGrp="1" noChangeArrowheads="1"/>
          </p:cNvSpPr>
          <p:nvPr>
            <p:ph type="dt" sz="half" idx="10"/>
          </p:nvPr>
        </p:nvSpPr>
        <p:spPr>
          <a:ln/>
        </p:spPr>
        <p:txBody>
          <a:bodyPr/>
          <a:lstStyle>
            <a:lvl1pPr>
              <a:defRPr/>
            </a:lvl1pPr>
          </a:lstStyle>
          <a:p>
            <a:pPr>
              <a:defRPr/>
            </a:pPr>
            <a:fld id="{E52F91A4-7214-44EF-895F-A9231F259B3F}" type="datetime1">
              <a:rPr lang="fr-FR" smtClean="0"/>
              <a:t>12/11/2013</a:t>
            </a:fld>
            <a:endParaRPr lang="fr-FR"/>
          </a:p>
        </p:txBody>
      </p:sp>
      <p:sp>
        <p:nvSpPr>
          <p:cNvPr id="8"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 Consultant SAP</a:t>
            </a:r>
            <a:endParaRPr lang="fr-FR"/>
          </a:p>
        </p:txBody>
      </p:sp>
      <p:sp>
        <p:nvSpPr>
          <p:cNvPr id="9" name="Rectangle 8"/>
          <p:cNvSpPr>
            <a:spLocks noGrp="1" noChangeArrowheads="1"/>
          </p:cNvSpPr>
          <p:nvPr>
            <p:ph type="sldNum" sz="quarter" idx="12"/>
          </p:nvPr>
        </p:nvSpPr>
        <p:spPr>
          <a:ln/>
        </p:spPr>
        <p:txBody>
          <a:bodyPr/>
          <a:lstStyle>
            <a:lvl1pPr>
              <a:defRPr/>
            </a:lvl1pPr>
          </a:lstStyle>
          <a:p>
            <a:pPr>
              <a:defRPr/>
            </a:pPr>
            <a:fld id="{F2AD8F73-8B14-45EB-BD26-1DD0C9DE7FE7}" type="slidenum">
              <a:rPr lang="fr-FR"/>
              <a:pPr>
                <a:defRPr/>
              </a:pPr>
              <a:t>‹N°›</a:t>
            </a:fld>
            <a:endParaRPr lang="fr-FR"/>
          </a:p>
        </p:txBody>
      </p:sp>
    </p:spTree>
    <p:extLst>
      <p:ext uri="{BB962C8B-B14F-4D97-AF65-F5344CB8AC3E}">
        <p14:creationId xmlns:p14="http://schemas.microsoft.com/office/powerpoint/2010/main" val="31150109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Rectangle 6"/>
          <p:cNvSpPr>
            <a:spLocks noGrp="1" noChangeArrowheads="1"/>
          </p:cNvSpPr>
          <p:nvPr>
            <p:ph type="dt" sz="half" idx="10"/>
          </p:nvPr>
        </p:nvSpPr>
        <p:spPr>
          <a:ln/>
        </p:spPr>
        <p:txBody>
          <a:bodyPr/>
          <a:lstStyle>
            <a:lvl1pPr>
              <a:defRPr/>
            </a:lvl1pPr>
          </a:lstStyle>
          <a:p>
            <a:pPr>
              <a:defRPr/>
            </a:pPr>
            <a:fld id="{5AAD93CB-182C-4C92-ABFE-9CD0D6232275}" type="datetime1">
              <a:rPr lang="fr-FR" smtClean="0"/>
              <a:t>12/11/2013</a:t>
            </a:fld>
            <a:endParaRPr lang="fr-FR"/>
          </a:p>
        </p:txBody>
      </p:sp>
      <p:sp>
        <p:nvSpPr>
          <p:cNvPr id="4"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 Consultant SAP</a:t>
            </a:r>
            <a:endParaRPr lang="fr-FR"/>
          </a:p>
        </p:txBody>
      </p:sp>
      <p:sp>
        <p:nvSpPr>
          <p:cNvPr id="5" name="Rectangle 8"/>
          <p:cNvSpPr>
            <a:spLocks noGrp="1" noChangeArrowheads="1"/>
          </p:cNvSpPr>
          <p:nvPr>
            <p:ph type="sldNum" sz="quarter" idx="12"/>
          </p:nvPr>
        </p:nvSpPr>
        <p:spPr>
          <a:ln/>
        </p:spPr>
        <p:txBody>
          <a:bodyPr/>
          <a:lstStyle>
            <a:lvl1pPr>
              <a:defRPr/>
            </a:lvl1pPr>
          </a:lstStyle>
          <a:p>
            <a:pPr>
              <a:defRPr/>
            </a:pPr>
            <a:fld id="{F1D97C42-ECED-4C8C-9B57-DF6E93E349B0}" type="slidenum">
              <a:rPr lang="fr-FR"/>
              <a:pPr>
                <a:defRPr/>
              </a:pPr>
              <a:t>‹N°›</a:t>
            </a:fld>
            <a:endParaRPr lang="fr-FR"/>
          </a:p>
        </p:txBody>
      </p:sp>
    </p:spTree>
    <p:extLst>
      <p:ext uri="{BB962C8B-B14F-4D97-AF65-F5344CB8AC3E}">
        <p14:creationId xmlns:p14="http://schemas.microsoft.com/office/powerpoint/2010/main" val="38834801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fld id="{092BCB70-F2C0-4132-BD53-02702AF031C0}" type="datetime1">
              <a:rPr lang="fr-FR" smtClean="0"/>
              <a:t>12/11/2013</a:t>
            </a:fld>
            <a:endParaRPr lang="fr-FR"/>
          </a:p>
        </p:txBody>
      </p:sp>
      <p:sp>
        <p:nvSpPr>
          <p:cNvPr id="3"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 Consultant SAP</a:t>
            </a:r>
            <a:endParaRPr lang="fr-FR"/>
          </a:p>
        </p:txBody>
      </p:sp>
      <p:sp>
        <p:nvSpPr>
          <p:cNvPr id="4" name="Rectangle 8"/>
          <p:cNvSpPr>
            <a:spLocks noGrp="1" noChangeArrowheads="1"/>
          </p:cNvSpPr>
          <p:nvPr>
            <p:ph type="sldNum" sz="quarter" idx="12"/>
          </p:nvPr>
        </p:nvSpPr>
        <p:spPr>
          <a:ln/>
        </p:spPr>
        <p:txBody>
          <a:bodyPr/>
          <a:lstStyle>
            <a:lvl1pPr>
              <a:defRPr/>
            </a:lvl1pPr>
          </a:lstStyle>
          <a:p>
            <a:pPr>
              <a:defRPr/>
            </a:pPr>
            <a:fld id="{7EC7E04A-9E19-4853-ADB3-2958EB9B512A}" type="slidenum">
              <a:rPr lang="fr-FR"/>
              <a:pPr>
                <a:defRPr/>
              </a:pPr>
              <a:t>‹N°›</a:t>
            </a:fld>
            <a:endParaRPr lang="fr-FR"/>
          </a:p>
        </p:txBody>
      </p:sp>
    </p:spTree>
    <p:extLst>
      <p:ext uri="{BB962C8B-B14F-4D97-AF65-F5344CB8AC3E}">
        <p14:creationId xmlns:p14="http://schemas.microsoft.com/office/powerpoint/2010/main" val="15371622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6"/>
          <p:cNvSpPr>
            <a:spLocks noGrp="1" noChangeArrowheads="1"/>
          </p:cNvSpPr>
          <p:nvPr>
            <p:ph type="dt" sz="half" idx="10"/>
          </p:nvPr>
        </p:nvSpPr>
        <p:spPr>
          <a:ln/>
        </p:spPr>
        <p:txBody>
          <a:bodyPr/>
          <a:lstStyle>
            <a:lvl1pPr>
              <a:defRPr/>
            </a:lvl1pPr>
          </a:lstStyle>
          <a:p>
            <a:pPr>
              <a:defRPr/>
            </a:pPr>
            <a:fld id="{FD2EB30A-DB72-430A-A197-CFA6D57ED481}" type="datetime1">
              <a:rPr lang="fr-FR" smtClean="0"/>
              <a:t>12/11/2013</a:t>
            </a:fld>
            <a:endParaRPr lang="fr-FR"/>
          </a:p>
        </p:txBody>
      </p:sp>
      <p:sp>
        <p:nvSpPr>
          <p:cNvPr id="6"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 Consultant SAP</a:t>
            </a:r>
            <a:endParaRPr lang="fr-FR"/>
          </a:p>
        </p:txBody>
      </p:sp>
      <p:sp>
        <p:nvSpPr>
          <p:cNvPr id="7" name="Rectangle 8"/>
          <p:cNvSpPr>
            <a:spLocks noGrp="1" noChangeArrowheads="1"/>
          </p:cNvSpPr>
          <p:nvPr>
            <p:ph type="sldNum" sz="quarter" idx="12"/>
          </p:nvPr>
        </p:nvSpPr>
        <p:spPr>
          <a:ln/>
        </p:spPr>
        <p:txBody>
          <a:bodyPr/>
          <a:lstStyle>
            <a:lvl1pPr>
              <a:defRPr/>
            </a:lvl1pPr>
          </a:lstStyle>
          <a:p>
            <a:pPr>
              <a:defRPr/>
            </a:pPr>
            <a:fld id="{95B55207-DD88-4623-AB30-9E0265C425CC}" type="slidenum">
              <a:rPr lang="fr-FR"/>
              <a:pPr>
                <a:defRPr/>
              </a:pPr>
              <a:t>‹N°›</a:t>
            </a:fld>
            <a:endParaRPr lang="fr-FR"/>
          </a:p>
        </p:txBody>
      </p:sp>
    </p:spTree>
    <p:extLst>
      <p:ext uri="{BB962C8B-B14F-4D97-AF65-F5344CB8AC3E}">
        <p14:creationId xmlns:p14="http://schemas.microsoft.com/office/powerpoint/2010/main" val="31320072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6"/>
          <p:cNvSpPr>
            <a:spLocks noGrp="1" noChangeArrowheads="1"/>
          </p:cNvSpPr>
          <p:nvPr>
            <p:ph type="dt" sz="half" idx="10"/>
          </p:nvPr>
        </p:nvSpPr>
        <p:spPr>
          <a:ln/>
        </p:spPr>
        <p:txBody>
          <a:bodyPr/>
          <a:lstStyle>
            <a:lvl1pPr>
              <a:defRPr/>
            </a:lvl1pPr>
          </a:lstStyle>
          <a:p>
            <a:pPr>
              <a:defRPr/>
            </a:pPr>
            <a:fld id="{040BFC83-1E61-4DEF-94B6-A7E31A1748E6}" type="datetime1">
              <a:rPr lang="fr-FR" smtClean="0"/>
              <a:t>12/11/2013</a:t>
            </a:fld>
            <a:endParaRPr lang="fr-FR"/>
          </a:p>
        </p:txBody>
      </p:sp>
      <p:sp>
        <p:nvSpPr>
          <p:cNvPr id="6"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 Consultant SAP</a:t>
            </a:r>
            <a:endParaRPr lang="fr-FR"/>
          </a:p>
        </p:txBody>
      </p:sp>
      <p:sp>
        <p:nvSpPr>
          <p:cNvPr id="7" name="Rectangle 8"/>
          <p:cNvSpPr>
            <a:spLocks noGrp="1" noChangeArrowheads="1"/>
          </p:cNvSpPr>
          <p:nvPr>
            <p:ph type="sldNum" sz="quarter" idx="12"/>
          </p:nvPr>
        </p:nvSpPr>
        <p:spPr>
          <a:ln/>
        </p:spPr>
        <p:txBody>
          <a:bodyPr/>
          <a:lstStyle>
            <a:lvl1pPr>
              <a:defRPr/>
            </a:lvl1pPr>
          </a:lstStyle>
          <a:p>
            <a:pPr>
              <a:defRPr/>
            </a:pPr>
            <a:fld id="{051B967A-8366-4A13-9C85-BEFF05CDFE43}" type="slidenum">
              <a:rPr lang="fr-FR"/>
              <a:pPr>
                <a:defRPr/>
              </a:pPr>
              <a:t>‹N°›</a:t>
            </a:fld>
            <a:endParaRPr lang="fr-FR"/>
          </a:p>
        </p:txBody>
      </p:sp>
    </p:spTree>
    <p:extLst>
      <p:ext uri="{BB962C8B-B14F-4D97-AF65-F5344CB8AC3E}">
        <p14:creationId xmlns:p14="http://schemas.microsoft.com/office/powerpoint/2010/main" val="30767212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Horz">
          <a:fgClr>
            <a:schemeClr val="bg2"/>
          </a:fgClr>
          <a:bgClr>
            <a:schemeClr val="bg1"/>
          </a:bgClr>
        </a:patt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0" y="0"/>
            <a:ext cx="9144000" cy="83661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b" anchorCtr="0" compatLnSpc="1">
            <a:prstTxWarp prst="textNoShape">
              <a:avLst/>
            </a:prstTxWarp>
          </a:bodyPr>
          <a:lstStyle/>
          <a:p>
            <a:pPr lvl="0"/>
            <a:r>
              <a:rPr lang="fr-FR" smtClean="0"/>
              <a:t>Cliquez pour modifier le style du titre</a:t>
            </a:r>
          </a:p>
        </p:txBody>
      </p:sp>
      <p:sp>
        <p:nvSpPr>
          <p:cNvPr id="1027" name="Rectangle 3"/>
          <p:cNvSpPr>
            <a:spLocks noGrp="1" noChangeArrowheads="1"/>
          </p:cNvSpPr>
          <p:nvPr>
            <p:ph type="body" idx="1"/>
          </p:nvPr>
        </p:nvSpPr>
        <p:spPr bwMode="auto">
          <a:xfrm>
            <a:off x="179388" y="1412875"/>
            <a:ext cx="8640762" cy="46069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4101" name="Line 5"/>
          <p:cNvSpPr>
            <a:spLocks noChangeShapeType="1"/>
          </p:cNvSpPr>
          <p:nvPr/>
        </p:nvSpPr>
        <p:spPr bwMode="auto">
          <a:xfrm flipV="1">
            <a:off x="609600" y="6172200"/>
            <a:ext cx="7924800" cy="0"/>
          </a:xfrm>
          <a:prstGeom prst="line">
            <a:avLst/>
          </a:prstGeom>
          <a:noFill/>
          <a:ln w="3175">
            <a:solidFill>
              <a:schemeClr val="accent2"/>
            </a:solidFill>
            <a:round/>
            <a:headEnd/>
            <a:tailEnd/>
          </a:ln>
          <a:effectLst/>
        </p:spPr>
        <p:txBody>
          <a:bodyPr/>
          <a:lstStyle/>
          <a:p>
            <a:pPr>
              <a:defRPr/>
            </a:pPr>
            <a:endParaRPr lang="fr-FR"/>
          </a:p>
        </p:txBody>
      </p:sp>
      <p:sp>
        <p:nvSpPr>
          <p:cNvPr id="4102" name="Rectangle 6"/>
          <p:cNvSpPr>
            <a:spLocks noGrp="1" noChangeArrowheads="1"/>
          </p:cNvSpPr>
          <p:nvPr>
            <p:ph type="dt" sz="half" idx="2"/>
          </p:nvPr>
        </p:nvSpPr>
        <p:spPr bwMode="auto">
          <a:xfrm>
            <a:off x="6096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fld id="{1C3F716D-9AD5-40E2-8316-9A347C3E3EA2}" type="datetime1">
              <a:rPr lang="fr-FR" smtClean="0"/>
              <a:t>12/11/2013</a:t>
            </a:fld>
            <a:endParaRPr lang="fr-FR"/>
          </a:p>
        </p:txBody>
      </p:sp>
      <p:sp>
        <p:nvSpPr>
          <p:cNvPr id="4103" name="Rectangle 7"/>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lvl1pPr>
          </a:lstStyle>
          <a:p>
            <a:pPr>
              <a:defRPr/>
            </a:pPr>
            <a:r>
              <a:rPr lang="fr-FR" smtClean="0"/>
              <a:t>Sharesap.com®. Copyright©. Tous droits réservés. Par Mickael QUESNOT, Consultant SAP</a:t>
            </a:r>
            <a:endParaRPr lang="fr-FR"/>
          </a:p>
        </p:txBody>
      </p:sp>
      <p:sp>
        <p:nvSpPr>
          <p:cNvPr id="4104" name="Rectangle 8"/>
          <p:cNvSpPr>
            <a:spLocks noGrp="1" noChangeArrowheads="1"/>
          </p:cNvSpPr>
          <p:nvPr>
            <p:ph type="sldNum" sz="quarter" idx="4"/>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fld id="{8B40C000-96C5-41EB-A91E-F4DE3948EA00}" type="slidenum">
              <a:rPr lang="fr-FR"/>
              <a:pPr>
                <a:defRPr/>
              </a:pPr>
              <a:t>‹N°›</a:t>
            </a:fld>
            <a:endParaRPr lang="fr-FR"/>
          </a:p>
        </p:txBody>
      </p:sp>
    </p:spTree>
  </p:cSld>
  <p:clrMap bg1="lt1" tx1="dk1" bg2="lt2" tx2="dk2" accent1="accent1" accent2="accent2" accent3="accent3" accent4="accent4" accent5="accent5" accent6="accent6" hlink="hlink" folHlink="folHlink"/>
  <p:sldLayoutIdLst>
    <p:sldLayoutId id="2147483684"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hf hdr="0"/>
  <p:txStyles>
    <p:titleStyle>
      <a:lvl1pPr algn="l" rtl="0" eaLnBrk="0" fontAlgn="base" hangingPunct="0">
        <a:spcBef>
          <a:spcPct val="0"/>
        </a:spcBef>
        <a:spcAft>
          <a:spcPct val="0"/>
        </a:spcAft>
        <a:defRPr sz="1600">
          <a:solidFill>
            <a:schemeClr val="tx2"/>
          </a:solidFill>
          <a:latin typeface="+mj-lt"/>
          <a:ea typeface="+mj-ea"/>
          <a:cs typeface="+mj-cs"/>
        </a:defRPr>
      </a:lvl1pPr>
      <a:lvl2pPr algn="l" rtl="0" eaLnBrk="0" fontAlgn="base" hangingPunct="0">
        <a:spcBef>
          <a:spcPct val="0"/>
        </a:spcBef>
        <a:spcAft>
          <a:spcPct val="0"/>
        </a:spcAft>
        <a:defRPr sz="1600">
          <a:solidFill>
            <a:schemeClr val="tx2"/>
          </a:solidFill>
          <a:latin typeface="Verdana" pitchFamily="34" charset="0"/>
          <a:cs typeface="Arial" charset="0"/>
        </a:defRPr>
      </a:lvl2pPr>
      <a:lvl3pPr algn="l" rtl="0" eaLnBrk="0" fontAlgn="base" hangingPunct="0">
        <a:spcBef>
          <a:spcPct val="0"/>
        </a:spcBef>
        <a:spcAft>
          <a:spcPct val="0"/>
        </a:spcAft>
        <a:defRPr sz="1600">
          <a:solidFill>
            <a:schemeClr val="tx2"/>
          </a:solidFill>
          <a:latin typeface="Verdana" pitchFamily="34" charset="0"/>
          <a:cs typeface="Arial" charset="0"/>
        </a:defRPr>
      </a:lvl3pPr>
      <a:lvl4pPr algn="l" rtl="0" eaLnBrk="0" fontAlgn="base" hangingPunct="0">
        <a:spcBef>
          <a:spcPct val="0"/>
        </a:spcBef>
        <a:spcAft>
          <a:spcPct val="0"/>
        </a:spcAft>
        <a:defRPr sz="1600">
          <a:solidFill>
            <a:schemeClr val="tx2"/>
          </a:solidFill>
          <a:latin typeface="Verdana" pitchFamily="34" charset="0"/>
          <a:cs typeface="Arial" charset="0"/>
        </a:defRPr>
      </a:lvl4pPr>
      <a:lvl5pPr algn="l" rtl="0" eaLnBrk="0" fontAlgn="base" hangingPunct="0">
        <a:spcBef>
          <a:spcPct val="0"/>
        </a:spcBef>
        <a:spcAft>
          <a:spcPct val="0"/>
        </a:spcAft>
        <a:defRPr sz="1600">
          <a:solidFill>
            <a:schemeClr val="tx2"/>
          </a:solidFill>
          <a:latin typeface="Verdana" pitchFamily="34" charset="0"/>
          <a:cs typeface="Arial" charset="0"/>
        </a:defRPr>
      </a:lvl5pPr>
      <a:lvl6pPr marL="457200" algn="l" rtl="0" fontAlgn="base">
        <a:spcBef>
          <a:spcPct val="0"/>
        </a:spcBef>
        <a:spcAft>
          <a:spcPct val="0"/>
        </a:spcAft>
        <a:defRPr sz="1600">
          <a:solidFill>
            <a:schemeClr val="tx2"/>
          </a:solidFill>
          <a:latin typeface="Verdana" pitchFamily="34" charset="0"/>
          <a:cs typeface="Arial" charset="0"/>
        </a:defRPr>
      </a:lvl6pPr>
      <a:lvl7pPr marL="914400" algn="l" rtl="0" fontAlgn="base">
        <a:spcBef>
          <a:spcPct val="0"/>
        </a:spcBef>
        <a:spcAft>
          <a:spcPct val="0"/>
        </a:spcAft>
        <a:defRPr sz="1600">
          <a:solidFill>
            <a:schemeClr val="tx2"/>
          </a:solidFill>
          <a:latin typeface="Verdana" pitchFamily="34" charset="0"/>
          <a:cs typeface="Arial" charset="0"/>
        </a:defRPr>
      </a:lvl7pPr>
      <a:lvl8pPr marL="1371600" algn="l" rtl="0" fontAlgn="base">
        <a:spcBef>
          <a:spcPct val="0"/>
        </a:spcBef>
        <a:spcAft>
          <a:spcPct val="0"/>
        </a:spcAft>
        <a:defRPr sz="1600">
          <a:solidFill>
            <a:schemeClr val="tx2"/>
          </a:solidFill>
          <a:latin typeface="Verdana" pitchFamily="34" charset="0"/>
          <a:cs typeface="Arial" charset="0"/>
        </a:defRPr>
      </a:lvl8pPr>
      <a:lvl9pPr marL="1828800" algn="l" rtl="0" fontAlgn="base">
        <a:spcBef>
          <a:spcPct val="0"/>
        </a:spcBef>
        <a:spcAft>
          <a:spcPct val="0"/>
        </a:spcAft>
        <a:defRPr sz="1600">
          <a:solidFill>
            <a:schemeClr val="tx2"/>
          </a:solidFill>
          <a:latin typeface="Verdana" pitchFamily="34" charset="0"/>
          <a:cs typeface="Arial" charset="0"/>
        </a:defRPr>
      </a:lvl9pPr>
    </p:titleStyle>
    <p:bodyStyle>
      <a:lvl1pPr marL="469900" indent="-469900" algn="l" rtl="0" eaLnBrk="0" fontAlgn="base" hangingPunct="0">
        <a:spcBef>
          <a:spcPct val="20000"/>
        </a:spcBef>
        <a:spcAft>
          <a:spcPct val="0"/>
        </a:spcAft>
        <a:buClr>
          <a:schemeClr val="accent2"/>
        </a:buClr>
        <a:buFont typeface="Wingdings" pitchFamily="2" charset="2"/>
        <a:buChar char="o"/>
        <a:defRPr sz="16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itchFamily="2" charset="2"/>
        <a:buChar char="n"/>
        <a:defRPr sz="1600">
          <a:solidFill>
            <a:schemeClr val="tx1"/>
          </a:solidFill>
          <a:latin typeface="+mn-lt"/>
          <a:cs typeface="+mn-cs"/>
        </a:defRPr>
      </a:lvl2pPr>
      <a:lvl3pPr marL="1304925" indent="-395288" algn="l" rtl="0" eaLnBrk="0" fontAlgn="base" hangingPunct="0">
        <a:spcBef>
          <a:spcPct val="20000"/>
        </a:spcBef>
        <a:spcAft>
          <a:spcPct val="0"/>
        </a:spcAft>
        <a:buClr>
          <a:schemeClr val="accent2"/>
        </a:buClr>
        <a:buFont typeface="Wingdings" pitchFamily="2" charset="2"/>
        <a:buChar char="o"/>
        <a:defRPr sz="1600">
          <a:solidFill>
            <a:schemeClr val="tx1"/>
          </a:solidFill>
          <a:latin typeface="+mn-lt"/>
          <a:cs typeface="+mn-cs"/>
        </a:defRPr>
      </a:lvl3pPr>
      <a:lvl4pPr marL="1693863" indent="-387350" algn="l" rtl="0" eaLnBrk="0" fontAlgn="base" hangingPunct="0">
        <a:spcBef>
          <a:spcPct val="20000"/>
        </a:spcBef>
        <a:spcAft>
          <a:spcPct val="0"/>
        </a:spcAft>
        <a:buClr>
          <a:schemeClr val="accent2"/>
        </a:buClr>
        <a:buFont typeface="Wingdings" pitchFamily="2" charset="2"/>
        <a:buChar char="n"/>
        <a:defRPr sz="1600">
          <a:solidFill>
            <a:schemeClr val="tx1"/>
          </a:solidFill>
          <a:latin typeface="+mn-lt"/>
          <a:cs typeface="+mn-cs"/>
        </a:defRPr>
      </a:lvl4pPr>
      <a:lvl5pPr marL="2093913" indent="-398463" algn="l" rtl="0" eaLnBrk="0" fontAlgn="base" hangingPunct="0">
        <a:spcBef>
          <a:spcPct val="25000"/>
        </a:spcBef>
        <a:spcAft>
          <a:spcPct val="0"/>
        </a:spcAft>
        <a:buClr>
          <a:schemeClr val="accent2"/>
        </a:buClr>
        <a:buFont typeface="Wingdings" pitchFamily="2" charset="2"/>
        <a:buChar char="§"/>
        <a:defRPr sz="1600">
          <a:solidFill>
            <a:schemeClr val="tx1"/>
          </a:solidFill>
          <a:latin typeface="+mn-lt"/>
          <a:cs typeface="+mn-cs"/>
        </a:defRPr>
      </a:lvl5pPr>
      <a:lvl6pPr marL="2551113" indent="-398463" algn="l" rtl="0" fontAlgn="base">
        <a:spcBef>
          <a:spcPct val="25000"/>
        </a:spcBef>
        <a:spcAft>
          <a:spcPct val="0"/>
        </a:spcAft>
        <a:buClr>
          <a:schemeClr val="accent2"/>
        </a:buClr>
        <a:buFont typeface="Wingdings" pitchFamily="2" charset="2"/>
        <a:buChar char="§"/>
        <a:defRPr sz="1600">
          <a:solidFill>
            <a:schemeClr val="tx1"/>
          </a:solidFill>
          <a:latin typeface="+mn-lt"/>
          <a:cs typeface="+mn-cs"/>
        </a:defRPr>
      </a:lvl6pPr>
      <a:lvl7pPr marL="3008313" indent="-398463" algn="l" rtl="0" fontAlgn="base">
        <a:spcBef>
          <a:spcPct val="25000"/>
        </a:spcBef>
        <a:spcAft>
          <a:spcPct val="0"/>
        </a:spcAft>
        <a:buClr>
          <a:schemeClr val="accent2"/>
        </a:buClr>
        <a:buFont typeface="Wingdings" pitchFamily="2" charset="2"/>
        <a:buChar char="§"/>
        <a:defRPr sz="1600">
          <a:solidFill>
            <a:schemeClr val="tx1"/>
          </a:solidFill>
          <a:latin typeface="+mn-lt"/>
          <a:cs typeface="+mn-cs"/>
        </a:defRPr>
      </a:lvl7pPr>
      <a:lvl8pPr marL="3465513" indent="-398463" algn="l" rtl="0" fontAlgn="base">
        <a:spcBef>
          <a:spcPct val="25000"/>
        </a:spcBef>
        <a:spcAft>
          <a:spcPct val="0"/>
        </a:spcAft>
        <a:buClr>
          <a:schemeClr val="accent2"/>
        </a:buClr>
        <a:buFont typeface="Wingdings" pitchFamily="2" charset="2"/>
        <a:buChar char="§"/>
        <a:defRPr sz="1600">
          <a:solidFill>
            <a:schemeClr val="tx1"/>
          </a:solidFill>
          <a:latin typeface="+mn-lt"/>
          <a:cs typeface="+mn-cs"/>
        </a:defRPr>
      </a:lvl8pPr>
      <a:lvl9pPr marL="3922713" indent="-398463" algn="l" rtl="0" fontAlgn="base">
        <a:spcBef>
          <a:spcPct val="25000"/>
        </a:spcBef>
        <a:spcAft>
          <a:spcPct val="0"/>
        </a:spcAft>
        <a:buClr>
          <a:schemeClr val="accent2"/>
        </a:buClr>
        <a:buFont typeface="Wingdings" pitchFamily="2" charset="2"/>
        <a:buChar char="§"/>
        <a:defRPr sz="1600">
          <a:solidFill>
            <a:schemeClr val="tx1"/>
          </a:solidFill>
          <a:latin typeface="+mn-lt"/>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tmp"/><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tmp"/><Relationship Id="rId2" Type="http://schemas.openxmlformats.org/officeDocument/2006/relationships/hyperlink" Target="http://help.sap.com/saphelp_erp2005/helpdata/fr/dd/560573545a11d1a7020000e829fd11/frameset.htm"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extLs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r>
              <a:rPr lang="fr-FR" dirty="0" smtClean="0"/>
              <a:t>Guide fonctionnel SAP ECC 6.0 par Mickael QUESNOT ©</a:t>
            </a:r>
            <a:br>
              <a:rPr lang="fr-FR" dirty="0" smtClean="0"/>
            </a:br>
            <a:r>
              <a:rPr lang="fr-FR" dirty="0" smtClean="0"/>
              <a:t/>
            </a:r>
            <a:br>
              <a:rPr lang="fr-FR" dirty="0" smtClean="0"/>
            </a:br>
            <a:r>
              <a:rPr lang="fr-FR" b="1" dirty="0"/>
              <a:t>Modification des commandes client</a:t>
            </a:r>
            <a:endParaRPr lang="fr-FR" dirty="0" smtClean="0"/>
          </a:p>
        </p:txBody>
      </p:sp>
      <p:sp>
        <p:nvSpPr>
          <p:cNvPr id="3075" name="Rectangle 3"/>
          <p:cNvSpPr>
            <a:spLocks noGrp="1" noChangeArrowheads="1"/>
          </p:cNvSpPr>
          <p:nvPr>
            <p:ph type="subTitle" idx="1"/>
          </p:nvPr>
        </p:nvSpPr>
        <p:spPr>
          <a:extLs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r>
              <a:rPr lang="fr-FR" sz="1800" smtClean="0"/>
              <a:t>Vente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a date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fld id="{A5409B3E-4C4E-45A8-8F6B-FA85D3D06AB2}" type="datetime1">
              <a:rPr lang="fr-FR" smtClean="0"/>
              <a:t>12/11/2013</a:t>
            </a:fld>
            <a:endParaRPr lang="fr-FR" smtClean="0"/>
          </a:p>
        </p:txBody>
      </p:sp>
      <p:sp>
        <p:nvSpPr>
          <p:cNvPr id="13315" name="Espace réservé du pied de page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r>
              <a:rPr lang="fr-FR" smtClean="0"/>
              <a:t>Sharesap.com®. Copyright©. Tous droits réservés. Par Mickael QUESNOT, Consultant SAP</a:t>
            </a:r>
            <a:endParaRPr lang="fr-FR" smtClean="0"/>
          </a:p>
        </p:txBody>
      </p:sp>
      <p:sp>
        <p:nvSpPr>
          <p:cNvPr id="13316" name="Espace réservé du numéro de diapositive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fld id="{0B2A6E4B-FF89-4A0D-BFFA-33840EAB9948}" type="slidenum">
              <a:rPr lang="fr-FR" smtClean="0"/>
              <a:pPr eaLnBrk="1" hangingPunct="1"/>
              <a:t>10</a:t>
            </a:fld>
            <a:endParaRPr lang="fr-FR" smtClean="0"/>
          </a:p>
        </p:txBody>
      </p:sp>
      <p:sp>
        <p:nvSpPr>
          <p:cNvPr id="13317" name="Rectangle 2"/>
          <p:cNvSpPr>
            <a:spLocks noGrp="1" noChangeArrowheads="1"/>
          </p:cNvSpPr>
          <p:nvPr>
            <p:ph type="title"/>
          </p:nvPr>
        </p:nvSpPr>
        <p:spPr/>
        <p:txBody>
          <a:bodyPr/>
          <a:lstStyle/>
          <a:p>
            <a:pPr eaLnBrk="1" hangingPunct="1"/>
            <a:r>
              <a:rPr lang="fr-FR" smtClean="0"/>
              <a:t>Vous sauvegardez le document</a:t>
            </a:r>
          </a:p>
        </p:txBody>
      </p:sp>
      <p:pic>
        <p:nvPicPr>
          <p:cNvPr id="13318" name="Picture 4"/>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e la date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fld id="{033E521B-CB00-403A-ADF6-2E6828B04D08}" type="datetime1">
              <a:rPr lang="fr-FR" smtClean="0"/>
              <a:t>12/11/2013</a:t>
            </a:fld>
            <a:endParaRPr lang="fr-FR" smtClean="0"/>
          </a:p>
        </p:txBody>
      </p:sp>
      <p:sp>
        <p:nvSpPr>
          <p:cNvPr id="14339" name="Espace réservé du pied de page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r>
              <a:rPr lang="fr-FR" smtClean="0"/>
              <a:t>Sharesap.com®. Copyright©. Tous droits réservés. Par Mickael QUESNOT, Consultant SAP</a:t>
            </a:r>
            <a:endParaRPr lang="fr-FR" smtClean="0"/>
          </a:p>
        </p:txBody>
      </p:sp>
      <p:sp>
        <p:nvSpPr>
          <p:cNvPr id="14340" name="Espace réservé du numéro de diapositive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fld id="{F4A8829F-E401-4613-8FB8-C94A1F44B51A}" type="slidenum">
              <a:rPr lang="fr-FR" smtClean="0"/>
              <a:pPr eaLnBrk="1" hangingPunct="1"/>
              <a:t>11</a:t>
            </a:fld>
            <a:endParaRPr lang="fr-FR" smtClean="0"/>
          </a:p>
        </p:txBody>
      </p:sp>
      <p:sp>
        <p:nvSpPr>
          <p:cNvPr id="14341" name="Rectangle 2"/>
          <p:cNvSpPr>
            <a:spLocks noGrp="1" noChangeArrowheads="1"/>
          </p:cNvSpPr>
          <p:nvPr>
            <p:ph type="title"/>
          </p:nvPr>
        </p:nvSpPr>
        <p:spPr/>
        <p:txBody>
          <a:bodyPr/>
          <a:lstStyle/>
          <a:p>
            <a:pPr eaLnBrk="1" hangingPunct="1"/>
            <a:r>
              <a:rPr lang="fr-FR" smtClean="0"/>
              <a:t>La commande client est sauvegardée.</a:t>
            </a:r>
          </a:p>
        </p:txBody>
      </p:sp>
      <p:pic>
        <p:nvPicPr>
          <p:cNvPr id="14342"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Espace réservé de la date 4"/>
          <p:cNvSpPr>
            <a:spLocks noGrp="1"/>
          </p:cNvSpPr>
          <p:nvPr>
            <p:ph type="dt" sz="half" idx="10"/>
          </p:nvPr>
        </p:nvSpPr>
        <p:spPr bwMode="auto">
          <a:noFill/>
          <a:ln>
            <a:miter lim="800000"/>
            <a:headEnd/>
            <a:tailEnd/>
          </a:ln>
        </p:spPr>
        <p:txBody>
          <a:bodyPr wrap="square" lIns="91440" tIns="45720" rIns="91440" bIns="45720" numCol="1" anchorCtr="0" compatLnSpc="1">
            <a:prstTxWarp prst="textNoShape">
              <a:avLst/>
            </a:prstTxWarp>
          </a:bodyPr>
          <a:lstStyle/>
          <a:p>
            <a:fld id="{33289660-A814-4436-889D-C2C35B082697}" type="datetime1">
              <a:rPr lang="fr-FR" smtClean="0"/>
              <a:t>12/11/2013</a:t>
            </a:fld>
            <a:endParaRPr lang="fr-FR" smtClean="0"/>
          </a:p>
        </p:txBody>
      </p:sp>
      <p:sp>
        <p:nvSpPr>
          <p:cNvPr id="9220" name="Espace réservé du pied de page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normAutofit fontScale="85000" lnSpcReduction="20000"/>
          </a:bodyPr>
          <a:lstStyle/>
          <a:p>
            <a:r>
              <a:rPr lang="fr-FR" smtClean="0"/>
              <a:t>Sharesap.com®. Copyright©. Tous droits réservés. Par Mickael QUESNOT, Consultant SAP</a:t>
            </a:r>
            <a:endParaRPr lang="en-GB" smtClean="0"/>
          </a:p>
        </p:txBody>
      </p:sp>
      <p:sp>
        <p:nvSpPr>
          <p:cNvPr id="9221" name="Espace réservé du numéro de diapositive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2568360E-3132-4606-A59E-7ACAEA8A2C5C}" type="slidenum">
              <a:rPr lang="en-GB" smtClean="0"/>
              <a:pPr/>
              <a:t>2</a:t>
            </a:fld>
            <a:endParaRPr lang="en-GB" smtClean="0"/>
          </a:p>
        </p:txBody>
      </p:sp>
      <p:sp>
        <p:nvSpPr>
          <p:cNvPr id="8197" name="Rectangle 2"/>
          <p:cNvSpPr>
            <a:spLocks noGrp="1" noChangeArrowheads="1"/>
          </p:cNvSpPr>
          <p:nvPr>
            <p:ph sz="quarter" idx="4294967295"/>
          </p:nvPr>
        </p:nvSpPr>
        <p:spPr>
          <a:xfrm>
            <a:off x="179388" y="188913"/>
            <a:ext cx="8634412" cy="5824537"/>
          </a:xfrm>
          <a:prstGeom prst="rect">
            <a:avLst/>
          </a:prstGeom>
        </p:spPr>
        <p:txBody>
          <a:bodyPr>
            <a:normAutofit lnSpcReduction="10000"/>
          </a:bodyPr>
          <a:lstStyle/>
          <a:p>
            <a:pPr marL="411480" eaLnBrk="1" fontAlgn="auto" hangingPunct="1">
              <a:spcAft>
                <a:spcPts val="0"/>
              </a:spcAft>
              <a:buFont typeface="Wingdings" pitchFamily="2" charset="2"/>
              <a:buNone/>
              <a:defRPr/>
            </a:pPr>
            <a:endParaRPr lang="fr-FR" b="1" dirty="0" smtClean="0"/>
          </a:p>
          <a:p>
            <a:pPr>
              <a:defRPr/>
            </a:pPr>
            <a:r>
              <a:rPr lang="fr-FR" dirty="0" smtClean="0"/>
              <a:t>Si votre entreprise a besoin d'expertise SD, MM, WM, PS, </a:t>
            </a:r>
            <a:r>
              <a:rPr lang="fr-FR" dirty="0" err="1" smtClean="0"/>
              <a:t>Retail</a:t>
            </a:r>
            <a:r>
              <a:rPr lang="fr-FR" dirty="0" smtClean="0"/>
              <a:t>, HR… pour renforcer son centre de compétences,</a:t>
            </a:r>
          </a:p>
          <a:p>
            <a:pPr>
              <a:defRPr/>
            </a:pPr>
            <a:endParaRPr lang="fr-FR" dirty="0" smtClean="0"/>
          </a:p>
          <a:p>
            <a:pPr>
              <a:defRPr/>
            </a:pPr>
            <a:r>
              <a:rPr lang="fr-FR" dirty="0" smtClean="0"/>
              <a:t>Si elle veut libérer son centre de compétences des réponses aux questions sur l'utilisation de SAP pour qu'il se concentre sur la maintenance évolutive,</a:t>
            </a:r>
          </a:p>
          <a:p>
            <a:pPr>
              <a:defRPr/>
            </a:pPr>
            <a:endParaRPr lang="fr-FR" dirty="0" smtClean="0"/>
          </a:p>
          <a:p>
            <a:pPr>
              <a:defRPr/>
            </a:pPr>
            <a:r>
              <a:rPr lang="fr-FR" dirty="0" smtClean="0"/>
              <a:t> Si elle veut EXTERNALISER son centre de compétences,</a:t>
            </a:r>
          </a:p>
          <a:p>
            <a:pPr>
              <a:defRPr/>
            </a:pPr>
            <a:endParaRPr lang="fr-FR" dirty="0" smtClean="0"/>
          </a:p>
          <a:p>
            <a:pPr>
              <a:defRPr/>
            </a:pPr>
            <a:r>
              <a:rPr lang="fr-FR" dirty="0" smtClean="0"/>
              <a:t>Si elle veut une Tierce Maintenance Applicative (TMA),</a:t>
            </a:r>
          </a:p>
          <a:p>
            <a:pPr>
              <a:defRPr/>
            </a:pPr>
            <a:endParaRPr lang="fr-FR" dirty="0" smtClean="0"/>
          </a:p>
          <a:p>
            <a:pPr>
              <a:defRPr/>
            </a:pPr>
            <a:r>
              <a:rPr lang="fr-FR" dirty="0" smtClean="0"/>
              <a:t> Si elle veut former ses utilisateurs, ...</a:t>
            </a:r>
          </a:p>
          <a:p>
            <a:pPr>
              <a:defRPr/>
            </a:pPr>
            <a:endParaRPr lang="fr-FR" dirty="0" smtClean="0"/>
          </a:p>
          <a:p>
            <a:pPr>
              <a:defRPr/>
            </a:pPr>
            <a:r>
              <a:rPr lang="fr-FR" dirty="0" smtClean="0"/>
              <a:t>SHARESAP peut répondre à l'ensemble de vos besoins avec le meilleur rapport qualité/prix du marché. </a:t>
            </a:r>
          </a:p>
          <a:p>
            <a:pPr>
              <a:defRPr/>
            </a:pPr>
            <a:endParaRPr lang="fr-FR" dirty="0" smtClean="0"/>
          </a:p>
          <a:p>
            <a:pPr>
              <a:defRPr/>
            </a:pPr>
            <a:r>
              <a:rPr lang="fr-FR" dirty="0" smtClean="0"/>
              <a:t>SHARESAP dispose en autre de plusieurs plateaux de TMA dont un sur la NORMANDIE. SHARESAP a toutes les compétences pour vous satisfaire. </a:t>
            </a:r>
          </a:p>
          <a:p>
            <a:pPr>
              <a:defRPr/>
            </a:pPr>
            <a:endParaRPr lang="fr-FR" dirty="0" smtClean="0"/>
          </a:p>
          <a:p>
            <a:pPr>
              <a:defRPr/>
            </a:pPr>
            <a:r>
              <a:rPr lang="fr-FR" dirty="0" smtClean="0"/>
              <a:t>Vous pouvez me contacter via la rubrique Contact ou sur mon adresse courriel </a:t>
            </a:r>
            <a:r>
              <a:rPr lang="fr-FR" u="sng" dirty="0" smtClean="0"/>
              <a:t>quesnot@sharesap.com.</a:t>
            </a:r>
          </a:p>
          <a:p>
            <a:pPr>
              <a:defRPr/>
            </a:pPr>
            <a:endParaRPr lang="fr-FR" dirty="0" smtClean="0"/>
          </a:p>
        </p:txBody>
      </p:sp>
    </p:spTree>
    <p:extLst>
      <p:ext uri="{BB962C8B-B14F-4D97-AF65-F5344CB8AC3E}">
        <p14:creationId xmlns:p14="http://schemas.microsoft.com/office/powerpoint/2010/main" val="21872264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Espace réservé de la date 4"/>
          <p:cNvSpPr>
            <a:spLocks noGrp="1"/>
          </p:cNvSpPr>
          <p:nvPr>
            <p:ph type="dt" sz="half" idx="10"/>
          </p:nvPr>
        </p:nvSpPr>
        <p:spPr bwMode="auto">
          <a:noFill/>
          <a:ln>
            <a:miter lim="800000"/>
            <a:headEnd/>
            <a:tailEnd/>
          </a:ln>
        </p:spPr>
        <p:txBody>
          <a:bodyPr wrap="square" lIns="91440" tIns="45720" rIns="91440" bIns="45720" numCol="1" anchorCtr="0" compatLnSpc="1">
            <a:prstTxWarp prst="textNoShape">
              <a:avLst/>
            </a:prstTxWarp>
          </a:bodyPr>
          <a:lstStyle/>
          <a:p>
            <a:fld id="{57AC7605-52D5-40F0-BD5B-9F35171B24C9}" type="datetime1">
              <a:rPr lang="fr-FR" smtClean="0"/>
              <a:t>12/11/2013</a:t>
            </a:fld>
            <a:endParaRPr lang="fr-FR" smtClean="0"/>
          </a:p>
        </p:txBody>
      </p:sp>
      <p:sp>
        <p:nvSpPr>
          <p:cNvPr id="11268" name="Espace réservé du pied de page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normAutofit fontScale="85000" lnSpcReduction="20000"/>
          </a:bodyPr>
          <a:lstStyle/>
          <a:p>
            <a:r>
              <a:rPr lang="fr-FR" smtClean="0"/>
              <a:t>Sharesap.com®. Copyright©. Tous droits réservés. Par Mickael QUESNOT, Consultant SAP</a:t>
            </a:r>
            <a:endParaRPr lang="en-GB" smtClean="0"/>
          </a:p>
        </p:txBody>
      </p:sp>
      <p:sp>
        <p:nvSpPr>
          <p:cNvPr id="11269" name="Espace réservé du numéro de diapositive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040648B6-BCAE-4EB5-A84B-7260036DD682}" type="slidenum">
              <a:rPr lang="en-GB" smtClean="0"/>
              <a:pPr/>
              <a:t>3</a:t>
            </a:fld>
            <a:endParaRPr lang="en-GB" smtClean="0"/>
          </a:p>
        </p:txBody>
      </p:sp>
      <p:sp>
        <p:nvSpPr>
          <p:cNvPr id="11266" name="Rectangle 1"/>
          <p:cNvSpPr>
            <a:spLocks noGrp="1" noChangeArrowheads="1"/>
          </p:cNvSpPr>
          <p:nvPr>
            <p:ph sz="quarter" idx="4294967295"/>
          </p:nvPr>
        </p:nvSpPr>
        <p:spPr>
          <a:xfrm>
            <a:off x="395288" y="0"/>
            <a:ext cx="8748712" cy="6092825"/>
          </a:xfrm>
          <a:prstGeom prst="rect">
            <a:avLst/>
          </a:prstGeom>
        </p:spPr>
        <p:txBody>
          <a:bodyPr>
            <a:normAutofit lnSpcReduction="10000"/>
          </a:bodyPr>
          <a:lstStyle/>
          <a:p>
            <a:pPr marL="336550" indent="-336550" eaLnBrk="1" hangingPunct="1">
              <a:lnSpc>
                <a:spcPct val="80000"/>
              </a:lnSpc>
              <a:spcBef>
                <a:spcPts val="37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1200" b="1" cap="small" dirty="0" smtClean="0"/>
              <a:t>Mes références SAP  :  APTAR, VALOIS, Janssen </a:t>
            </a:r>
            <a:r>
              <a:rPr lang="fr-FR" sz="1200" b="1" cap="small" dirty="0" err="1" smtClean="0"/>
              <a:t>Cilag</a:t>
            </a:r>
            <a:r>
              <a:rPr lang="fr-FR" sz="1200" b="1" cap="small" dirty="0" smtClean="0"/>
              <a:t>, Aventis, </a:t>
            </a:r>
            <a:r>
              <a:rPr lang="fr-FR" sz="1200" b="1" cap="small" dirty="0" err="1" smtClean="0"/>
              <a:t>Lubrizol</a:t>
            </a:r>
            <a:r>
              <a:rPr lang="fr-FR" sz="1200" b="1" cap="small" dirty="0" smtClean="0"/>
              <a:t>, SEAQUIST, Bayer, Le CESI</a:t>
            </a:r>
            <a:br>
              <a:rPr lang="fr-FR" sz="1200" b="1" cap="small" dirty="0" smtClean="0"/>
            </a:br>
            <a:endParaRPr lang="fr-FR"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err="1" smtClean="0"/>
              <a:t>Toute</a:t>
            </a:r>
            <a:r>
              <a:rPr lang="en-GB" sz="1200" b="1" cap="small" dirty="0" smtClean="0"/>
              <a:t> </a:t>
            </a:r>
            <a:r>
              <a:rPr lang="en-GB" sz="1200" b="1" cap="small" dirty="0" err="1" smtClean="0"/>
              <a:t>représentation</a:t>
            </a:r>
            <a:r>
              <a:rPr lang="en-GB" sz="1200" b="1" cap="small" dirty="0" smtClean="0"/>
              <a:t> </a:t>
            </a:r>
            <a:r>
              <a:rPr lang="en-GB" sz="1200" b="1" cap="small" dirty="0" err="1" smtClean="0"/>
              <a:t>ou</a:t>
            </a:r>
            <a:r>
              <a:rPr lang="en-GB" sz="1200" b="1" cap="small" dirty="0" smtClean="0"/>
              <a:t> reproduction de </a:t>
            </a:r>
            <a:r>
              <a:rPr lang="en-GB" sz="1200" b="1" cap="small" dirty="0" err="1" smtClean="0"/>
              <a:t>mes</a:t>
            </a:r>
            <a:r>
              <a:rPr lang="en-GB" sz="1200" b="1" cap="small" dirty="0" smtClean="0"/>
              <a:t> guides , </a:t>
            </a:r>
            <a:r>
              <a:rPr lang="en-GB" sz="1200" b="1" cap="small" dirty="0" err="1" smtClean="0"/>
              <a:t>même</a:t>
            </a:r>
            <a:r>
              <a:rPr lang="en-GB" sz="1200" b="1" cap="small" dirty="0" smtClean="0"/>
              <a:t> </a:t>
            </a:r>
            <a:r>
              <a:rPr lang="en-GB" sz="1200" b="1" cap="small" dirty="0" err="1" smtClean="0"/>
              <a:t>partielle</a:t>
            </a:r>
            <a:r>
              <a:rPr lang="en-GB" sz="1200" b="1" cap="small" dirty="0" smtClean="0"/>
              <a:t>, par </a:t>
            </a:r>
            <a:r>
              <a:rPr lang="en-GB" sz="1200" b="1" cap="small" dirty="0" err="1" smtClean="0"/>
              <a:t>quelques</a:t>
            </a:r>
            <a:r>
              <a:rPr lang="en-GB" sz="1200" b="1" cap="small" dirty="0" smtClean="0"/>
              <a:t> </a:t>
            </a:r>
            <a:r>
              <a:rPr lang="en-GB" sz="1200" b="1" cap="small" dirty="0" err="1" smtClean="0"/>
              <a:t>procédés</a:t>
            </a:r>
            <a:r>
              <a:rPr lang="en-GB" sz="1200" b="1" cap="small" dirty="0" smtClean="0"/>
              <a:t> et à</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err="1" smtClean="0"/>
              <a:t>quelques</a:t>
            </a:r>
            <a:r>
              <a:rPr lang="en-GB" sz="1200" b="1" cap="small" dirty="0" smtClean="0"/>
              <a:t> fins </a:t>
            </a:r>
            <a:r>
              <a:rPr lang="en-GB" sz="1200" b="1" cap="small" dirty="0" err="1" smtClean="0"/>
              <a:t>que</a:t>
            </a:r>
            <a:r>
              <a:rPr lang="en-GB" sz="1200" b="1" cap="small" dirty="0" smtClean="0"/>
              <a:t> </a:t>
            </a:r>
            <a:r>
              <a:rPr lang="en-GB" sz="1200" b="1" cap="small" dirty="0" err="1" smtClean="0"/>
              <a:t>ce</a:t>
            </a:r>
            <a:r>
              <a:rPr lang="en-GB" sz="1200" b="1" cap="small" dirty="0" smtClean="0"/>
              <a:t> </a:t>
            </a:r>
            <a:r>
              <a:rPr lang="en-GB" sz="1200" b="1" cap="small" dirty="0" err="1" smtClean="0"/>
              <a:t>soit</a:t>
            </a:r>
            <a:r>
              <a:rPr lang="en-GB" sz="1200" b="1" cap="small" dirty="0" smtClean="0"/>
              <a:t>, </a:t>
            </a:r>
            <a:r>
              <a:rPr lang="en-GB" sz="1200" b="1" cap="small" dirty="0" err="1" smtClean="0"/>
              <a:t>est</a:t>
            </a:r>
            <a:r>
              <a:rPr lang="en-GB" sz="1200" b="1" cap="small" dirty="0" smtClean="0"/>
              <a:t> </a:t>
            </a:r>
            <a:r>
              <a:rPr lang="en-GB" sz="1200" b="1" cap="small" dirty="0" err="1" smtClean="0"/>
              <a:t>interdite</a:t>
            </a:r>
            <a:r>
              <a:rPr lang="en-GB" sz="1200" b="1" cap="small" dirty="0" smtClean="0"/>
              <a:t> sans </a:t>
            </a:r>
            <a:r>
              <a:rPr lang="en-GB" sz="1200" b="1" cap="small" dirty="0" err="1" smtClean="0"/>
              <a:t>mon</a:t>
            </a:r>
            <a:r>
              <a:rPr lang="en-GB" sz="1200" b="1" cap="small" dirty="0" smtClean="0"/>
              <a:t> </a:t>
            </a:r>
            <a:r>
              <a:rPr lang="en-GB" sz="1200" b="1" cap="small" dirty="0" err="1" smtClean="0"/>
              <a:t>autorisation</a:t>
            </a:r>
            <a:r>
              <a:rPr lang="en-GB" sz="1200" b="1" cap="small" dirty="0" smtClean="0"/>
              <a:t> </a:t>
            </a:r>
            <a:r>
              <a:rPr lang="en-GB" sz="1200" b="1" cap="small" dirty="0" err="1" smtClean="0"/>
              <a:t>écrite</a:t>
            </a:r>
            <a:r>
              <a:rPr lang="en-GB" sz="1200" b="1" cap="small" dirty="0" smtClean="0"/>
              <a:t> </a:t>
            </a:r>
            <a:r>
              <a:rPr lang="en-GB" sz="1200" b="1" cap="small" dirty="0" err="1" smtClean="0"/>
              <a:t>explicite</a:t>
            </a:r>
            <a:r>
              <a:rPr lang="en-GB" sz="1200" b="1" cap="small" dirty="0" smtClean="0"/>
              <a:t>.</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err="1" smtClean="0"/>
              <a:t>L'utilisation</a:t>
            </a:r>
            <a:r>
              <a:rPr lang="en-GB" sz="1200" b="1" cap="small" dirty="0" smtClean="0"/>
              <a:t> de </a:t>
            </a:r>
            <a:r>
              <a:rPr lang="en-GB" sz="1200" b="1" cap="small" dirty="0" err="1" smtClean="0"/>
              <a:t>mes</a:t>
            </a:r>
            <a:r>
              <a:rPr lang="en-GB" sz="1200" b="1" cap="small" dirty="0" smtClean="0"/>
              <a:t> documents </a:t>
            </a:r>
            <a:r>
              <a:rPr lang="en-GB" sz="1200" b="1" cap="small" dirty="0" err="1" smtClean="0"/>
              <a:t>est</a:t>
            </a:r>
            <a:r>
              <a:rPr lang="en-GB" sz="1200" b="1" cap="small" dirty="0" smtClean="0"/>
              <a:t> </a:t>
            </a:r>
            <a:r>
              <a:rPr lang="en-GB" sz="1200" b="1" cap="small" dirty="0" err="1" smtClean="0"/>
              <a:t>strictement</a:t>
            </a:r>
            <a:r>
              <a:rPr lang="en-GB" sz="1200" b="1" cap="small" dirty="0" smtClean="0"/>
              <a:t> </a:t>
            </a:r>
            <a:r>
              <a:rPr lang="en-GB" sz="1200" b="1" cap="small" dirty="0" err="1" smtClean="0"/>
              <a:t>réservée</a:t>
            </a:r>
            <a:r>
              <a:rPr lang="en-GB" sz="1200" b="1" cap="small" dirty="0" smtClean="0"/>
              <a:t> à un usage </a:t>
            </a:r>
            <a:r>
              <a:rPr lang="en-GB" sz="1200" b="1" cap="small" dirty="0" err="1" smtClean="0"/>
              <a:t>privé</a:t>
            </a:r>
            <a:r>
              <a:rPr lang="en-GB" sz="1200" b="1" cap="small" dirty="0" smtClean="0"/>
              <a:t> (article L122-5 du code de la </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err="1" smtClean="0"/>
              <a:t>Propriété</a:t>
            </a:r>
            <a:r>
              <a:rPr lang="en-GB" sz="1200" b="1" cap="small" dirty="0" smtClean="0"/>
              <a:t> </a:t>
            </a:r>
            <a:r>
              <a:rPr lang="en-GB" sz="1200" b="1" cap="small" dirty="0" err="1" smtClean="0"/>
              <a:t>intellectuelle</a:t>
            </a:r>
            <a:r>
              <a:rPr lang="en-GB" sz="1200" b="1" cap="small" dirty="0" smtClean="0"/>
              <a:t>).</a:t>
            </a:r>
            <a:br>
              <a:rPr lang="en-GB" sz="1200" b="1" cap="small" dirty="0" smtClean="0"/>
            </a:b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t>Pour tout </a:t>
            </a:r>
            <a:r>
              <a:rPr lang="en-GB" sz="1200" b="1" cap="small" dirty="0" err="1" smtClean="0"/>
              <a:t>autre</a:t>
            </a:r>
            <a:r>
              <a:rPr lang="en-GB" sz="1200" b="1" cap="small" dirty="0" smtClean="0"/>
              <a:t> usage, </a:t>
            </a:r>
            <a:r>
              <a:rPr lang="en-GB" sz="1200" b="1" cap="small" dirty="0" err="1" smtClean="0"/>
              <a:t>merci</a:t>
            </a:r>
            <a:r>
              <a:rPr lang="en-GB" sz="1200" b="1" cap="small" dirty="0" smtClean="0"/>
              <a:t> de me consulter </a:t>
            </a:r>
            <a:r>
              <a:rPr lang="en-GB" sz="1200" b="1" cap="small" dirty="0" err="1" smtClean="0"/>
              <a:t>préalablement</a:t>
            </a:r>
            <a:r>
              <a:rPr lang="en-GB" sz="1200" b="1" cap="small" dirty="0" smtClean="0"/>
              <a:t>. </a:t>
            </a:r>
            <a:br>
              <a:rPr lang="en-GB" sz="1200" b="1" cap="small" dirty="0" smtClean="0"/>
            </a:b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cap="small" dirty="0" smtClean="0"/>
              <a:t/>
            </a:r>
            <a:br>
              <a:rPr lang="en-GB" sz="1200" cap="small" dirty="0" smtClean="0"/>
            </a:br>
            <a:r>
              <a:rPr lang="en-GB" sz="1200" b="1" cap="small" dirty="0" smtClean="0"/>
              <a:t>SAP , Marque </a:t>
            </a:r>
            <a:r>
              <a:rPr lang="en-GB" sz="1200" b="1" cap="small" dirty="0" err="1" smtClean="0"/>
              <a:t>déposée</a:t>
            </a:r>
            <a:r>
              <a:rPr lang="en-GB" sz="1200" b="1" cap="small" dirty="0" smtClean="0"/>
              <a:t> par SAP AG et </a:t>
            </a:r>
            <a:r>
              <a:rPr lang="en-GB" sz="1200" b="1" cap="small" dirty="0" err="1" smtClean="0"/>
              <a:t>noms</a:t>
            </a:r>
            <a:r>
              <a:rPr lang="en-GB" sz="1200" b="1" cap="small" dirty="0" smtClean="0"/>
              <a:t> </a:t>
            </a:r>
            <a:r>
              <a:rPr lang="en-GB" sz="1200" b="1" cap="small" dirty="0" err="1" smtClean="0"/>
              <a:t>suivants</a:t>
            </a:r>
            <a:r>
              <a:rPr lang="en-GB" sz="1200" b="1" cap="small" dirty="0" smtClean="0"/>
              <a:t> :</a:t>
            </a:r>
            <a:br>
              <a:rPr lang="en-GB" sz="1200" b="1" cap="small" dirty="0" smtClean="0"/>
            </a:b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cap="small" dirty="0" smtClean="0"/>
              <a:t/>
            </a:r>
            <a:br>
              <a:rPr lang="en-GB" sz="1200" cap="small" dirty="0" smtClean="0"/>
            </a:br>
            <a:r>
              <a:rPr lang="en-GB" sz="1200" b="1" cap="small" dirty="0" smtClean="0"/>
              <a:t>ABAP, ABAP/4, BAPI, Management Cockpit, </a:t>
            </a:r>
            <a:r>
              <a:rPr lang="en-GB" sz="1200" b="1" cap="small" dirty="0" err="1" smtClean="0"/>
              <a:t>InterSAP</a:t>
            </a:r>
            <a:r>
              <a:rPr lang="en-GB" sz="1200" b="1" cap="small" dirty="0" smtClean="0"/>
              <a:t>, RIVA, R/2, R/3, R/3 Retail, SAP (Logo), SAP (Word), </a:t>
            </a:r>
            <a:r>
              <a:rPr lang="en-GB" sz="1200" b="1" cap="small" dirty="0" err="1" smtClean="0"/>
              <a:t>SAPaccess</a:t>
            </a:r>
            <a:r>
              <a:rPr lang="en-GB" sz="1200" b="1" cap="small" dirty="0" smtClean="0"/>
              <a:t>, </a:t>
            </a:r>
            <a:r>
              <a:rPr lang="en-GB" sz="1200" b="1" cap="small" dirty="0" err="1" smtClean="0"/>
              <a:t>SAPfile</a:t>
            </a:r>
            <a:r>
              <a:rPr lang="en-GB" sz="1200" b="1" cap="small" dirty="0" smtClean="0"/>
              <a:t>, </a:t>
            </a:r>
            <a:r>
              <a:rPr lang="en-GB" sz="1200" b="1" cap="small" dirty="0" err="1" smtClean="0"/>
              <a:t>SAPfind</a:t>
            </a:r>
            <a:r>
              <a:rPr lang="en-GB" sz="1200" b="1" cap="small" dirty="0" smtClean="0"/>
              <a:t>, </a:t>
            </a:r>
            <a:r>
              <a:rPr lang="en-GB" sz="1200" b="1" cap="small" dirty="0" err="1" smtClean="0"/>
              <a:t>SAPmail</a:t>
            </a:r>
            <a:r>
              <a:rPr lang="en-GB" sz="1200" b="1" cap="small" dirty="0" smtClean="0"/>
              <a:t>, </a:t>
            </a:r>
            <a:r>
              <a:rPr lang="en-GB" sz="1200" b="1" cap="small" dirty="0" err="1" smtClean="0"/>
              <a:t>SAPoffice</a:t>
            </a:r>
            <a:r>
              <a:rPr lang="en-GB" sz="1200" b="1" cap="small" dirty="0" smtClean="0"/>
              <a:t>, </a:t>
            </a:r>
            <a:r>
              <a:rPr lang="en-GB" sz="1200" b="1" cap="small" dirty="0" err="1" smtClean="0"/>
              <a:t>SAPscript</a:t>
            </a:r>
            <a:r>
              <a:rPr lang="en-GB" sz="1200" b="1" cap="small" dirty="0" smtClean="0"/>
              <a:t>, </a:t>
            </a:r>
            <a:r>
              <a:rPr lang="en-GB" sz="1200" b="1" cap="small" dirty="0" err="1" smtClean="0"/>
              <a:t>SAPtime</a:t>
            </a:r>
            <a:r>
              <a:rPr lang="en-GB" sz="1200" b="1" cap="small" dirty="0" smtClean="0"/>
              <a:t>, </a:t>
            </a:r>
            <a:r>
              <a:rPr lang="en-GB" sz="1200" b="1" cap="small" dirty="0" err="1" smtClean="0"/>
              <a:t>SAPtronic</a:t>
            </a:r>
            <a:r>
              <a:rPr lang="en-GB" sz="1200" b="1" cap="small" dirty="0" smtClean="0"/>
              <a:t>, SAP-EDI, SAP </a:t>
            </a:r>
            <a:r>
              <a:rPr lang="en-GB" sz="1200" b="1" cap="small" dirty="0" err="1" smtClean="0"/>
              <a:t>EarlyWatch</a:t>
            </a:r>
            <a:r>
              <a:rPr lang="en-GB" sz="1200" b="1" cap="small" dirty="0" smtClean="0"/>
              <a:t>, SAP </a:t>
            </a:r>
            <a:r>
              <a:rPr lang="en-GB" sz="1200" b="1" cap="small" dirty="0" err="1" smtClean="0"/>
              <a:t>ArchiveLink</a:t>
            </a:r>
            <a:r>
              <a:rPr lang="en-GB" sz="1200" b="1" cap="small" dirty="0" smtClean="0"/>
              <a:t>, SAP Business Workflow, ALE/WEB, SAPPHIRE, </a:t>
            </a:r>
            <a:r>
              <a:rPr lang="en-GB" sz="1200" b="1" cap="small" dirty="0" err="1" smtClean="0"/>
              <a:t>TeamSAP</a:t>
            </a:r>
            <a:r>
              <a:rPr lang="en-GB" sz="1200" b="1" cap="small" dirty="0" smtClean="0"/>
              <a:t> </a:t>
            </a:r>
            <a:br>
              <a:rPr lang="en-GB" sz="1200" b="1" cap="small" dirty="0" smtClean="0"/>
            </a:b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t>Je ne </a:t>
            </a:r>
            <a:r>
              <a:rPr lang="en-GB" sz="1200" b="1" cap="small" dirty="0" err="1" smtClean="0"/>
              <a:t>peux</a:t>
            </a:r>
            <a:r>
              <a:rPr lang="en-GB" sz="1200" b="1" cap="small" dirty="0" smtClean="0"/>
              <a:t> </a:t>
            </a:r>
            <a:r>
              <a:rPr lang="en-GB" sz="1200" b="1" cap="small" dirty="0" err="1" smtClean="0"/>
              <a:t>être</a:t>
            </a:r>
            <a:r>
              <a:rPr lang="en-GB" sz="1200" b="1" cap="small" dirty="0" smtClean="0"/>
              <a:t> </a:t>
            </a:r>
            <a:r>
              <a:rPr lang="en-GB" sz="1200" b="1" cap="small" dirty="0" err="1" smtClean="0"/>
              <a:t>accusé</a:t>
            </a:r>
            <a:r>
              <a:rPr lang="en-GB" sz="1200" b="1" cap="small" dirty="0" smtClean="0"/>
              <a:t> de </a:t>
            </a:r>
            <a:r>
              <a:rPr lang="en-GB" sz="1200" b="1" cap="small" dirty="0" err="1" smtClean="0"/>
              <a:t>contrefaçon</a:t>
            </a:r>
            <a:r>
              <a:rPr lang="en-GB" sz="1200" b="1" cap="small" dirty="0" smtClean="0"/>
              <a:t> </a:t>
            </a:r>
            <a:r>
              <a:rPr lang="en-GB" sz="1200" b="1" cap="small" dirty="0" err="1" smtClean="0"/>
              <a:t>ou</a:t>
            </a:r>
            <a:r>
              <a:rPr lang="en-GB" sz="1200" b="1" cap="small" dirty="0" smtClean="0"/>
              <a:t> de reproductions </a:t>
            </a:r>
            <a:r>
              <a:rPr lang="en-GB" sz="1200" b="1" cap="small" dirty="0" err="1" smtClean="0"/>
              <a:t>interdites</a:t>
            </a:r>
            <a:r>
              <a:rPr lang="en-GB" sz="1200" b="1" cap="small" dirty="0" smtClean="0"/>
              <a:t> pour les raisons </a:t>
            </a:r>
            <a:r>
              <a:rPr lang="en-GB" sz="1200" b="1" cap="small" dirty="0" err="1" smtClean="0"/>
              <a:t>suivantes</a:t>
            </a:r>
            <a:r>
              <a:rPr lang="en-GB" sz="1200" b="1" cap="small" dirty="0" smtClean="0"/>
              <a:t> : </a:t>
            </a:r>
            <a:br>
              <a:rPr lang="en-GB" sz="1200" b="1" cap="small" dirty="0" smtClean="0"/>
            </a:b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Char char=""/>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err="1" smtClean="0"/>
              <a:t>Mes</a:t>
            </a:r>
            <a:r>
              <a:rPr lang="en-GB" sz="1200" b="1" cap="small" dirty="0" smtClean="0"/>
              <a:t> guides </a:t>
            </a:r>
            <a:r>
              <a:rPr lang="en-GB" sz="1200" b="1" cap="small" dirty="0" err="1" smtClean="0"/>
              <a:t>utilisateurs</a:t>
            </a:r>
            <a:r>
              <a:rPr lang="en-GB" sz="1200" b="1" cap="small" dirty="0" smtClean="0"/>
              <a:t> et de </a:t>
            </a:r>
            <a:r>
              <a:rPr lang="en-GB" sz="1200" b="1" cap="small" dirty="0" err="1" smtClean="0"/>
              <a:t>paramétrage</a:t>
            </a:r>
            <a:r>
              <a:rPr lang="en-GB" sz="1200" b="1" cap="small" dirty="0" smtClean="0"/>
              <a:t> </a:t>
            </a:r>
            <a:r>
              <a:rPr lang="en-GB" sz="1200" b="1" cap="small" dirty="0" err="1" smtClean="0"/>
              <a:t>sont</a:t>
            </a:r>
            <a:r>
              <a:rPr lang="en-GB" sz="1200" b="1" cap="small" dirty="0" smtClean="0"/>
              <a:t> </a:t>
            </a:r>
            <a:r>
              <a:rPr lang="en-GB" sz="1200" b="1" cap="small" dirty="0" err="1" smtClean="0"/>
              <a:t>issus</a:t>
            </a:r>
            <a:r>
              <a:rPr lang="en-GB" sz="1200" b="1" cap="small" dirty="0" smtClean="0"/>
              <a:t> de </a:t>
            </a:r>
            <a:r>
              <a:rPr lang="en-GB" sz="1200" b="1" cap="small" dirty="0" err="1" smtClean="0"/>
              <a:t>mes</a:t>
            </a:r>
            <a:r>
              <a:rPr lang="en-GB" sz="1200" b="1" cap="small" dirty="0" smtClean="0"/>
              <a:t> </a:t>
            </a:r>
            <a:r>
              <a:rPr lang="en-GB" sz="1200" b="1" cap="small" dirty="0" err="1" smtClean="0"/>
              <a:t>connaissances</a:t>
            </a:r>
            <a:r>
              <a:rPr lang="en-GB" sz="1200" b="1" cap="small" dirty="0" smtClean="0"/>
              <a:t> </a:t>
            </a:r>
            <a:r>
              <a:rPr lang="en-GB" sz="1200" b="1" cap="small" dirty="0" err="1" smtClean="0"/>
              <a:t>personnelles</a:t>
            </a:r>
            <a:r>
              <a:rPr lang="en-GB" sz="1200" b="1" cap="small" dirty="0" smtClean="0"/>
              <a:t> et de sites web.</a:t>
            </a:r>
            <a:br>
              <a:rPr lang="en-GB" sz="1200" b="1" cap="small" dirty="0" smtClean="0"/>
            </a:b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Char char=""/>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t>Les </a:t>
            </a:r>
            <a:r>
              <a:rPr lang="en-GB" sz="1200" b="1" cap="small" dirty="0" err="1" smtClean="0"/>
              <a:t>noms</a:t>
            </a:r>
            <a:r>
              <a:rPr lang="en-GB" sz="1200" b="1" cap="small" dirty="0" smtClean="0"/>
              <a:t> des </a:t>
            </a:r>
            <a:r>
              <a:rPr lang="en-GB" sz="1200" b="1" cap="small" dirty="0" err="1" smtClean="0"/>
              <a:t>personnes</a:t>
            </a:r>
            <a:r>
              <a:rPr lang="en-GB" sz="1200" b="1" cap="small" dirty="0" smtClean="0"/>
              <a:t> et sites </a:t>
            </a:r>
            <a:r>
              <a:rPr lang="en-GB" sz="1200" b="1" cap="small" dirty="0" err="1" smtClean="0"/>
              <a:t>sont</a:t>
            </a:r>
            <a:r>
              <a:rPr lang="en-GB" sz="1200" b="1" cap="small" dirty="0" smtClean="0"/>
              <a:t> </a:t>
            </a:r>
            <a:r>
              <a:rPr lang="en-GB" sz="1200" b="1" cap="small" dirty="0" err="1" smtClean="0"/>
              <a:t>clairement</a:t>
            </a:r>
            <a:r>
              <a:rPr lang="en-GB" sz="1200" b="1" cap="small" dirty="0" smtClean="0"/>
              <a:t> </a:t>
            </a:r>
            <a:r>
              <a:rPr lang="en-GB" sz="1200" b="1" cap="small" dirty="0" err="1" smtClean="0"/>
              <a:t>énoncés</a:t>
            </a:r>
            <a:r>
              <a:rPr lang="en-GB" sz="1200" b="1" cap="small" dirty="0" smtClean="0"/>
              <a:t>.</a:t>
            </a:r>
            <a:br>
              <a:rPr lang="en-GB" sz="1200" b="1" cap="small" dirty="0" smtClean="0"/>
            </a:b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solidFill>
                  <a:srgbClr val="CC3300"/>
                </a:solidFill>
              </a:rPr>
              <a:t>	http://www.sharesap.com </a:t>
            </a:r>
            <a:r>
              <a:rPr lang="en-GB" sz="1200" b="1" cap="small" dirty="0" smtClean="0"/>
              <a:t> </a:t>
            </a:r>
            <a:r>
              <a:rPr lang="en-GB" sz="1200" b="1" cap="small" dirty="0" err="1" smtClean="0"/>
              <a:t>est</a:t>
            </a:r>
            <a:r>
              <a:rPr lang="en-GB" sz="1200" b="1" cap="small" dirty="0" smtClean="0"/>
              <a:t> </a:t>
            </a:r>
            <a:r>
              <a:rPr lang="en-GB" sz="1200" b="1" cap="small" dirty="0" err="1" smtClean="0"/>
              <a:t>indépendant</a:t>
            </a:r>
            <a:r>
              <a:rPr lang="en-GB" sz="1200" b="1" cap="small" dirty="0" smtClean="0"/>
              <a:t> de SAP</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solidFill>
                  <a:srgbClr val="CC3300"/>
                </a:solidFill>
              </a:rPr>
              <a:t>	http://www.sharesap.com </a:t>
            </a:r>
            <a:r>
              <a:rPr lang="en-GB" sz="1200" b="1" cap="small" dirty="0" smtClean="0"/>
              <a:t> </a:t>
            </a:r>
            <a:r>
              <a:rPr lang="en-GB" sz="1200" b="1" cap="small" dirty="0" err="1" smtClean="0"/>
              <a:t>est</a:t>
            </a:r>
            <a:r>
              <a:rPr lang="en-GB" sz="1200" b="1" cap="small" dirty="0" smtClean="0"/>
              <a:t> </a:t>
            </a:r>
            <a:r>
              <a:rPr lang="en-GB" sz="1200" b="1" cap="small" dirty="0" err="1" smtClean="0"/>
              <a:t>indépendant</a:t>
            </a:r>
            <a:r>
              <a:rPr lang="en-GB" sz="1200" b="1" cap="small" dirty="0" smtClean="0"/>
              <a:t> de CODILOG</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t>	</a:t>
            </a:r>
            <a:r>
              <a:rPr lang="en-GB" sz="1200" b="1" cap="small" dirty="0" err="1" smtClean="0"/>
              <a:t>Sharesap</a:t>
            </a:r>
            <a:r>
              <a:rPr lang="en-GB" sz="1200" b="1" cap="small" dirty="0" smtClean="0"/>
              <a:t> </a:t>
            </a:r>
            <a:r>
              <a:rPr lang="en-GB" sz="1200" b="1" cap="small" dirty="0" err="1" smtClean="0"/>
              <a:t>n'est</a:t>
            </a:r>
            <a:r>
              <a:rPr lang="en-GB" sz="1200" b="1" cap="small" dirty="0" smtClean="0"/>
              <a:t> pas </a:t>
            </a:r>
            <a:r>
              <a:rPr lang="en-GB" sz="1200" b="1" cap="small" dirty="0" err="1" smtClean="0"/>
              <a:t>affilié</a:t>
            </a:r>
            <a:r>
              <a:rPr lang="en-GB" sz="1200" b="1" cap="small" dirty="0" smtClean="0"/>
              <a:t> à SAP AG </a:t>
            </a:r>
            <a:r>
              <a:rPr lang="en-GB" sz="1200" b="1" cap="small" dirty="0" err="1" smtClean="0"/>
              <a:t>ou</a:t>
            </a:r>
            <a:r>
              <a:rPr lang="en-GB" sz="1200" b="1" cap="small" dirty="0" smtClean="0"/>
              <a:t> à </a:t>
            </a:r>
            <a:r>
              <a:rPr lang="en-GB" sz="1200" b="1" cap="small" dirty="0" err="1" smtClean="0"/>
              <a:t>l'une</a:t>
            </a:r>
            <a:r>
              <a:rPr lang="en-GB" sz="1200" b="1" cap="small" dirty="0" smtClean="0"/>
              <a:t> de </a:t>
            </a:r>
            <a:r>
              <a:rPr lang="en-GB" sz="1200" b="1" cap="small" dirty="0" err="1" smtClean="0"/>
              <a:t>ses</a:t>
            </a:r>
            <a:r>
              <a:rPr lang="en-GB" sz="1200" b="1" cap="small" dirty="0" smtClean="0"/>
              <a:t> </a:t>
            </a:r>
            <a:r>
              <a:rPr lang="en-GB" sz="1200" b="1" cap="small" dirty="0" err="1" smtClean="0"/>
              <a:t>filiales</a:t>
            </a:r>
            <a:r>
              <a:rPr lang="en-GB" sz="1200" b="1" cap="small" dirty="0" smtClean="0"/>
              <a:t>. </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t>	 </a:t>
            </a:r>
            <a:r>
              <a:rPr lang="en-GB" sz="1200" b="1" cap="small" dirty="0" err="1" smtClean="0"/>
              <a:t>Sharesap</a:t>
            </a:r>
            <a:r>
              <a:rPr lang="en-GB" sz="1200" b="1" cap="small" dirty="0" smtClean="0"/>
              <a:t> </a:t>
            </a:r>
            <a:r>
              <a:rPr lang="en-GB" sz="1200" b="1" cap="small" dirty="0" err="1" smtClean="0"/>
              <a:t>n'est</a:t>
            </a:r>
            <a:r>
              <a:rPr lang="en-GB" sz="1200" b="1" cap="small" dirty="0" smtClean="0"/>
              <a:t> pas </a:t>
            </a:r>
            <a:r>
              <a:rPr lang="en-GB" sz="1200" b="1" cap="small" dirty="0" err="1" smtClean="0"/>
              <a:t>affilié</a:t>
            </a:r>
            <a:r>
              <a:rPr lang="en-GB" sz="1200" b="1" cap="small" dirty="0" smtClean="0"/>
              <a:t> à NEURONES </a:t>
            </a:r>
            <a:r>
              <a:rPr lang="en-GB" sz="1200" b="1" cap="small" dirty="0" err="1" smtClean="0"/>
              <a:t>ou</a:t>
            </a:r>
            <a:r>
              <a:rPr lang="en-GB" sz="1200" b="1" cap="small" dirty="0" smtClean="0"/>
              <a:t> à </a:t>
            </a:r>
            <a:r>
              <a:rPr lang="en-GB" sz="1200" b="1" cap="small" dirty="0" err="1" smtClean="0"/>
              <a:t>l'une</a:t>
            </a:r>
            <a:r>
              <a:rPr lang="en-GB" sz="1200" b="1" cap="small" dirty="0" smtClean="0"/>
              <a:t> de </a:t>
            </a:r>
            <a:r>
              <a:rPr lang="en-GB" sz="1200" b="1" cap="small" dirty="0" err="1" smtClean="0"/>
              <a:t>ses</a:t>
            </a:r>
            <a:r>
              <a:rPr lang="en-GB" sz="1200" b="1" cap="small" dirty="0" smtClean="0"/>
              <a:t> </a:t>
            </a:r>
            <a:r>
              <a:rPr lang="en-GB" sz="1200" b="1" cap="small" dirty="0" err="1" smtClean="0"/>
              <a:t>filiales</a:t>
            </a:r>
            <a:r>
              <a:rPr lang="en-GB" sz="1200" b="1" cap="small" dirty="0" smtClean="0"/>
              <a:t>. </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cap="small" dirty="0" smtClean="0"/>
          </a:p>
          <a:p>
            <a:pPr marL="336550" indent="-336550" eaLnBrk="1" hangingPunct="1">
              <a:lnSpc>
                <a:spcPct val="80000"/>
              </a:lnSpc>
              <a:spcBef>
                <a:spcPts val="325"/>
              </a:spcBef>
              <a:buClr>
                <a:srgbClr val="CC0000"/>
              </a:buClr>
              <a:buSzPct val="65000"/>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1200" dirty="0" smtClean="0"/>
              <a:t>Sharesap.com®. Copyright©. Tous droits réservés. Par Mickael QUESNOT, Consultant SAP</a:t>
            </a:r>
            <a:endParaRPr lang="en-GB" sz="1200" b="1" dirty="0" smtClean="0"/>
          </a:p>
          <a:p>
            <a:pPr marL="336550" indent="-336550" eaLnBrk="1" hangingPunct="1">
              <a:lnSpc>
                <a:spcPct val="80000"/>
              </a:lnSpc>
              <a:spcBef>
                <a:spcPts val="37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300" b="1" dirty="0" smtClean="0"/>
          </a:p>
        </p:txBody>
      </p:sp>
    </p:spTree>
    <p:extLst>
      <p:ext uri="{BB962C8B-B14F-4D97-AF65-F5344CB8AC3E}">
        <p14:creationId xmlns:p14="http://schemas.microsoft.com/office/powerpoint/2010/main" val="4288251368"/>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Lorsque vous modifiez une commande client, vous pouvez soit modifier les données de chacun des postes dans la commande client, soit modifier simultanément plusieurs postes grâce à la fonction de modification rapide.</a:t>
            </a:r>
            <a:endParaRPr lang="fr-FR" dirty="0"/>
          </a:p>
        </p:txBody>
      </p:sp>
      <p:pic>
        <p:nvPicPr>
          <p:cNvPr id="7" name="Espace réservé du contenu 6" descr="Modifier Cde client standard 1000165 : synthès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9670" y="1412875"/>
            <a:ext cx="8000197" cy="4606925"/>
          </a:xfrm>
        </p:spPr>
      </p:pic>
      <p:sp>
        <p:nvSpPr>
          <p:cNvPr id="4" name="Espace réservé de la date 3"/>
          <p:cNvSpPr>
            <a:spLocks noGrp="1"/>
          </p:cNvSpPr>
          <p:nvPr>
            <p:ph type="dt" sz="half" idx="10"/>
          </p:nvPr>
        </p:nvSpPr>
        <p:spPr/>
        <p:txBody>
          <a:bodyPr/>
          <a:lstStyle/>
          <a:p>
            <a:pPr>
              <a:defRPr/>
            </a:pPr>
            <a:fld id="{6EEE5B48-9176-4A5E-859A-EEDCA8F231A1}" type="datetime1">
              <a:rPr lang="fr-FR" smtClean="0"/>
              <a:t>12/11/2013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fr-FR"/>
          </a:p>
        </p:txBody>
      </p:sp>
      <p:sp>
        <p:nvSpPr>
          <p:cNvPr id="6" name="Espace réservé du numéro de diapositive 5"/>
          <p:cNvSpPr>
            <a:spLocks noGrp="1"/>
          </p:cNvSpPr>
          <p:nvPr>
            <p:ph type="sldNum" sz="quarter" idx="12"/>
          </p:nvPr>
        </p:nvSpPr>
        <p:spPr/>
        <p:txBody>
          <a:bodyPr/>
          <a:lstStyle/>
          <a:p>
            <a:pPr>
              <a:defRPr/>
            </a:pPr>
            <a:fld id="{FA99A84B-D33E-45DF-B709-C3898047BE39}" type="slidenum">
              <a:rPr lang="fr-FR" smtClean="0"/>
              <a:pPr>
                <a:defRPr/>
              </a:pPr>
              <a:t>4</a:t>
            </a:fld>
            <a:endParaRPr lang="fr-FR"/>
          </a:p>
        </p:txBody>
      </p:sp>
    </p:spTree>
    <p:extLst>
      <p:ext uri="{BB962C8B-B14F-4D97-AF65-F5344CB8AC3E}">
        <p14:creationId xmlns:p14="http://schemas.microsoft.com/office/powerpoint/2010/main" val="31299011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Pour plus d'informations, voir </a:t>
            </a:r>
            <a:r>
              <a:rPr lang="fr-FR" dirty="0">
                <a:hlinkClick r:id="rId2" action="ppaction://hlinkfile"/>
              </a:rPr>
              <a:t>Modifications rapides</a:t>
            </a:r>
            <a:r>
              <a:rPr lang="fr-FR" dirty="0"/>
              <a:t>.</a:t>
            </a:r>
            <a:endParaRPr lang="fr-FR" dirty="0"/>
          </a:p>
        </p:txBody>
      </p:sp>
      <p:pic>
        <p:nvPicPr>
          <p:cNvPr id="7" name="Espace réservé du contenu 6" descr="Modifier le blocage de la livraison"/>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842187" y="2735125"/>
            <a:ext cx="3315163" cy="1962424"/>
          </a:xfrm>
        </p:spPr>
      </p:pic>
      <p:sp>
        <p:nvSpPr>
          <p:cNvPr id="4" name="Espace réservé de la date 3"/>
          <p:cNvSpPr>
            <a:spLocks noGrp="1"/>
          </p:cNvSpPr>
          <p:nvPr>
            <p:ph type="dt" sz="half" idx="10"/>
          </p:nvPr>
        </p:nvSpPr>
        <p:spPr/>
        <p:txBody>
          <a:bodyPr/>
          <a:lstStyle/>
          <a:p>
            <a:pPr>
              <a:defRPr/>
            </a:pPr>
            <a:fld id="{7270FEFC-2B54-40A3-B27A-4286F5530BD1}" type="datetime1">
              <a:rPr lang="fr-FR" smtClean="0"/>
              <a:t>12/11/2013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fr-FR"/>
          </a:p>
        </p:txBody>
      </p:sp>
      <p:sp>
        <p:nvSpPr>
          <p:cNvPr id="6" name="Espace réservé du numéro de diapositive 5"/>
          <p:cNvSpPr>
            <a:spLocks noGrp="1"/>
          </p:cNvSpPr>
          <p:nvPr>
            <p:ph type="sldNum" sz="quarter" idx="12"/>
          </p:nvPr>
        </p:nvSpPr>
        <p:spPr/>
        <p:txBody>
          <a:bodyPr/>
          <a:lstStyle/>
          <a:p>
            <a:pPr>
              <a:defRPr/>
            </a:pPr>
            <a:fld id="{FA99A84B-D33E-45DF-B709-C3898047BE39}" type="slidenum">
              <a:rPr lang="fr-FR" smtClean="0"/>
              <a:pPr>
                <a:defRPr/>
              </a:pPr>
              <a:t>5</a:t>
            </a:fld>
            <a:endParaRPr lang="fr-FR"/>
          </a:p>
        </p:txBody>
      </p:sp>
    </p:spTree>
    <p:extLst>
      <p:ext uri="{BB962C8B-B14F-4D97-AF65-F5344CB8AC3E}">
        <p14:creationId xmlns:p14="http://schemas.microsoft.com/office/powerpoint/2010/main" val="31648829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Espace réservé de la date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fld id="{B4DFCF91-9623-4C75-829F-21BC1CCBB8EA}" type="datetime1">
              <a:rPr lang="fr-FR" smtClean="0"/>
              <a:t>12/11/2013</a:t>
            </a:fld>
            <a:endParaRPr lang="fr-FR" smtClean="0"/>
          </a:p>
        </p:txBody>
      </p:sp>
      <p:sp>
        <p:nvSpPr>
          <p:cNvPr id="9219" name="Espace réservé du pied de page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r>
              <a:rPr lang="fr-FR" smtClean="0"/>
              <a:t>Sharesap.com®. Copyright©. Tous droits réservés. Par Mickael QUESNOT, Consultant SAP</a:t>
            </a:r>
            <a:endParaRPr lang="fr-FR" smtClean="0"/>
          </a:p>
        </p:txBody>
      </p:sp>
      <p:sp>
        <p:nvSpPr>
          <p:cNvPr id="9220" name="Espace réservé du numéro de diapositive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fld id="{6815870C-0473-436D-8B92-21AF43ACABDA}" type="slidenum">
              <a:rPr lang="fr-FR" smtClean="0"/>
              <a:pPr eaLnBrk="1" hangingPunct="1"/>
              <a:t>6</a:t>
            </a:fld>
            <a:endParaRPr lang="fr-FR" smtClean="0"/>
          </a:p>
        </p:txBody>
      </p:sp>
      <p:sp>
        <p:nvSpPr>
          <p:cNvPr id="9221" name="Rectangle 2"/>
          <p:cNvSpPr>
            <a:spLocks noGrp="1" noChangeArrowheads="1"/>
          </p:cNvSpPr>
          <p:nvPr>
            <p:ph type="title"/>
          </p:nvPr>
        </p:nvSpPr>
        <p:spPr>
          <a:xfrm>
            <a:off x="0" y="0"/>
            <a:ext cx="9144000" cy="908050"/>
          </a:xfrm>
        </p:spPr>
        <p:txBody>
          <a:bodyPr/>
          <a:lstStyle/>
          <a:p>
            <a:pPr eaLnBrk="1" hangingPunct="1"/>
            <a:r>
              <a:rPr lang="fr-FR" smtClean="0"/>
              <a:t>Le système propose automatiquement le numéro de la dernière commande créée pendant la session de travail en cours. </a:t>
            </a:r>
            <a:br>
              <a:rPr lang="fr-FR" smtClean="0"/>
            </a:br>
            <a:endParaRPr lang="fr-FR" smtClean="0"/>
          </a:p>
        </p:txBody>
      </p:sp>
      <p:pic>
        <p:nvPicPr>
          <p:cNvPr id="9222" name="Picture 4"/>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179388" y="1125538"/>
            <a:ext cx="8640762" cy="4894262"/>
          </a:xfrm>
        </p:spPr>
      </p:pic>
      <p:sp>
        <p:nvSpPr>
          <p:cNvPr id="9223" name="Line 7"/>
          <p:cNvSpPr>
            <a:spLocks noChangeShapeType="1"/>
          </p:cNvSpPr>
          <p:nvPr/>
        </p:nvSpPr>
        <p:spPr bwMode="auto">
          <a:xfrm flipH="1">
            <a:off x="1979613" y="1916113"/>
            <a:ext cx="431800" cy="288925"/>
          </a:xfrm>
          <a:prstGeom prst="line">
            <a:avLst/>
          </a:prstGeom>
          <a:noFill/>
          <a:ln w="57150">
            <a:solidFill>
              <a:srgbClr val="80000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a date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fld id="{6F0F564F-B842-4390-A830-7175E8861A2E}" type="datetime1">
              <a:rPr lang="fr-FR" smtClean="0"/>
              <a:t>12/11/2013</a:t>
            </a:fld>
            <a:endParaRPr lang="fr-FR" smtClean="0"/>
          </a:p>
        </p:txBody>
      </p:sp>
      <p:sp>
        <p:nvSpPr>
          <p:cNvPr id="10243" name="Espace réservé du pied de page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r>
              <a:rPr lang="fr-FR" smtClean="0"/>
              <a:t>Sharesap.com®. Copyright©. Tous droits réservés. Par Mickael QUESNOT, Consultant SAP</a:t>
            </a:r>
            <a:endParaRPr lang="fr-FR" smtClean="0"/>
          </a:p>
        </p:txBody>
      </p:sp>
      <p:sp>
        <p:nvSpPr>
          <p:cNvPr id="10244" name="Espace réservé du numéro de diapositive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fld id="{5A822E6B-F842-4493-B3B7-24C30808785A}" type="slidenum">
              <a:rPr lang="fr-FR" smtClean="0"/>
              <a:pPr eaLnBrk="1" hangingPunct="1"/>
              <a:t>7</a:t>
            </a:fld>
            <a:endParaRPr lang="fr-FR" smtClean="0"/>
          </a:p>
        </p:txBody>
      </p:sp>
      <p:sp>
        <p:nvSpPr>
          <p:cNvPr id="10245" name="Rectangle 2"/>
          <p:cNvSpPr>
            <a:spLocks noGrp="1" noChangeArrowheads="1"/>
          </p:cNvSpPr>
          <p:nvPr>
            <p:ph type="title"/>
          </p:nvPr>
        </p:nvSpPr>
        <p:spPr/>
        <p:txBody>
          <a:bodyPr/>
          <a:lstStyle/>
          <a:p>
            <a:pPr eaLnBrk="1" hangingPunct="1"/>
            <a:r>
              <a:rPr lang="fr-FR" smtClean="0"/>
              <a:t>Vous pouvez également saisir le numéro de la commande client que vous voulez modifier ou, si vous ne le connaissez pas, celui de la commande, de la livraison, du document de facturation ou de l’OTP concernés.</a:t>
            </a:r>
          </a:p>
        </p:txBody>
      </p:sp>
      <p:pic>
        <p:nvPicPr>
          <p:cNvPr id="10246" name="Picture 5"/>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p:pic>
      <p:sp>
        <p:nvSpPr>
          <p:cNvPr id="10247" name="Line 6"/>
          <p:cNvSpPr>
            <a:spLocks noChangeShapeType="1"/>
          </p:cNvSpPr>
          <p:nvPr/>
        </p:nvSpPr>
        <p:spPr bwMode="auto">
          <a:xfrm flipH="1">
            <a:off x="3059113" y="3213100"/>
            <a:ext cx="433387" cy="720725"/>
          </a:xfrm>
          <a:prstGeom prst="line">
            <a:avLst/>
          </a:prstGeom>
          <a:noFill/>
          <a:ln w="57150">
            <a:solidFill>
              <a:srgbClr val="80000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10248" name="Line 7"/>
          <p:cNvSpPr>
            <a:spLocks noChangeShapeType="1"/>
          </p:cNvSpPr>
          <p:nvPr/>
        </p:nvSpPr>
        <p:spPr bwMode="auto">
          <a:xfrm flipH="1">
            <a:off x="2700338" y="3213100"/>
            <a:ext cx="792162" cy="144463"/>
          </a:xfrm>
          <a:prstGeom prst="line">
            <a:avLst/>
          </a:prstGeom>
          <a:noFill/>
          <a:ln w="57150">
            <a:solidFill>
              <a:srgbClr val="80000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Espace réservé de la date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fld id="{E7C01412-DF28-4337-B8B7-BD3BD54ED6FF}" type="datetime1">
              <a:rPr lang="fr-FR" smtClean="0"/>
              <a:t>12/11/2013</a:t>
            </a:fld>
            <a:endParaRPr lang="fr-FR" smtClean="0"/>
          </a:p>
        </p:txBody>
      </p:sp>
      <p:sp>
        <p:nvSpPr>
          <p:cNvPr id="11267" name="Espace réservé du pied de page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r>
              <a:rPr lang="fr-FR" smtClean="0"/>
              <a:t>Sharesap.com®. Copyright©. Tous droits réservés. Par Mickael QUESNOT, Consultant SAP</a:t>
            </a:r>
            <a:endParaRPr lang="fr-FR" smtClean="0"/>
          </a:p>
        </p:txBody>
      </p:sp>
      <p:sp>
        <p:nvSpPr>
          <p:cNvPr id="11268" name="Espace réservé du numéro de diapositive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fld id="{7890895D-F206-4377-81CC-8BFBC4AC97CD}" type="slidenum">
              <a:rPr lang="fr-FR" smtClean="0"/>
              <a:pPr eaLnBrk="1" hangingPunct="1"/>
              <a:t>8</a:t>
            </a:fld>
            <a:endParaRPr lang="fr-FR" smtClean="0"/>
          </a:p>
        </p:txBody>
      </p:sp>
      <p:sp>
        <p:nvSpPr>
          <p:cNvPr id="11269" name="Rectangle 2"/>
          <p:cNvSpPr>
            <a:spLocks noGrp="1" noChangeArrowheads="1"/>
          </p:cNvSpPr>
          <p:nvPr>
            <p:ph type="title"/>
          </p:nvPr>
        </p:nvSpPr>
        <p:spPr/>
        <p:txBody>
          <a:bodyPr/>
          <a:lstStyle/>
          <a:p>
            <a:pPr eaLnBrk="1" hangingPunct="1"/>
            <a:r>
              <a:rPr lang="fr-FR" smtClean="0"/>
              <a:t>Vous cliquez sur </a:t>
            </a:r>
            <a:r>
              <a:rPr lang="fr-FR" i="1" smtClean="0"/>
              <a:t>entrée</a:t>
            </a:r>
            <a:r>
              <a:rPr lang="fr-FR" smtClean="0"/>
              <a:t>. </a:t>
            </a:r>
          </a:p>
        </p:txBody>
      </p:sp>
      <p:pic>
        <p:nvPicPr>
          <p:cNvPr id="11270" name="Picture 6"/>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p:pic>
      <p:sp>
        <p:nvSpPr>
          <p:cNvPr id="11271" name="Line 7"/>
          <p:cNvSpPr>
            <a:spLocks noChangeShapeType="1"/>
          </p:cNvSpPr>
          <p:nvPr/>
        </p:nvSpPr>
        <p:spPr bwMode="auto">
          <a:xfrm flipH="1">
            <a:off x="395288" y="1196975"/>
            <a:ext cx="360362" cy="360363"/>
          </a:xfrm>
          <a:prstGeom prst="line">
            <a:avLst/>
          </a:prstGeom>
          <a:noFill/>
          <a:ln w="57150">
            <a:solidFill>
              <a:srgbClr val="80000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e la date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fld id="{F27D204E-23AF-4660-B0EF-5739C538BBE4}" type="datetime1">
              <a:rPr lang="fr-FR" smtClean="0"/>
              <a:t>12/11/2013</a:t>
            </a:fld>
            <a:endParaRPr lang="fr-FR" smtClean="0"/>
          </a:p>
        </p:txBody>
      </p:sp>
      <p:sp>
        <p:nvSpPr>
          <p:cNvPr id="12291" name="Espace réservé du pied de page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r>
              <a:rPr lang="fr-FR" smtClean="0"/>
              <a:t>Sharesap.com®. Copyright©. Tous droits réservés. Par Mickael QUESNOT, Consultant SAP</a:t>
            </a:r>
            <a:endParaRPr lang="fr-FR" smtClean="0"/>
          </a:p>
        </p:txBody>
      </p:sp>
      <p:sp>
        <p:nvSpPr>
          <p:cNvPr id="12292" name="Espace réservé du numéro de diapositive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fld id="{2EEDBA67-75BD-4E45-8582-4D6616649AF1}" type="slidenum">
              <a:rPr lang="fr-FR" smtClean="0"/>
              <a:pPr eaLnBrk="1" hangingPunct="1"/>
              <a:t>9</a:t>
            </a:fld>
            <a:endParaRPr lang="fr-FR" smtClean="0"/>
          </a:p>
        </p:txBody>
      </p:sp>
      <p:sp>
        <p:nvSpPr>
          <p:cNvPr id="12293" name="Rectangle 2"/>
          <p:cNvSpPr>
            <a:spLocks noGrp="1" noChangeArrowheads="1"/>
          </p:cNvSpPr>
          <p:nvPr>
            <p:ph type="title"/>
          </p:nvPr>
        </p:nvSpPr>
        <p:spPr/>
        <p:txBody>
          <a:bodyPr/>
          <a:lstStyle/>
          <a:p>
            <a:pPr eaLnBrk="1" hangingPunct="1"/>
            <a:r>
              <a:rPr lang="fr-FR" smtClean="0"/>
              <a:t>Vous apportez vos modifications. </a:t>
            </a:r>
          </a:p>
        </p:txBody>
      </p:sp>
      <p:pic>
        <p:nvPicPr>
          <p:cNvPr id="12294"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p:pic>
    </p:spTree>
  </p:cSld>
  <p:clrMapOvr>
    <a:masterClrMapping/>
  </p:clrMapOvr>
</p:sld>
</file>

<file path=ppt/theme/theme1.xml><?xml version="1.0" encoding="utf-8"?>
<a:theme xmlns:a="http://schemas.openxmlformats.org/drawingml/2006/main" name="Profil">
  <a:themeElements>
    <a:clrScheme name="Profil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Profil">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57150" cap="flat" cmpd="sng" algn="ctr">
          <a:solidFill>
            <a:srgbClr val="800000"/>
          </a:solidFill>
          <a:prstDash val="solid"/>
          <a:round/>
          <a:headEnd type="none" w="med" len="med"/>
          <a:tailEnd type="triangl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sz="1800" b="0" i="0" u="none" strike="noStrike" cap="none" normalizeH="0" baseline="0" smtClean="0">
            <a:ln>
              <a:noFill/>
            </a:ln>
            <a:solidFill>
              <a:schemeClr val="tx1"/>
            </a:solidFill>
            <a:effectLst/>
            <a:latin typeface="Verdana" pitchFamily="34" charset="0"/>
            <a:cs typeface="Arial" charset="0"/>
          </a:defRPr>
        </a:defPPr>
      </a:lstStyle>
    </a:spDef>
    <a:lnDef>
      <a:spPr bwMode="auto">
        <a:xfrm>
          <a:off x="0" y="0"/>
          <a:ext cx="1" cy="1"/>
        </a:xfrm>
        <a:custGeom>
          <a:avLst/>
          <a:gdLst/>
          <a:ahLst/>
          <a:cxnLst/>
          <a:rect l="0" t="0" r="0" b="0"/>
          <a:pathLst/>
        </a:custGeom>
        <a:noFill/>
        <a:ln w="57150" cap="flat" cmpd="sng" algn="ctr">
          <a:solidFill>
            <a:srgbClr val="800000"/>
          </a:solidFill>
          <a:prstDash val="solid"/>
          <a:round/>
          <a:headEnd type="none" w="med" len="med"/>
          <a:tailEnd type="triangl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sz="1800" b="0" i="0" u="none" strike="noStrike" cap="none" normalizeH="0" baseline="0" smtClean="0">
            <a:ln>
              <a:noFill/>
            </a:ln>
            <a:solidFill>
              <a:schemeClr val="tx1"/>
            </a:solidFill>
            <a:effectLst/>
            <a:latin typeface="Verdana" pitchFamily="34" charset="0"/>
            <a:cs typeface="Arial" charset="0"/>
          </a:defRPr>
        </a:defPPr>
      </a:lstStyle>
    </a:lnDef>
  </a:objectDefaults>
  <a:extraClrSchemeLst>
    <a:extraClrScheme>
      <a:clrScheme name="Profil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Profile</Template>
  <TotalTime>412</TotalTime>
  <Words>450</Words>
  <Application>Microsoft Office PowerPoint</Application>
  <PresentationFormat>Affichage à l'écran (4:3)</PresentationFormat>
  <Paragraphs>80</Paragraphs>
  <Slides>11</Slides>
  <Notes>1</Notes>
  <HiddenSlides>0</HiddenSlides>
  <MMClips>0</MMClips>
  <ScaleCrop>false</ScaleCrop>
  <HeadingPairs>
    <vt:vector size="4" baseType="variant">
      <vt:variant>
        <vt:lpstr>Thème</vt:lpstr>
      </vt:variant>
      <vt:variant>
        <vt:i4>1</vt:i4>
      </vt:variant>
      <vt:variant>
        <vt:lpstr>Titres des diapositives</vt:lpstr>
      </vt:variant>
      <vt:variant>
        <vt:i4>11</vt:i4>
      </vt:variant>
    </vt:vector>
  </HeadingPairs>
  <TitlesOfParts>
    <vt:vector size="12" baseType="lpstr">
      <vt:lpstr>Profil</vt:lpstr>
      <vt:lpstr>Guide fonctionnel SAP ECC 6.0 par Mickael QUESNOT ©  Modification des commandes client</vt:lpstr>
      <vt:lpstr>Présentation PowerPoint</vt:lpstr>
      <vt:lpstr>Présentation PowerPoint</vt:lpstr>
      <vt:lpstr>Lorsque vous modifiez une commande client, vous pouvez soit modifier les données de chacun des postes dans la commande client, soit modifier simultanément plusieurs postes grâce à la fonction de modification rapide.</vt:lpstr>
      <vt:lpstr>Pour plus d'informations, voir Modifications rapides.</vt:lpstr>
      <vt:lpstr>Le système propose automatiquement le numéro de la dernière commande créée pendant la session de travail en cours.  </vt:lpstr>
      <vt:lpstr>Vous pouvez également saisir le numéro de la commande client que vous voulez modifier ou, si vous ne le connaissez pas, celui de la commande, de la livraison, du document de facturation ou de l’OTP concernés.</vt:lpstr>
      <vt:lpstr>Vous cliquez sur entrée. </vt:lpstr>
      <vt:lpstr>Vous apportez vos modifications. </vt:lpstr>
      <vt:lpstr>Vous sauvegardez le document</vt:lpstr>
      <vt:lpstr>La commande client est sauvegardée.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Guide fonctionnel SAP ECC 6.0 &amp;&amp;</dc:title>
  <dc:creator>Mickael QUESNOT</dc:creator>
  <cp:lastModifiedBy>QUESNOT, Mickael</cp:lastModifiedBy>
  <cp:revision>75</cp:revision>
  <dcterms:created xsi:type="dcterms:W3CDTF">2008-10-05T17:24:36Z</dcterms:created>
  <dcterms:modified xsi:type="dcterms:W3CDTF">2013-11-12T11:33:23Z</dcterms:modified>
</cp:coreProperties>
</file>