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309" r:id="rId1"/>
  </p:sldMasterIdLst>
  <p:notesMasterIdLst>
    <p:notesMasterId r:id="rId9"/>
  </p:notesMasterIdLst>
  <p:sldIdLst>
    <p:sldId id="268" r:id="rId2"/>
    <p:sldId id="269" r:id="rId3"/>
    <p:sldId id="270" r:id="rId4"/>
    <p:sldId id="272" r:id="rId5"/>
    <p:sldId id="271" r:id="rId6"/>
    <p:sldId id="273" r:id="rId7"/>
    <p:sldId id="274" r:id="rId8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215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0143619-AA58-42C9-BE19-D3C91726FA76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A05C0A-8C9D-4F5E-B98F-9CB9C1919C45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C83D5-9D85-45D4-89D4-E6A127D68544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le rect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le isocè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D959B06D-E178-473F-8834-651EAF1098E8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1" name="Connecteur droit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7276F25-A4AE-4D4E-83E4-BD57DEA19321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CDFEEB10-8F6C-4618-AAE7-8B30DF66D31B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1C8BB-94EC-48E1-AE97-677B1C370306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5845517B-123D-4759-B02D-544E65C1E857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1243A83-1DC5-4954-AB32-55190848BB7D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5C99200-6D1D-4EE8-8FE1-A53F137E9A10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101D9F4-5D8F-409A-B164-7CB5581879CB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hf hdr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/>
              <a:t>Documents de facturation individuels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47500" lnSpcReduction="20000"/>
          </a:bodyPr>
          <a:lstStyle/>
          <a:p>
            <a:pPr marL="411480">
              <a:spcAft>
                <a:spcPts val="0"/>
              </a:spcAft>
              <a:buNone/>
              <a:defRPr/>
            </a:pPr>
            <a:endParaRPr lang="fr-FR" b="1" dirty="0"/>
          </a:p>
          <a:p>
            <a:pPr>
              <a:defRPr/>
            </a:pPr>
            <a:r>
              <a:rPr lang="fr-FR" dirty="0"/>
              <a:t>Si votre entreprise a besoin d'expertise SD, MM, WM, PS, </a:t>
            </a:r>
            <a:r>
              <a:rPr lang="fr-FR" dirty="0" err="1"/>
              <a:t>Retail</a:t>
            </a:r>
            <a:r>
              <a:rPr lang="fr-FR" dirty="0"/>
              <a:t>, HR… pour renforcer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EXTERNALISER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une Tierce Maintenance Applicative (TMA),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former ses utilisateurs, ...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Vous pouvez me contacter via la rubrique Contact ou sur mon adresse courriel </a:t>
            </a:r>
            <a:r>
              <a:rPr lang="fr-FR" u="sng" dirty="0">
                <a:hlinkClick r:id="rId2"/>
              </a:rPr>
              <a:t>quesnot@sharesap.com</a:t>
            </a:r>
            <a:r>
              <a:rPr lang="fr-FR" u="sng" dirty="0"/>
              <a:t>.</a:t>
            </a:r>
          </a:p>
          <a:p>
            <a:pPr>
              <a:defRPr/>
            </a:pPr>
            <a:endParaRPr lang="fr-FR" u="sng" dirty="0"/>
          </a:p>
          <a:p>
            <a:pPr>
              <a:defRPr/>
            </a:pPr>
            <a:r>
              <a:rPr lang="fr-FR" dirty="0"/>
              <a:t>Je recherche également un site partenaire ou un sponsor pour développer mon site. </a:t>
            </a:r>
            <a:endParaRPr lang="fr-FR" u="sng" dirty="0"/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SAP® est une marque déposée par SAP AG ainsi que les noms suivants : SAP ECC, ABAP, R/3.</a:t>
            </a:r>
            <a:br>
              <a:rPr lang="fr-FR"/>
            </a:br>
            <a:endParaRPr lang="fr-FR" dirty="0" smtClean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2C022C3-4711-4261-9E08-13E019E1A60F}" type="datetime1">
              <a:rPr lang="fr-FR" smtClean="0"/>
              <a:pPr/>
              <a:t>08/08/2013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Utilisation</a:t>
            </a:r>
            <a:br>
              <a:rPr lang="fr-FR" b="1" dirty="0"/>
            </a:br>
            <a:r>
              <a:rPr lang="fr-FR" b="1" dirty="0"/>
              <a:t>Vous pouvez configurer le système pour qu'il crée un document de facturation pour chaque document de vente, par exemple une facture par livraison. 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6580"/>
            <a:ext cx="4996011" cy="419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548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Conditions préalables</a:t>
            </a:r>
            <a:endParaRPr lang="fr-FR" dirty="0"/>
          </a:p>
        </p:txBody>
      </p:sp>
      <p:pic>
        <p:nvPicPr>
          <p:cNvPr id="7" name="Espace réservé du contenu 6" descr="Afficher guide d'implément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745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Accédez à la régie de la copie via le chemin de menus </a:t>
            </a:r>
            <a:r>
              <a:rPr lang="fr-FR" b="1" i="1" dirty="0"/>
              <a:t>Facturation</a:t>
            </a:r>
            <a:r>
              <a:rPr lang="fr-FR" b="1" dirty="0"/>
              <a:t> ® </a:t>
            </a:r>
            <a:r>
              <a:rPr lang="fr-FR" b="1" i="1" dirty="0"/>
              <a:t>Factures</a:t>
            </a:r>
            <a:r>
              <a:rPr lang="fr-FR" b="1" dirty="0"/>
              <a:t> ® </a:t>
            </a:r>
            <a:r>
              <a:rPr lang="fr-FR" b="1" i="1" dirty="0"/>
              <a:t>Paramétrage de la copie pour les factures</a:t>
            </a:r>
            <a:r>
              <a:rPr lang="fr-FR" b="1" dirty="0"/>
              <a:t> dans le </a:t>
            </a:r>
            <a:r>
              <a:rPr lang="fr-FR" b="1" dirty="0" err="1"/>
              <a:t>Customizing</a:t>
            </a:r>
            <a:r>
              <a:rPr lang="fr-FR" b="1" dirty="0"/>
              <a:t> ADV, navigation</a:t>
            </a:r>
            <a:r>
              <a:rPr lang="fr-FR" b="1" i="1" dirty="0"/>
              <a:t> Poste,</a:t>
            </a:r>
            <a:r>
              <a:rPr lang="fr-FR" b="1" dirty="0"/>
              <a:t> zone </a:t>
            </a:r>
            <a:r>
              <a:rPr lang="fr-FR" b="1" i="1" dirty="0"/>
              <a:t>: VBRK/VBRP</a:t>
            </a:r>
            <a:r>
              <a:rPr lang="fr-FR" b="1" dirty="0"/>
              <a:t>.</a:t>
            </a:r>
            <a:r>
              <a:rPr lang="fr-FR" b="1" i="1" dirty="0"/>
              <a:t> </a:t>
            </a:r>
            <a:endParaRPr lang="fr-FR" dirty="0"/>
          </a:p>
        </p:txBody>
      </p:sp>
      <p:pic>
        <p:nvPicPr>
          <p:cNvPr id="7" name="Espace réservé du contenu 6" descr="Afficher vue &quot;Poste&quot; : détail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168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cette zone, sélectionnez la routine de transfert de données 3.</a:t>
            </a:r>
            <a:endParaRPr lang="fr-FR" dirty="0"/>
          </a:p>
        </p:txBody>
      </p:sp>
      <p:pic>
        <p:nvPicPr>
          <p:cNvPr id="7" name="Espace réservé du contenu 6" descr="Routin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208" y="2454035"/>
            <a:ext cx="2381583" cy="3429479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746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Fonctionnalités</a:t>
            </a:r>
            <a:br>
              <a:rPr lang="fr-FR" b="1" dirty="0"/>
            </a:br>
            <a:r>
              <a:rPr lang="fr-FR" b="1" dirty="0"/>
              <a:t>Que les livraisons proviennent d'une commande client ou de plusieurs, le système peut créer une facture individuelle pour chaque livraison.</a:t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Editeur ABAP : Include FV60C003 Afficher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08/08/2013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161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1199</TotalTime>
  <Words>251</Words>
  <Application>Microsoft Office PowerPoint</Application>
  <PresentationFormat>Affichage à l'écran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Verve</vt:lpstr>
      <vt:lpstr>Documents de facturation individuels©</vt:lpstr>
      <vt:lpstr>Présentation PowerPoint</vt:lpstr>
      <vt:lpstr>Utilisation Vous pouvez configurer le système pour qu'il crée un document de facturation pour chaque document de vente, par exemple une facture par livraison. </vt:lpstr>
      <vt:lpstr>Conditions préalables</vt:lpstr>
      <vt:lpstr> Accédez à la régie de la copie via le chemin de menus Facturation ® Factures ® Paramétrage de la copie pour les factures dans le Customizing ADV, navigation Poste, zone : VBRK/VBRP. </vt:lpstr>
      <vt:lpstr>Dans cette zone, sélectionnez la routine de transfert de données 3.</vt:lpstr>
      <vt:lpstr>Fonctionnalités Que les livraisons proviennent d'une commande client ou de plusieurs, le système peut créer une facture individuelle pour chaque livraison.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QUESNOT, Mickael</dc:creator>
  <cp:lastModifiedBy>QUESNOT, Mickael</cp:lastModifiedBy>
  <cp:revision>201</cp:revision>
  <dcterms:modified xsi:type="dcterms:W3CDTF">2013-08-08T14:34:25Z</dcterms:modified>
</cp:coreProperties>
</file>