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201" r:id="rId1"/>
  </p:sldMasterIdLst>
  <p:notesMasterIdLst>
    <p:notesMasterId r:id="rId11"/>
  </p:notesMasterIdLst>
  <p:sldIdLst>
    <p:sldId id="268" r:id="rId2"/>
    <p:sldId id="269" r:id="rId3"/>
    <p:sldId id="270" r:id="rId4"/>
    <p:sldId id="267" r:id="rId5"/>
    <p:sldId id="271" r:id="rId6"/>
    <p:sldId id="272" r:id="rId7"/>
    <p:sldId id="273" r:id="rId8"/>
    <p:sldId id="274" r:id="rId9"/>
    <p:sldId id="275" r:id="rId10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79215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4B0476-0C96-4AA2-AC64-CB436B3095A4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buClr>
                  <a:srgbClr val="20003A"/>
                </a:buCl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46175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A918FC-7DB2-43B4-9797-DFAAA8640C82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78E329-0E90-4061-AE68-194B7A06BB58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F73D9E-278B-4B3A-BC82-9FB606D18D71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72B1C-F99D-42E9-83F8-3CB5BD96AB2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8523DE-2F28-40E4-ACA1-DC92DA5052F2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3D86ED-2617-4431-869A-31F7177F256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 sz="1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BFE700-B13D-4277-9D82-560B3D10A2BB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1B353A-1125-4C61-A7C0-15FA170DDBA7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5E0118-7A68-418C-8714-774E87ED170E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9972E-B32E-4B89-8BFC-FDC53D23307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D80F-09B0-4AF2-A902-D6732564D76E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BB4-B74E-439A-BEC8-D6926851035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5AF41E-30ED-417C-9E0F-F9BF1F0CCC4C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7A7FA-854E-4A49-899C-BCAB66229742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A75445-0E9C-4EA2-BC84-6CD4A8F7B5C6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D82A1A-C33F-49D8-BA42-5C3ACFFC42A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33BC10-9EA3-4208-A206-952334A79B7A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F1AE72-7784-4231-ACEA-49B0350CB2C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4752A1F-1CE0-4554-8E9D-1B801E4FF9F6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CE6BC5-E280-4217-A4D4-7FCB0C00019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02" r:id="rId1"/>
    <p:sldLayoutId id="2147484203" r:id="rId2"/>
    <p:sldLayoutId id="2147484204" r:id="rId3"/>
    <p:sldLayoutId id="2147484205" r:id="rId4"/>
    <p:sldLayoutId id="2147484206" r:id="rId5"/>
    <p:sldLayoutId id="2147484207" r:id="rId6"/>
    <p:sldLayoutId id="2147484208" r:id="rId7"/>
    <p:sldLayoutId id="2147484209" r:id="rId8"/>
    <p:sldLayoutId id="2147484210" r:id="rId9"/>
    <p:sldLayoutId id="2147484211" r:id="rId10"/>
    <p:sldLayoutId id="2147484212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fr-FR" b="1" dirty="0" smtClean="0"/>
              <a:t>Entrée de marchandises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©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AA73B28-2DF2-4DD9-BA6D-4773847CAB03}" type="datetime1">
              <a:rPr lang="fr-FR" smtClean="0"/>
              <a:pPr/>
              <a:t>16/08/2012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sz="quarter" idx="13"/>
          </p:nvPr>
        </p:nvSpPr>
        <p:spPr>
          <a:xfrm>
            <a:off x="179388" y="188913"/>
            <a:ext cx="8634412" cy="5824537"/>
          </a:xfrm>
        </p:spPr>
        <p:txBody>
          <a:bodyPr>
            <a:normAutofit fontScale="925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b="1" dirty="0" smtClean="0"/>
          </a:p>
          <a:p>
            <a:pPr>
              <a:defRPr/>
            </a:pPr>
            <a:r>
              <a:rPr lang="fr-FR" dirty="0" smtClean="0"/>
              <a:t>Si votre entreprise a besoin d'expertise SD, MM, WM, PS, </a:t>
            </a:r>
            <a:r>
              <a:rPr lang="fr-FR" dirty="0" err="1" smtClean="0"/>
              <a:t>Retail</a:t>
            </a:r>
            <a:r>
              <a:rPr lang="fr-FR" dirty="0" smtClean="0"/>
              <a:t>, HR… pour renforcer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EXTERNALISER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une Tierce Maintenance Applicative (TMA),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former ses utilisateurs, ...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Vous pouvez me contacter via la rubrique Contact ou sur mon adresse courriel </a:t>
            </a:r>
            <a:r>
              <a:rPr lang="fr-FR" u="sng" dirty="0" smtClean="0"/>
              <a:t>quesnot@sharesap.com.</a:t>
            </a:r>
          </a:p>
          <a:p>
            <a:pPr>
              <a:defRPr/>
            </a:pPr>
            <a:endParaRPr lang="fr-FR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CC7DC21-B292-4BBE-8A09-B052CD650D38}" type="datetime1">
              <a:rPr lang="fr-FR" smtClean="0"/>
              <a:pPr/>
              <a:t>16/08/2012</a:t>
            </a:fld>
            <a:endParaRPr lang="fr-FR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126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0648B6-BCAE-4EB5-A84B-7260036DD682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1266" name="Rectangle 1"/>
          <p:cNvSpPr>
            <a:spLocks noGrp="1" noChangeArrowheads="1"/>
          </p:cNvSpPr>
          <p:nvPr>
            <p:ph sz="quarter" idx="13"/>
          </p:nvPr>
        </p:nvSpPr>
        <p:spPr>
          <a:xfrm>
            <a:off x="395288" y="0"/>
            <a:ext cx="8748712" cy="6092825"/>
          </a:xfrm>
        </p:spPr>
        <p:txBody>
          <a:bodyPr>
            <a:normAutofit fontScale="92500" lnSpcReduction="10000"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CODLIOG,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</a:t>
            </a:r>
            <a:r>
              <a:rPr lang="en-GB" sz="1200" b="1" cap="small" smtClean="0"/>
              <a:t>, SAP ECC, SAP </a:t>
            </a:r>
            <a:r>
              <a:rPr lang="en-GB" sz="1200" b="1" cap="small" dirty="0" smtClean="0"/>
              <a:t>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Applications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dirty="0" smtClean="0"/>
              <a:t>Cette composante vous permet d’enregistrer l'entrée de marchandises provenant d'un fournisseur externe ou de la fabrication.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10244" name="Espace réservé de la date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9C94617-5F96-44D8-A69E-8B050EFC8E5D}" type="datetime1">
              <a:rPr lang="fr-FR" smtClean="0"/>
              <a:pPr/>
              <a:t>16/08/2012</a:t>
            </a:fld>
            <a:endParaRPr lang="en-GB" smtClean="0"/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024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AE82408-D3B9-4435-A35A-BCB6CA1CFD0E}" type="slidenum">
              <a:rPr lang="en-GB" smtClean="0"/>
              <a:pPr/>
              <a:t>4</a:t>
            </a:fld>
            <a:endParaRPr lang="en-GB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2056" y="1600200"/>
            <a:ext cx="65798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entrée de marchandises entraîne une augmentation du stock magasin</a:t>
            </a:r>
            <a:r>
              <a:rPr lang="fr-FR" dirty="0" smtClean="0"/>
              <a:t>. Mb52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6567" y="1600200"/>
            <a:ext cx="625086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Fonctionnalités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dirty="0" smtClean="0"/>
              <a:t>Le système fait une distinction entre les types suivants d'entrées de marchandises 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pt-BR" dirty="0" smtClean="0"/>
              <a:t> MIGO_GR - EM sur commande (MIGO) 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36839" y="1600200"/>
            <a:ext cx="7270321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●      entrées de marchandises en référence à une réservation </a:t>
            </a:r>
            <a:r>
              <a:rPr lang="fr-FR" dirty="0" smtClean="0"/>
              <a:t>; MIGO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7896" y="1600200"/>
            <a:ext cx="7288207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●      entrées de marchandises en référence à un ordre ; MB31 - Pour ordre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91262" y="1600200"/>
            <a:ext cx="69614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●      </a:t>
            </a:r>
            <a:r>
              <a:rPr lang="de-DE" dirty="0" err="1" smtClean="0"/>
              <a:t>autres</a:t>
            </a:r>
            <a:r>
              <a:rPr lang="de-DE" dirty="0" smtClean="0"/>
              <a:t> </a:t>
            </a:r>
            <a:r>
              <a:rPr lang="de-DE" dirty="0" err="1" smtClean="0"/>
              <a:t>entrées</a:t>
            </a:r>
            <a:r>
              <a:rPr lang="de-DE" dirty="0" smtClean="0"/>
              <a:t> de </a:t>
            </a:r>
            <a:r>
              <a:rPr lang="de-DE" dirty="0" err="1" smtClean="0"/>
              <a:t>marchandises</a:t>
            </a:r>
            <a:r>
              <a:rPr lang="de-DE" dirty="0" smtClean="0"/>
              <a:t>. MB1C - </a:t>
            </a:r>
            <a:r>
              <a:rPr lang="de-DE" dirty="0" err="1" smtClean="0"/>
              <a:t>Autres</a:t>
            </a:r>
            <a:r>
              <a:rPr lang="de-DE" dirty="0" smtClean="0"/>
              <a:t> </a:t>
            </a:r>
            <a:br>
              <a:rPr lang="de-DE" dirty="0" smtClean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F15C9-8622-481C-A938-164848413742}" type="datetime1">
              <a:rPr lang="fr-FR" smtClean="0"/>
              <a:pPr>
                <a:defRPr/>
              </a:pPr>
              <a:t>16/08/2012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21174" y="1600200"/>
            <a:ext cx="670165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1175</TotalTime>
  <Words>311</Words>
  <Application>Microsoft Office PowerPoint</Application>
  <PresentationFormat>Affichage à l'écran (4:3)</PresentationFormat>
  <Paragraphs>68</Paragraphs>
  <Slides>9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Horizon</vt:lpstr>
      <vt:lpstr>Entrée de marchandises©</vt:lpstr>
      <vt:lpstr>Diapositive 2</vt:lpstr>
      <vt:lpstr>Diapositive 3</vt:lpstr>
      <vt:lpstr>Applications  Cette composante vous permet d’enregistrer l'entrée de marchandises provenant d'un fournisseur externe ou de la fabrication.  </vt:lpstr>
      <vt:lpstr>Une entrée de marchandises entraîne une augmentation du stock magasin. Mb52</vt:lpstr>
      <vt:lpstr>Fonctionnalités  Le système fait une distinction entre les types suivants d'entrées de marchandises :   MIGO_GR - EM sur commande (MIGO) </vt:lpstr>
      <vt:lpstr>●      entrées de marchandises en référence à une réservation ; MIGO </vt:lpstr>
      <vt:lpstr>●      entrées de marchandises en référence à un ordre ; MB31 - Pour ordre  </vt:lpstr>
      <vt:lpstr>●      autres entrées de marchandises. MB1C - Autres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192</cp:revision>
  <dcterms:modified xsi:type="dcterms:W3CDTF">2012-08-16T12:08:07Z</dcterms:modified>
</cp:coreProperties>
</file>