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8" r:id="rId1"/>
  </p:sldMasterIdLst>
  <p:notesMasterIdLst>
    <p:notesMasterId r:id="rId10"/>
  </p:notesMasterIdLst>
  <p:handoutMasterIdLst>
    <p:handoutMasterId r:id="rId11"/>
  </p:handoutMasterIdLst>
  <p:sldIdLst>
    <p:sldId id="392" r:id="rId2"/>
    <p:sldId id="408" r:id="rId3"/>
    <p:sldId id="409" r:id="rId4"/>
    <p:sldId id="403" r:id="rId5"/>
    <p:sldId id="404" r:id="rId6"/>
    <p:sldId id="405" r:id="rId7"/>
    <p:sldId id="406" r:id="rId8"/>
    <p:sldId id="407" r:id="rId9"/>
  </p:sldIdLst>
  <p:sldSz cx="9144000" cy="6858000" type="screen4x3"/>
  <p:notesSz cx="7099300" cy="10234613"/>
  <p:defaultTextStyle>
    <a:defPPr>
      <a:defRPr lang="fr-FR"/>
    </a:defPPr>
    <a:lvl1pPr algn="l" rtl="0" fontAlgn="base">
      <a:spcBef>
        <a:spcPct val="0"/>
      </a:spcBef>
      <a:spcAft>
        <a:spcPct val="0"/>
      </a:spcAft>
      <a:defRPr kern="1200">
        <a:solidFill>
          <a:schemeClr val="tx1"/>
        </a:solidFill>
        <a:latin typeface="Tahoma" charset="0"/>
        <a:ea typeface="+mn-ea"/>
        <a:cs typeface="+mn-cs"/>
      </a:defRPr>
    </a:lvl1pPr>
    <a:lvl2pPr marL="457200" algn="l" rtl="0" fontAlgn="base">
      <a:spcBef>
        <a:spcPct val="0"/>
      </a:spcBef>
      <a:spcAft>
        <a:spcPct val="0"/>
      </a:spcAft>
      <a:defRPr kern="1200">
        <a:solidFill>
          <a:schemeClr val="tx1"/>
        </a:solidFill>
        <a:latin typeface="Tahoma" charset="0"/>
        <a:ea typeface="+mn-ea"/>
        <a:cs typeface="+mn-cs"/>
      </a:defRPr>
    </a:lvl2pPr>
    <a:lvl3pPr marL="914400" algn="l" rtl="0" fontAlgn="base">
      <a:spcBef>
        <a:spcPct val="0"/>
      </a:spcBef>
      <a:spcAft>
        <a:spcPct val="0"/>
      </a:spcAft>
      <a:defRPr kern="1200">
        <a:solidFill>
          <a:schemeClr val="tx1"/>
        </a:solidFill>
        <a:latin typeface="Tahoma" charset="0"/>
        <a:ea typeface="+mn-ea"/>
        <a:cs typeface="+mn-cs"/>
      </a:defRPr>
    </a:lvl3pPr>
    <a:lvl4pPr marL="1371600" algn="l" rtl="0" fontAlgn="base">
      <a:spcBef>
        <a:spcPct val="0"/>
      </a:spcBef>
      <a:spcAft>
        <a:spcPct val="0"/>
      </a:spcAft>
      <a:defRPr kern="1200">
        <a:solidFill>
          <a:schemeClr val="tx1"/>
        </a:solidFill>
        <a:latin typeface="Tahoma" charset="0"/>
        <a:ea typeface="+mn-ea"/>
        <a:cs typeface="+mn-cs"/>
      </a:defRPr>
    </a:lvl4pPr>
    <a:lvl5pPr marL="1828800" algn="l" rtl="0" fontAlgn="base">
      <a:spcBef>
        <a:spcPct val="0"/>
      </a:spcBef>
      <a:spcAft>
        <a:spcPct val="0"/>
      </a:spcAft>
      <a:defRPr kern="1200">
        <a:solidFill>
          <a:schemeClr val="tx1"/>
        </a:solidFill>
        <a:latin typeface="Tahoma" charset="0"/>
        <a:ea typeface="+mn-ea"/>
        <a:cs typeface="+mn-cs"/>
      </a:defRPr>
    </a:lvl5pPr>
    <a:lvl6pPr marL="2286000" algn="l" defTabSz="914400" rtl="0" eaLnBrk="1" latinLnBrk="0" hangingPunct="1">
      <a:defRPr kern="1200">
        <a:solidFill>
          <a:schemeClr val="tx1"/>
        </a:solidFill>
        <a:latin typeface="Tahoma" charset="0"/>
        <a:ea typeface="+mn-ea"/>
        <a:cs typeface="+mn-cs"/>
      </a:defRPr>
    </a:lvl6pPr>
    <a:lvl7pPr marL="2743200" algn="l" defTabSz="914400" rtl="0" eaLnBrk="1" latinLnBrk="0" hangingPunct="1">
      <a:defRPr kern="1200">
        <a:solidFill>
          <a:schemeClr val="tx1"/>
        </a:solidFill>
        <a:latin typeface="Tahoma" charset="0"/>
        <a:ea typeface="+mn-ea"/>
        <a:cs typeface="+mn-cs"/>
      </a:defRPr>
    </a:lvl7pPr>
    <a:lvl8pPr marL="3200400" algn="l" defTabSz="914400" rtl="0" eaLnBrk="1" latinLnBrk="0" hangingPunct="1">
      <a:defRPr kern="1200">
        <a:solidFill>
          <a:schemeClr val="tx1"/>
        </a:solidFill>
        <a:latin typeface="Tahoma" charset="0"/>
        <a:ea typeface="+mn-ea"/>
        <a:cs typeface="+mn-cs"/>
      </a:defRPr>
    </a:lvl8pPr>
    <a:lvl9pPr marL="3657600" algn="l" defTabSz="914400" rtl="0" eaLnBrk="1" latinLnBrk="0" hangingPunct="1">
      <a:defRPr kern="1200">
        <a:solidFill>
          <a:schemeClr val="tx1"/>
        </a:solidFill>
        <a:latin typeface="Tahoma"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33CC"/>
    <a:srgbClr val="CC00FF"/>
    <a:srgbClr val="CC66FF"/>
    <a:srgbClr val="66FF99"/>
    <a:srgbClr val="FFFF66"/>
    <a:srgbClr val="FFFF99"/>
    <a:srgbClr val="FF99FF"/>
    <a:srgbClr val="CC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0354" autoAdjust="0"/>
  </p:normalViewPr>
  <p:slideViewPr>
    <p:cSldViewPr snapToGrid="0">
      <p:cViewPr>
        <p:scale>
          <a:sx n="75" d="100"/>
          <a:sy n="75" d="100"/>
        </p:scale>
        <p:origin x="-123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5" d="100"/>
        <a:sy n="85" d="100"/>
      </p:scale>
      <p:origin x="0" y="0"/>
    </p:cViewPr>
  </p:sorterViewPr>
  <p:notesViewPr>
    <p:cSldViewPr snapToGrid="0">
      <p:cViewPr varScale="1">
        <p:scale>
          <a:sx n="74" d="100"/>
          <a:sy n="74" d="100"/>
        </p:scale>
        <p:origin x="-2184" y="-90"/>
      </p:cViewPr>
      <p:guideLst>
        <p:guide orient="horz" pos="3223"/>
        <p:guide pos="22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67582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bwMode="auto">
          <a:xfrm>
            <a:off x="0" y="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026" tIns="47513" rIns="95026" bIns="47513" numCol="1" anchor="t" anchorCtr="0" compatLnSpc="1">
            <a:prstTxWarp prst="textNoShape">
              <a:avLst/>
            </a:prstTxWarp>
          </a:bodyPr>
          <a:lstStyle>
            <a:lvl1pPr defTabSz="950913">
              <a:spcBef>
                <a:spcPct val="20000"/>
              </a:spcBef>
              <a:buClr>
                <a:schemeClr val="hlink"/>
              </a:buClr>
              <a:buFont typeface="Monotype Sorts" charset="2"/>
              <a:buNone/>
              <a:defRPr sz="1200" b="1">
                <a:latin typeface="Arial" charset="0"/>
              </a:defRPr>
            </a:lvl1pPr>
          </a:lstStyle>
          <a:p>
            <a:endParaRPr lang="fr-FR"/>
          </a:p>
        </p:txBody>
      </p:sp>
      <p:sp>
        <p:nvSpPr>
          <p:cNvPr id="38915" name="Rectangle 3"/>
          <p:cNvSpPr>
            <a:spLocks noGrp="1" noChangeArrowheads="1"/>
          </p:cNvSpPr>
          <p:nvPr>
            <p:ph type="dt" idx="1"/>
          </p:nvPr>
        </p:nvSpPr>
        <p:spPr bwMode="auto">
          <a:xfrm>
            <a:off x="4022725" y="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026" tIns="47513" rIns="95026" bIns="47513" numCol="1" anchor="t" anchorCtr="0" compatLnSpc="1">
            <a:prstTxWarp prst="textNoShape">
              <a:avLst/>
            </a:prstTxWarp>
          </a:bodyPr>
          <a:lstStyle>
            <a:lvl1pPr algn="r" defTabSz="950913">
              <a:spcBef>
                <a:spcPct val="20000"/>
              </a:spcBef>
              <a:buClr>
                <a:schemeClr val="hlink"/>
              </a:buClr>
              <a:buFont typeface="Monotype Sorts" charset="2"/>
              <a:buNone/>
              <a:defRPr sz="1200" b="1">
                <a:latin typeface="Arial" charset="0"/>
              </a:defRPr>
            </a:lvl1pPr>
          </a:lstStyle>
          <a:p>
            <a:fld id="{E80F603E-3EDF-4E18-83B9-4335394F081D}" type="datetime1">
              <a:rPr lang="fr-FR"/>
              <a:pPr/>
              <a:t>13/11/2013</a:t>
            </a:fld>
            <a:endParaRPr lang="fr-FR"/>
          </a:p>
        </p:txBody>
      </p:sp>
      <p:sp>
        <p:nvSpPr>
          <p:cNvPr id="38916" name="Rectangle 4"/>
          <p:cNvSpPr>
            <a:spLocks noGrp="1" noRot="1" noChangeAspect="1" noChangeArrowheads="1" noTextEdit="1"/>
          </p:cNvSpPr>
          <p:nvPr>
            <p:ph type="sldImg" idx="2"/>
          </p:nvPr>
        </p:nvSpPr>
        <p:spPr bwMode="auto">
          <a:xfrm>
            <a:off x="993775" y="768350"/>
            <a:ext cx="5118100" cy="3836988"/>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8917" name="Rectangle 5"/>
          <p:cNvSpPr>
            <a:spLocks noGrp="1" noChangeArrowheads="1"/>
          </p:cNvSpPr>
          <p:nvPr>
            <p:ph type="body" sz="quarter" idx="3"/>
          </p:nvPr>
        </p:nvSpPr>
        <p:spPr bwMode="auto">
          <a:xfrm>
            <a:off x="946150" y="4860925"/>
            <a:ext cx="5207000" cy="4605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026" tIns="47513" rIns="95026" bIns="47513"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38918" name="Rectangle 6"/>
          <p:cNvSpPr>
            <a:spLocks noGrp="1" noChangeArrowheads="1"/>
          </p:cNvSpPr>
          <p:nvPr>
            <p:ph type="ftr" sz="quarter" idx="4"/>
          </p:nvPr>
        </p:nvSpPr>
        <p:spPr bwMode="auto">
          <a:xfrm>
            <a:off x="0" y="9723438"/>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026" tIns="47513" rIns="95026" bIns="47513" numCol="1" anchor="b" anchorCtr="0" compatLnSpc="1">
            <a:prstTxWarp prst="textNoShape">
              <a:avLst/>
            </a:prstTxWarp>
          </a:bodyPr>
          <a:lstStyle>
            <a:lvl1pPr defTabSz="950913">
              <a:spcBef>
                <a:spcPct val="20000"/>
              </a:spcBef>
              <a:buClr>
                <a:schemeClr val="hlink"/>
              </a:buClr>
              <a:buFont typeface="Monotype Sorts" charset="2"/>
              <a:buNone/>
              <a:defRPr sz="1200" b="1">
                <a:latin typeface="Arial" charset="0"/>
              </a:defRPr>
            </a:lvl1pPr>
          </a:lstStyle>
          <a:p>
            <a:endParaRPr lang="fr-FR"/>
          </a:p>
        </p:txBody>
      </p:sp>
      <p:sp>
        <p:nvSpPr>
          <p:cNvPr id="38919" name="Rectangle 7"/>
          <p:cNvSpPr>
            <a:spLocks noGrp="1" noChangeArrowheads="1"/>
          </p:cNvSpPr>
          <p:nvPr>
            <p:ph type="sldNum" sz="quarter" idx="5"/>
          </p:nvPr>
        </p:nvSpPr>
        <p:spPr bwMode="auto">
          <a:xfrm>
            <a:off x="4022725" y="9723438"/>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026" tIns="47513" rIns="95026" bIns="47513" numCol="1" anchor="b" anchorCtr="0" compatLnSpc="1">
            <a:prstTxWarp prst="textNoShape">
              <a:avLst/>
            </a:prstTxWarp>
          </a:bodyPr>
          <a:lstStyle>
            <a:lvl1pPr algn="r" defTabSz="950913">
              <a:spcBef>
                <a:spcPct val="20000"/>
              </a:spcBef>
              <a:buClr>
                <a:schemeClr val="hlink"/>
              </a:buClr>
              <a:buFont typeface="Monotype Sorts" charset="2"/>
              <a:buNone/>
              <a:defRPr sz="1200" b="1">
                <a:latin typeface="Arial" charset="0"/>
              </a:defRPr>
            </a:lvl1pPr>
          </a:lstStyle>
          <a:p>
            <a:fld id="{43D841B7-7E58-4652-BB5D-0570DA7A8EB6}" type="slidenum">
              <a:rPr lang="fr-FR"/>
              <a:pPr/>
              <a:t>‹N°›</a:t>
            </a:fld>
            <a:endParaRPr lang="fr-FR"/>
          </a:p>
        </p:txBody>
      </p:sp>
    </p:spTree>
    <p:extLst>
      <p:ext uri="{BB962C8B-B14F-4D97-AF65-F5344CB8AC3E}">
        <p14:creationId xmlns:p14="http://schemas.microsoft.com/office/powerpoint/2010/main" val="3027124639"/>
      </p:ext>
    </p:extLst>
  </p:cSld>
  <p:clrMap bg1="lt1" tx1="dk1" bg2="lt2" tx2="dk2" accent1="accent1" accent2="accent2" accent3="accent3" accent4="accent4" accent5="accent5" accent6="accent6" hlink="hlink" folHlink="folHlink"/>
  <p:hf hdr="0" ftr="0"/>
  <p:notesStyle>
    <a:lvl1pPr algn="l" rtl="0" fontAlgn="base">
      <a:spcBef>
        <a:spcPct val="30000"/>
      </a:spcBef>
      <a:spcAft>
        <a:spcPct val="0"/>
      </a:spcAft>
      <a:defRPr sz="1200" kern="1200">
        <a:solidFill>
          <a:schemeClr val="tx1"/>
        </a:solidFill>
        <a:latin typeface="Times New Roman" pitchFamily="18" charset="0"/>
        <a:ea typeface="+mn-ea"/>
        <a:cs typeface="Arial" charset="0"/>
      </a:defRPr>
    </a:lvl1pPr>
    <a:lvl2pPr marL="457200" algn="l" rtl="0" fontAlgn="base">
      <a:spcBef>
        <a:spcPct val="30000"/>
      </a:spcBef>
      <a:spcAft>
        <a:spcPct val="0"/>
      </a:spcAft>
      <a:defRPr sz="1200" kern="1200">
        <a:solidFill>
          <a:schemeClr val="tx1"/>
        </a:solidFill>
        <a:latin typeface="Times New Roman" pitchFamily="18" charset="0"/>
        <a:ea typeface="+mn-ea"/>
        <a:cs typeface="Arial" charset="0"/>
      </a:defRPr>
    </a:lvl2pPr>
    <a:lvl3pPr marL="914400" algn="l" rtl="0" fontAlgn="base">
      <a:spcBef>
        <a:spcPct val="30000"/>
      </a:spcBef>
      <a:spcAft>
        <a:spcPct val="0"/>
      </a:spcAft>
      <a:defRPr sz="1200" kern="1200">
        <a:solidFill>
          <a:schemeClr val="tx1"/>
        </a:solidFill>
        <a:latin typeface="Times New Roman" pitchFamily="18" charset="0"/>
        <a:ea typeface="+mn-ea"/>
        <a:cs typeface="Arial" charset="0"/>
      </a:defRPr>
    </a:lvl3pPr>
    <a:lvl4pPr marL="1371600" algn="l" rtl="0" fontAlgn="base">
      <a:spcBef>
        <a:spcPct val="30000"/>
      </a:spcBef>
      <a:spcAft>
        <a:spcPct val="0"/>
      </a:spcAft>
      <a:defRPr sz="1200" kern="1200">
        <a:solidFill>
          <a:schemeClr val="tx1"/>
        </a:solidFill>
        <a:latin typeface="Times New Roman" pitchFamily="18" charset="0"/>
        <a:ea typeface="+mn-ea"/>
        <a:cs typeface="Arial" charset="0"/>
      </a:defRPr>
    </a:lvl4pPr>
    <a:lvl5pPr marL="1828800" algn="l" rtl="0" fontAlgn="base">
      <a:spcBef>
        <a:spcPct val="30000"/>
      </a:spcBef>
      <a:spcAft>
        <a:spcPct val="0"/>
      </a:spcAft>
      <a:defRPr sz="1200" kern="1200">
        <a:solidFill>
          <a:schemeClr val="tx1"/>
        </a:solidFill>
        <a:latin typeface="Times New Roman" pitchFamily="18"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5"/>
          </p:nvPr>
        </p:nvSpPr>
        <p:spPr/>
        <p:txBody>
          <a:bodyPr/>
          <a:lstStyle/>
          <a:p>
            <a:pPr>
              <a:defRPr/>
            </a:pPr>
            <a:fld id="{CA1BE8E9-7BE6-4049-83A7-45FCCB5DF123}" type="slidenum">
              <a:rPr lang="de-DE" smtClean="0"/>
              <a:pPr>
                <a:defRPr/>
              </a:pPr>
              <a:t>2</a:t>
            </a:fld>
            <a:endParaRPr lang="de-DE" dirty="0"/>
          </a:p>
        </p:txBody>
      </p:sp>
      <p:sp>
        <p:nvSpPr>
          <p:cNvPr id="23555" name="Slide Image Placeholder 14"/>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6" name="Notes Placeholder 15"/>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fr-F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sharesap,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grpSp>
        <p:nvGrpSpPr>
          <p:cNvPr id="479234" name="Group 2"/>
          <p:cNvGrpSpPr>
            <a:grpSpLocks/>
          </p:cNvGrpSpPr>
          <p:nvPr/>
        </p:nvGrpSpPr>
        <p:grpSpPr bwMode="auto">
          <a:xfrm>
            <a:off x="0" y="2438400"/>
            <a:ext cx="9009063" cy="1052513"/>
            <a:chOff x="0" y="1536"/>
            <a:chExt cx="5675" cy="663"/>
          </a:xfrm>
        </p:grpSpPr>
        <p:grpSp>
          <p:nvGrpSpPr>
            <p:cNvPr id="479235" name="Group 3"/>
            <p:cNvGrpSpPr>
              <a:grpSpLocks/>
            </p:cNvGrpSpPr>
            <p:nvPr/>
          </p:nvGrpSpPr>
          <p:grpSpPr bwMode="auto">
            <a:xfrm>
              <a:off x="183" y="1604"/>
              <a:ext cx="448" cy="299"/>
              <a:chOff x="720" y="336"/>
              <a:chExt cx="624" cy="432"/>
            </a:xfrm>
          </p:grpSpPr>
          <p:sp>
            <p:nvSpPr>
              <p:cNvPr id="479236" name="Rectangle 4"/>
              <p:cNvSpPr>
                <a:spLocks noChangeArrowheads="1"/>
              </p:cNvSpPr>
              <p:nvPr/>
            </p:nvSpPr>
            <p:spPr bwMode="auto">
              <a:xfrm>
                <a:off x="720" y="336"/>
                <a:ext cx="384" cy="432"/>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479237"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grpSp>
        <p:grpSp>
          <p:nvGrpSpPr>
            <p:cNvPr id="479238" name="Group 6"/>
            <p:cNvGrpSpPr>
              <a:grpSpLocks/>
            </p:cNvGrpSpPr>
            <p:nvPr/>
          </p:nvGrpSpPr>
          <p:grpSpPr bwMode="auto">
            <a:xfrm>
              <a:off x="261" y="1870"/>
              <a:ext cx="465" cy="299"/>
              <a:chOff x="912" y="2640"/>
              <a:chExt cx="672" cy="432"/>
            </a:xfrm>
          </p:grpSpPr>
          <p:sp>
            <p:nvSpPr>
              <p:cNvPr id="479239" name="Rectangle 7"/>
              <p:cNvSpPr>
                <a:spLocks noChangeArrowheads="1"/>
              </p:cNvSpPr>
              <p:nvPr/>
            </p:nvSpPr>
            <p:spPr bwMode="auto">
              <a:xfrm>
                <a:off x="912" y="2640"/>
                <a:ext cx="384" cy="432"/>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479240"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grpSp>
        <p:sp>
          <p:nvSpPr>
            <p:cNvPr id="479241"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479242" name="Rectangle 10"/>
            <p:cNvSpPr>
              <a:spLocks noChangeArrowheads="1"/>
            </p:cNvSpPr>
            <p:nvPr/>
          </p:nvSpPr>
          <p:spPr bwMode="auto">
            <a:xfrm>
              <a:off x="400" y="1536"/>
              <a:ext cx="20" cy="663"/>
            </a:xfrm>
            <a:prstGeom prst="rect">
              <a:avLst/>
            </a:prstGeom>
            <a:solidFill>
              <a:schemeClr val="bg2"/>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479243"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grpSp>
      <p:sp>
        <p:nvSpPr>
          <p:cNvPr id="479244" name="Rectangle 12"/>
          <p:cNvSpPr>
            <a:spLocks noGrp="1" noChangeArrowheads="1"/>
          </p:cNvSpPr>
          <p:nvPr>
            <p:ph type="ctrTitle"/>
          </p:nvPr>
        </p:nvSpPr>
        <p:spPr>
          <a:xfrm>
            <a:off x="990600" y="1676400"/>
            <a:ext cx="7772400" cy="1462088"/>
          </a:xfrm>
        </p:spPr>
        <p:txBody>
          <a:bodyPr/>
          <a:lstStyle>
            <a:lvl1pPr>
              <a:defRPr/>
            </a:lvl1pPr>
          </a:lstStyle>
          <a:p>
            <a:pPr lvl="0"/>
            <a:r>
              <a:rPr lang="fr-FR" noProof="0" smtClean="0"/>
              <a:t>Cliquez pour modifier le style du titre</a:t>
            </a:r>
          </a:p>
        </p:txBody>
      </p:sp>
      <p:sp>
        <p:nvSpPr>
          <p:cNvPr id="479245" name="Rectangle 13"/>
          <p:cNvSpPr>
            <a:spLocks noGrp="1" noChangeArrowheads="1"/>
          </p:cNvSpPr>
          <p:nvPr>
            <p:ph type="subTitle" idx="1"/>
          </p:nvPr>
        </p:nvSpPr>
        <p:spPr>
          <a:xfrm>
            <a:off x="1371600" y="3886200"/>
            <a:ext cx="6400800" cy="1752600"/>
          </a:xfrm>
        </p:spPr>
        <p:txBody>
          <a:bodyPr/>
          <a:lstStyle>
            <a:lvl1pPr marL="0" indent="0" algn="ctr">
              <a:defRPr/>
            </a:lvl1pPr>
          </a:lstStyle>
          <a:p>
            <a:pPr lvl="0"/>
            <a:r>
              <a:rPr lang="fr-FR" noProof="0" smtClean="0"/>
              <a:t>Cliquez pour modifier le style des sous-titres du masque</a:t>
            </a:r>
          </a:p>
        </p:txBody>
      </p:sp>
      <p:sp>
        <p:nvSpPr>
          <p:cNvPr id="479246" name="Rectangle 14"/>
          <p:cNvSpPr>
            <a:spLocks noGrp="1" noChangeArrowheads="1"/>
          </p:cNvSpPr>
          <p:nvPr>
            <p:ph type="dt" sz="half" idx="2"/>
          </p:nvPr>
        </p:nvSpPr>
        <p:spPr>
          <a:xfrm>
            <a:off x="990600" y="6248400"/>
            <a:ext cx="1905000" cy="457200"/>
          </a:xfrm>
        </p:spPr>
        <p:txBody>
          <a:bodyPr/>
          <a:lstStyle>
            <a:lvl1pPr>
              <a:defRPr>
                <a:solidFill>
                  <a:schemeClr val="bg2"/>
                </a:solidFill>
              </a:defRPr>
            </a:lvl1pPr>
          </a:lstStyle>
          <a:p>
            <a:fld id="{54E2C25F-B21F-40E5-B56C-8DC0A6599C3F}" type="datetime1">
              <a:rPr lang="fr-FR" smtClean="0"/>
              <a:t>13/11/2013</a:t>
            </a:fld>
            <a:endParaRPr lang="fr-FR"/>
          </a:p>
        </p:txBody>
      </p:sp>
      <p:sp>
        <p:nvSpPr>
          <p:cNvPr id="479247" name="Rectangle 15"/>
          <p:cNvSpPr>
            <a:spLocks noGrp="1" noChangeArrowheads="1"/>
          </p:cNvSpPr>
          <p:nvPr>
            <p:ph type="ftr" sz="quarter" idx="3"/>
          </p:nvPr>
        </p:nvSpPr>
        <p:spPr>
          <a:xfrm>
            <a:off x="3429000" y="6248400"/>
            <a:ext cx="2895600" cy="457200"/>
          </a:xfrm>
        </p:spPr>
        <p:txBody>
          <a:bodyPr/>
          <a:lstStyle>
            <a:lvl1pPr>
              <a:defRPr>
                <a:solidFill>
                  <a:schemeClr val="bg2"/>
                </a:solidFill>
              </a:defRPr>
            </a:lvl1pPr>
          </a:lstStyle>
          <a:p>
            <a:r>
              <a:rPr lang="fr-FR" smtClean="0"/>
              <a:t>Sharesap.com®. Copyright©. Tous droits réservés. Par Mickael QUESNOT</a:t>
            </a:r>
            <a:endParaRPr lang="fr-FR"/>
          </a:p>
        </p:txBody>
      </p:sp>
      <p:sp>
        <p:nvSpPr>
          <p:cNvPr id="479248" name="Rectangle 16"/>
          <p:cNvSpPr>
            <a:spLocks noGrp="1" noChangeArrowheads="1"/>
          </p:cNvSpPr>
          <p:nvPr>
            <p:ph type="sldNum" sz="quarter" idx="4"/>
          </p:nvPr>
        </p:nvSpPr>
        <p:spPr>
          <a:xfrm>
            <a:off x="6858000" y="6248400"/>
            <a:ext cx="1905000" cy="457200"/>
          </a:xfrm>
        </p:spPr>
        <p:txBody>
          <a:bodyPr/>
          <a:lstStyle>
            <a:lvl1pPr>
              <a:defRPr>
                <a:solidFill>
                  <a:schemeClr val="bg2"/>
                </a:solidFill>
              </a:defRPr>
            </a:lvl1pPr>
          </a:lstStyle>
          <a:p>
            <a:fld id="{A80EA566-4521-4EA3-812C-0A46B593455A}" type="slidenum">
              <a:rPr lang="fr-FR"/>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fld id="{8A317A5D-D5CE-4429-98C1-C88A3047FCD2}" type="datetime1">
              <a:rPr lang="fr-FR" smtClean="0"/>
              <a:t>13/11/2013</a:t>
            </a:fld>
            <a:endParaRPr lang="fr-FR"/>
          </a:p>
        </p:txBody>
      </p:sp>
      <p:sp>
        <p:nvSpPr>
          <p:cNvPr id="5" name="Espace réservé du pied de page 4"/>
          <p:cNvSpPr>
            <a:spLocks noGrp="1"/>
          </p:cNvSpPr>
          <p:nvPr>
            <p:ph type="ftr" sz="quarter" idx="11"/>
          </p:nvPr>
        </p:nvSpPr>
        <p:spPr/>
        <p:txBody>
          <a:bodyPr/>
          <a:lstStyle>
            <a:lvl1pPr>
              <a:defRPr/>
            </a:lvl1pPr>
          </a:lstStyle>
          <a:p>
            <a:r>
              <a:rPr lang="fr-FR" smtClean="0"/>
              <a:t>Sharesap.com®. Copyright©. Tous droits réservés. Par Mickael QUESNOT</a:t>
            </a:r>
            <a:endParaRPr lang="fr-FR"/>
          </a:p>
        </p:txBody>
      </p:sp>
      <p:sp>
        <p:nvSpPr>
          <p:cNvPr id="6" name="Espace réservé du numéro de diapositive 5"/>
          <p:cNvSpPr>
            <a:spLocks noGrp="1"/>
          </p:cNvSpPr>
          <p:nvPr>
            <p:ph type="sldNum" sz="quarter" idx="12"/>
          </p:nvPr>
        </p:nvSpPr>
        <p:spPr/>
        <p:txBody>
          <a:bodyPr/>
          <a:lstStyle>
            <a:lvl1pPr>
              <a:defRPr/>
            </a:lvl1pPr>
          </a:lstStyle>
          <a:p>
            <a:fld id="{69385DFD-3551-4B12-A63D-391381CF8751}" type="slidenum">
              <a:rPr lang="fr-FR"/>
              <a:pPr/>
              <a:t>‹N°›</a:t>
            </a:fld>
            <a:endParaRPr lang="fr-FR"/>
          </a:p>
        </p:txBody>
      </p:sp>
    </p:spTree>
    <p:extLst>
      <p:ext uri="{BB962C8B-B14F-4D97-AF65-F5344CB8AC3E}">
        <p14:creationId xmlns:p14="http://schemas.microsoft.com/office/powerpoint/2010/main" val="24193157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858000" y="0"/>
            <a:ext cx="2286000" cy="6132513"/>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0" y="0"/>
            <a:ext cx="6705600" cy="6132513"/>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fld id="{BB06584D-729B-46BC-B6DD-FCDB7BC793E8}" type="datetime1">
              <a:rPr lang="fr-FR" smtClean="0"/>
              <a:t>13/11/2013</a:t>
            </a:fld>
            <a:endParaRPr lang="fr-FR"/>
          </a:p>
        </p:txBody>
      </p:sp>
      <p:sp>
        <p:nvSpPr>
          <p:cNvPr id="5" name="Espace réservé du pied de page 4"/>
          <p:cNvSpPr>
            <a:spLocks noGrp="1"/>
          </p:cNvSpPr>
          <p:nvPr>
            <p:ph type="ftr" sz="quarter" idx="11"/>
          </p:nvPr>
        </p:nvSpPr>
        <p:spPr/>
        <p:txBody>
          <a:bodyPr/>
          <a:lstStyle>
            <a:lvl1pPr>
              <a:defRPr/>
            </a:lvl1pPr>
          </a:lstStyle>
          <a:p>
            <a:r>
              <a:rPr lang="fr-FR" smtClean="0"/>
              <a:t>Sharesap.com®. Copyright©. Tous droits réservés. Par Mickael QUESNOT</a:t>
            </a:r>
            <a:endParaRPr lang="fr-FR"/>
          </a:p>
        </p:txBody>
      </p:sp>
      <p:sp>
        <p:nvSpPr>
          <p:cNvPr id="6" name="Espace réservé du numéro de diapositive 5"/>
          <p:cNvSpPr>
            <a:spLocks noGrp="1"/>
          </p:cNvSpPr>
          <p:nvPr>
            <p:ph type="sldNum" sz="quarter" idx="12"/>
          </p:nvPr>
        </p:nvSpPr>
        <p:spPr/>
        <p:txBody>
          <a:bodyPr/>
          <a:lstStyle>
            <a:lvl1pPr>
              <a:defRPr/>
            </a:lvl1pPr>
          </a:lstStyle>
          <a:p>
            <a:fld id="{BC6A1CF4-5985-4907-92EB-DF4C0014E937}" type="slidenum">
              <a:rPr lang="fr-FR"/>
              <a:pPr/>
              <a:t>‹N°›</a:t>
            </a:fld>
            <a:endParaRPr lang="fr-FR"/>
          </a:p>
        </p:txBody>
      </p:sp>
    </p:spTree>
    <p:extLst>
      <p:ext uri="{BB962C8B-B14F-4D97-AF65-F5344CB8AC3E}">
        <p14:creationId xmlns:p14="http://schemas.microsoft.com/office/powerpoint/2010/main" val="6082428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pyright">
    <p:spTree>
      <p:nvGrpSpPr>
        <p:cNvPr id="1" name=""/>
        <p:cNvGrpSpPr/>
        <p:nvPr/>
      </p:nvGrpSpPr>
      <p:grpSpPr>
        <a:xfrm>
          <a:off x="0" y="0"/>
          <a:ext cx="0" cy="0"/>
          <a:chOff x="0" y="0"/>
          <a:chExt cx="0" cy="0"/>
        </a:xfrm>
      </p:grpSpPr>
      <p:sp>
        <p:nvSpPr>
          <p:cNvPr id="2" name="TextBox 8"/>
          <p:cNvSpPr txBox="1">
            <a:spLocks noChangeArrowheads="1"/>
          </p:cNvSpPr>
          <p:nvPr userDrawn="1"/>
        </p:nvSpPr>
        <p:spPr bwMode="gray">
          <a:xfrm>
            <a:off x="323850" y="323850"/>
            <a:ext cx="8404225"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altLang="fr-FR" sz="2400" b="1" dirty="0">
                <a:solidFill>
                  <a:schemeClr val="accent2"/>
                </a:solidFill>
              </a:rPr>
              <a:t>© </a:t>
            </a:r>
            <a:r>
              <a:rPr lang="de-DE" altLang="fr-FR" sz="2400" b="1" dirty="0" smtClean="0">
                <a:solidFill>
                  <a:schemeClr val="accent2"/>
                </a:solidFill>
              </a:rPr>
              <a:t>SHARESAP. </a:t>
            </a:r>
            <a:r>
              <a:rPr lang="de-DE" altLang="fr-FR" sz="2400" b="1" dirty="0">
                <a:solidFill>
                  <a:schemeClr val="accent2"/>
                </a:solidFill>
              </a:rPr>
              <a:t>All </a:t>
            </a:r>
            <a:r>
              <a:rPr lang="de-DE" altLang="fr-FR" sz="2400" b="1" dirty="0" err="1">
                <a:solidFill>
                  <a:schemeClr val="accent2"/>
                </a:solidFill>
              </a:rPr>
              <a:t>rights</a:t>
            </a:r>
            <a:r>
              <a:rPr lang="de-DE" altLang="fr-FR" sz="2400" b="1" dirty="0">
                <a:solidFill>
                  <a:schemeClr val="accent2"/>
                </a:solidFill>
              </a:rPr>
              <a:t> </a:t>
            </a:r>
            <a:r>
              <a:rPr lang="de-DE" altLang="fr-FR" sz="2400" b="1" dirty="0" err="1">
                <a:solidFill>
                  <a:schemeClr val="accent2"/>
                </a:solidFill>
              </a:rPr>
              <a:t>reserved</a:t>
            </a:r>
            <a:r>
              <a:rPr lang="de-DE" altLang="fr-FR" sz="2400" b="1" dirty="0">
                <a:solidFill>
                  <a:schemeClr val="accent2"/>
                </a:solidFill>
              </a:rPr>
              <a:t>.</a:t>
            </a:r>
          </a:p>
        </p:txBody>
      </p:sp>
      <p:sp>
        <p:nvSpPr>
          <p:cNvPr id="3" name="TextBox 9"/>
          <p:cNvSpPr txBox="1">
            <a:spLocks noChangeArrowheads="1"/>
          </p:cNvSpPr>
          <p:nvPr userDrawn="1"/>
        </p:nvSpPr>
        <p:spPr bwMode="gray">
          <a:xfrm>
            <a:off x="323850" y="1692275"/>
            <a:ext cx="840422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ts val="1200"/>
              </a:spcBef>
            </a:pPr>
            <a:r>
              <a:rPr lang="fr-FR" altLang="fr-FR" sz="1000" noProof="1">
                <a:ea typeface="MS PGothic" pitchFamily="34" charset="-128"/>
              </a:rPr>
              <a:t>No part of this publication may be reproduced or transmitted in any form or for any purpose without the express permission of </a:t>
            </a:r>
            <a:r>
              <a:rPr lang="fr-FR" altLang="fr-FR" sz="1000" noProof="1" smtClean="0">
                <a:ea typeface="MS PGothic" pitchFamily="34" charset="-128"/>
              </a:rPr>
              <a:t>SHARESAP. </a:t>
            </a:r>
            <a:r>
              <a:rPr lang="fr-FR" altLang="fr-FR" sz="1000" noProof="1">
                <a:ea typeface="MS PGothic" pitchFamily="34" charset="-128"/>
              </a:rPr>
              <a:t/>
            </a:r>
            <a:br>
              <a:rPr lang="fr-FR" altLang="fr-FR" sz="1000" noProof="1">
                <a:ea typeface="MS PGothic" pitchFamily="34" charset="-128"/>
              </a:rPr>
            </a:br>
            <a:r>
              <a:rPr lang="fr-FR" altLang="fr-FR" sz="1000" noProof="1">
                <a:ea typeface="MS PGothic" pitchFamily="34" charset="-128"/>
              </a:rPr>
              <a:t>The information contained herein may be changed without prior notice.</a:t>
            </a:r>
          </a:p>
          <a:p>
            <a:pPr eaLnBrk="1" hangingPunct="1">
              <a:spcBef>
                <a:spcPts val="1200"/>
              </a:spcBef>
            </a:pPr>
            <a:r>
              <a:rPr lang="fr-FR" altLang="fr-FR" sz="1000" noProof="1">
                <a:ea typeface="MS PGothic" pitchFamily="34" charset="-128"/>
              </a:rPr>
              <a:t>Some software products marketed by </a:t>
            </a:r>
            <a:r>
              <a:rPr lang="fr-FR" altLang="fr-FR" sz="1000" noProof="1" smtClean="0">
                <a:ea typeface="MS PGothic" pitchFamily="34" charset="-128"/>
              </a:rPr>
              <a:t>SHARESAP </a:t>
            </a:r>
            <a:r>
              <a:rPr lang="fr-FR" altLang="fr-FR" sz="1000" noProof="1">
                <a:ea typeface="MS PGothic" pitchFamily="34" charset="-128"/>
              </a:rPr>
              <a:t>and its distributors contain proprietary software components of other software vendors.</a:t>
            </a:r>
          </a:p>
          <a:p>
            <a:pPr eaLnBrk="1" hangingPunct="1">
              <a:spcBef>
                <a:spcPts val="1200"/>
              </a:spcBef>
            </a:pPr>
            <a:r>
              <a:rPr lang="fr-FR" altLang="fr-FR" sz="1000" noProof="1">
                <a:ea typeface="MS PGothic" pitchFamily="34" charset="-128"/>
              </a:rPr>
              <a:t>National product specifications may vary.</a:t>
            </a:r>
          </a:p>
          <a:p>
            <a:pPr eaLnBrk="1" hangingPunct="1">
              <a:spcBef>
                <a:spcPts val="1200"/>
              </a:spcBef>
            </a:pPr>
            <a:r>
              <a:rPr lang="fr-FR" altLang="fr-FR" sz="1000" noProof="1">
                <a:ea typeface="MS PGothic" pitchFamily="34" charset="-128"/>
              </a:rPr>
              <a:t>These materials are provided by </a:t>
            </a:r>
            <a:r>
              <a:rPr lang="fr-FR" altLang="fr-FR" sz="1000" noProof="1" smtClean="0">
                <a:ea typeface="MS PGothic" pitchFamily="34" charset="-128"/>
              </a:rPr>
              <a:t>SHARESAP for </a:t>
            </a:r>
            <a:r>
              <a:rPr lang="fr-FR" altLang="fr-FR" sz="1000" noProof="1">
                <a:ea typeface="MS PGothic" pitchFamily="34" charset="-128"/>
              </a:rPr>
              <a:t>informational purposes only, without representation or warranty of any kind, and </a:t>
            </a:r>
            <a:r>
              <a:rPr lang="fr-FR" altLang="fr-FR" sz="1000" noProof="1" smtClean="0">
                <a:ea typeface="MS PGothic" pitchFamily="34" charset="-128"/>
              </a:rPr>
              <a:t>SHARESAP shall </a:t>
            </a:r>
            <a:r>
              <a:rPr lang="fr-FR" altLang="fr-FR" sz="1000" noProof="1">
                <a:ea typeface="MS PGothic" pitchFamily="34" charset="-128"/>
              </a:rPr>
              <a:t>not be liable for errors or omissions with respect to the materials. The only warranties for </a:t>
            </a:r>
            <a:r>
              <a:rPr lang="fr-FR" altLang="fr-FR" sz="1000" noProof="1" smtClean="0">
                <a:ea typeface="MS PGothic" pitchFamily="34" charset="-128"/>
              </a:rPr>
              <a:t>SHARESAP products </a:t>
            </a:r>
            <a:r>
              <a:rPr lang="fr-FR" altLang="fr-FR" sz="1000" noProof="1">
                <a:ea typeface="MS PGothic" pitchFamily="34" charset="-128"/>
              </a:rPr>
              <a:t>and services are those that are set forth in the express warranty statements accompanying such products and services, if any. Nothing herein should be construed as constituting an additional warranty. </a:t>
            </a:r>
          </a:p>
          <a:p>
            <a:pPr eaLnBrk="1" hangingPunct="1">
              <a:spcBef>
                <a:spcPts val="1200"/>
              </a:spcBef>
            </a:pPr>
            <a:r>
              <a:rPr lang="fr-FR" altLang="fr-FR" sz="1000" noProof="1" smtClean="0">
                <a:ea typeface="MS PGothic" pitchFamily="34" charset="-128"/>
              </a:rPr>
              <a:t>SHARESAP </a:t>
            </a:r>
            <a:r>
              <a:rPr lang="fr-FR" altLang="fr-FR" sz="1000" noProof="1">
                <a:ea typeface="MS PGothic" pitchFamily="34" charset="-128"/>
              </a:rPr>
              <a:t>and other </a:t>
            </a:r>
            <a:r>
              <a:rPr lang="fr-FR" altLang="fr-FR" sz="1000" noProof="1" smtClean="0">
                <a:ea typeface="MS PGothic" pitchFamily="34" charset="-128"/>
              </a:rPr>
              <a:t>SHARESAP </a:t>
            </a:r>
            <a:r>
              <a:rPr lang="fr-FR" altLang="fr-FR" sz="1000" noProof="1">
                <a:ea typeface="MS PGothic" pitchFamily="34" charset="-128"/>
              </a:rPr>
              <a:t>products and services mentioned herein as well as their respective logos are trademarks or registered trademarks of </a:t>
            </a:r>
            <a:r>
              <a:rPr lang="fr-FR" altLang="fr-FR" sz="1000" noProof="1" smtClean="0">
                <a:ea typeface="MS PGothic" pitchFamily="34" charset="-128"/>
              </a:rPr>
              <a:t>SHARESAP </a:t>
            </a:r>
            <a:r>
              <a:rPr lang="fr-FR" altLang="fr-FR" sz="1000" noProof="1">
                <a:ea typeface="MS PGothic" pitchFamily="34" charset="-128"/>
              </a:rPr>
              <a:t>in </a:t>
            </a:r>
            <a:r>
              <a:rPr lang="fr-FR" altLang="fr-FR" sz="1000" noProof="1" smtClean="0">
                <a:ea typeface="MS PGothic" pitchFamily="34" charset="-128"/>
              </a:rPr>
              <a:t>France and </a:t>
            </a:r>
            <a:r>
              <a:rPr lang="fr-FR" altLang="fr-FR" sz="1000" noProof="1">
                <a:ea typeface="MS PGothic" pitchFamily="34" charset="-128"/>
              </a:rPr>
              <a:t>other countries.  </a:t>
            </a:r>
            <a:br>
              <a:rPr lang="fr-FR" altLang="fr-FR" sz="1000" noProof="1">
                <a:ea typeface="MS PGothic" pitchFamily="34" charset="-128"/>
              </a:rPr>
            </a:br>
            <a:r>
              <a:rPr lang="fr-FR" altLang="fr-FR" sz="1000" noProof="1">
                <a:ea typeface="MS PGothic" pitchFamily="34" charset="-128"/>
              </a:rPr>
              <a:t>Please see </a:t>
            </a:r>
            <a:r>
              <a:rPr lang="fr-FR" altLang="fr-FR" sz="1000" noProof="1">
                <a:ea typeface="MS PGothic" pitchFamily="34" charset="-128"/>
                <a:hlinkClick r:id="rId2"/>
              </a:rPr>
              <a:t>http://</a:t>
            </a:r>
            <a:r>
              <a:rPr lang="fr-FR" altLang="fr-FR" sz="1000" noProof="1" smtClean="0">
                <a:ea typeface="MS PGothic" pitchFamily="34" charset="-128"/>
                <a:hlinkClick r:id="rId2"/>
              </a:rPr>
              <a:t>www.sharesap,com</a:t>
            </a:r>
            <a:r>
              <a:rPr lang="fr-FR" altLang="fr-FR" sz="1000" noProof="1" smtClean="0">
                <a:ea typeface="MS PGothic" pitchFamily="34" charset="-128"/>
              </a:rPr>
              <a:t> for </a:t>
            </a:r>
            <a:r>
              <a:rPr lang="fr-FR" altLang="fr-FR" sz="1000" noProof="1">
                <a:ea typeface="MS PGothic" pitchFamily="34" charset="-128"/>
              </a:rPr>
              <a:t>additional trademark information and notices.</a:t>
            </a:r>
          </a:p>
        </p:txBody>
      </p:sp>
    </p:spTree>
    <p:extLst>
      <p:ext uri="{BB962C8B-B14F-4D97-AF65-F5344CB8AC3E}">
        <p14:creationId xmlns:p14="http://schemas.microsoft.com/office/powerpoint/2010/main" val="7572338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fld id="{8892F328-A75F-49C9-A499-FD28005725AA}" type="datetime1">
              <a:rPr lang="fr-FR" smtClean="0"/>
              <a:t>13/11/2013</a:t>
            </a:fld>
            <a:endParaRPr lang="fr-FR"/>
          </a:p>
        </p:txBody>
      </p:sp>
      <p:sp>
        <p:nvSpPr>
          <p:cNvPr id="5" name="Espace réservé du pied de page 4"/>
          <p:cNvSpPr>
            <a:spLocks noGrp="1"/>
          </p:cNvSpPr>
          <p:nvPr>
            <p:ph type="ftr" sz="quarter" idx="11"/>
          </p:nvPr>
        </p:nvSpPr>
        <p:spPr/>
        <p:txBody>
          <a:bodyPr/>
          <a:lstStyle>
            <a:lvl1pPr>
              <a:defRPr/>
            </a:lvl1pPr>
          </a:lstStyle>
          <a:p>
            <a:r>
              <a:rPr lang="fr-FR" smtClean="0"/>
              <a:t>Sharesap.com®. Copyright©. Tous droits réservés. Par Mickael QUESNOT</a:t>
            </a:r>
            <a:endParaRPr lang="fr-FR"/>
          </a:p>
        </p:txBody>
      </p:sp>
      <p:sp>
        <p:nvSpPr>
          <p:cNvPr id="6" name="Espace réservé du numéro de diapositive 5"/>
          <p:cNvSpPr>
            <a:spLocks noGrp="1"/>
          </p:cNvSpPr>
          <p:nvPr>
            <p:ph type="sldNum" sz="quarter" idx="12"/>
          </p:nvPr>
        </p:nvSpPr>
        <p:spPr/>
        <p:txBody>
          <a:bodyPr/>
          <a:lstStyle>
            <a:lvl1pPr>
              <a:defRPr/>
            </a:lvl1pPr>
          </a:lstStyle>
          <a:p>
            <a:fld id="{036CC827-99BB-4EFC-A656-26203BD9588C}" type="slidenum">
              <a:rPr lang="fr-FR"/>
              <a:pPr/>
              <a:t>‹N°›</a:t>
            </a:fld>
            <a:endParaRPr lang="fr-FR"/>
          </a:p>
        </p:txBody>
      </p:sp>
    </p:spTree>
    <p:extLst>
      <p:ext uri="{BB962C8B-B14F-4D97-AF65-F5344CB8AC3E}">
        <p14:creationId xmlns:p14="http://schemas.microsoft.com/office/powerpoint/2010/main" val="23201399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lvl1pPr>
              <a:defRPr/>
            </a:lvl1pPr>
          </a:lstStyle>
          <a:p>
            <a:fld id="{EF48595C-C787-4450-A5EC-5E88AC0F084D}" type="datetime1">
              <a:rPr lang="fr-FR" smtClean="0"/>
              <a:t>13/11/2013</a:t>
            </a:fld>
            <a:endParaRPr lang="fr-FR"/>
          </a:p>
        </p:txBody>
      </p:sp>
      <p:sp>
        <p:nvSpPr>
          <p:cNvPr id="5" name="Espace réservé du pied de page 4"/>
          <p:cNvSpPr>
            <a:spLocks noGrp="1"/>
          </p:cNvSpPr>
          <p:nvPr>
            <p:ph type="ftr" sz="quarter" idx="11"/>
          </p:nvPr>
        </p:nvSpPr>
        <p:spPr/>
        <p:txBody>
          <a:bodyPr/>
          <a:lstStyle>
            <a:lvl1pPr>
              <a:defRPr/>
            </a:lvl1pPr>
          </a:lstStyle>
          <a:p>
            <a:r>
              <a:rPr lang="fr-FR" smtClean="0"/>
              <a:t>Sharesap.com®. Copyright©. Tous droits réservés. Par Mickael QUESNOT</a:t>
            </a:r>
            <a:endParaRPr lang="fr-FR"/>
          </a:p>
        </p:txBody>
      </p:sp>
      <p:sp>
        <p:nvSpPr>
          <p:cNvPr id="6" name="Espace réservé du numéro de diapositive 5"/>
          <p:cNvSpPr>
            <a:spLocks noGrp="1"/>
          </p:cNvSpPr>
          <p:nvPr>
            <p:ph type="sldNum" sz="quarter" idx="12"/>
          </p:nvPr>
        </p:nvSpPr>
        <p:spPr/>
        <p:txBody>
          <a:bodyPr/>
          <a:lstStyle>
            <a:lvl1pPr>
              <a:defRPr/>
            </a:lvl1pPr>
          </a:lstStyle>
          <a:p>
            <a:fld id="{9233BBE5-5E8D-4E83-9021-1F6F4B92DAEA}" type="slidenum">
              <a:rPr lang="fr-FR"/>
              <a:pPr/>
              <a:t>‹N°›</a:t>
            </a:fld>
            <a:endParaRPr lang="fr-FR"/>
          </a:p>
        </p:txBody>
      </p:sp>
    </p:spTree>
    <p:extLst>
      <p:ext uri="{BB962C8B-B14F-4D97-AF65-F5344CB8AC3E}">
        <p14:creationId xmlns:p14="http://schemas.microsoft.com/office/powerpoint/2010/main" val="7228937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166688" y="1344613"/>
            <a:ext cx="4311650" cy="4787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30738" y="1344613"/>
            <a:ext cx="4311650" cy="4787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lvl1pPr>
              <a:defRPr/>
            </a:lvl1pPr>
          </a:lstStyle>
          <a:p>
            <a:fld id="{A9E65C34-FE93-4EFB-804D-003B1CC1B71D}" type="datetime1">
              <a:rPr lang="fr-FR" smtClean="0"/>
              <a:t>13/11/2013</a:t>
            </a:fld>
            <a:endParaRPr lang="fr-FR"/>
          </a:p>
        </p:txBody>
      </p:sp>
      <p:sp>
        <p:nvSpPr>
          <p:cNvPr id="6" name="Espace réservé du pied de page 5"/>
          <p:cNvSpPr>
            <a:spLocks noGrp="1"/>
          </p:cNvSpPr>
          <p:nvPr>
            <p:ph type="ftr" sz="quarter" idx="11"/>
          </p:nvPr>
        </p:nvSpPr>
        <p:spPr/>
        <p:txBody>
          <a:bodyPr/>
          <a:lstStyle>
            <a:lvl1pPr>
              <a:defRPr/>
            </a:lvl1pPr>
          </a:lstStyle>
          <a:p>
            <a:r>
              <a:rPr lang="fr-FR" smtClean="0"/>
              <a:t>Sharesap.com®. Copyright©. Tous droits réservés. Par Mickael QUESNOT</a:t>
            </a:r>
            <a:endParaRPr lang="fr-FR"/>
          </a:p>
        </p:txBody>
      </p:sp>
      <p:sp>
        <p:nvSpPr>
          <p:cNvPr id="7" name="Espace réservé du numéro de diapositive 6"/>
          <p:cNvSpPr>
            <a:spLocks noGrp="1"/>
          </p:cNvSpPr>
          <p:nvPr>
            <p:ph type="sldNum" sz="quarter" idx="12"/>
          </p:nvPr>
        </p:nvSpPr>
        <p:spPr/>
        <p:txBody>
          <a:bodyPr/>
          <a:lstStyle>
            <a:lvl1pPr>
              <a:defRPr/>
            </a:lvl1pPr>
          </a:lstStyle>
          <a:p>
            <a:fld id="{65A6647F-1833-41D6-B3C3-8583A0682BFD}" type="slidenum">
              <a:rPr lang="fr-FR"/>
              <a:pPr/>
              <a:t>‹N°›</a:t>
            </a:fld>
            <a:endParaRPr lang="fr-FR"/>
          </a:p>
        </p:txBody>
      </p:sp>
    </p:spTree>
    <p:extLst>
      <p:ext uri="{BB962C8B-B14F-4D97-AF65-F5344CB8AC3E}">
        <p14:creationId xmlns:p14="http://schemas.microsoft.com/office/powerpoint/2010/main" val="6504312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lvl1pPr>
              <a:defRPr/>
            </a:lvl1pPr>
          </a:lstStyle>
          <a:p>
            <a:fld id="{F758A32C-53AE-4A2F-8AFD-539D15617EBB}" type="datetime1">
              <a:rPr lang="fr-FR" smtClean="0"/>
              <a:t>13/11/2013</a:t>
            </a:fld>
            <a:endParaRPr lang="fr-FR"/>
          </a:p>
        </p:txBody>
      </p:sp>
      <p:sp>
        <p:nvSpPr>
          <p:cNvPr id="8" name="Espace réservé du pied de page 7"/>
          <p:cNvSpPr>
            <a:spLocks noGrp="1"/>
          </p:cNvSpPr>
          <p:nvPr>
            <p:ph type="ftr" sz="quarter" idx="11"/>
          </p:nvPr>
        </p:nvSpPr>
        <p:spPr/>
        <p:txBody>
          <a:bodyPr/>
          <a:lstStyle>
            <a:lvl1pPr>
              <a:defRPr/>
            </a:lvl1pPr>
          </a:lstStyle>
          <a:p>
            <a:r>
              <a:rPr lang="fr-FR" smtClean="0"/>
              <a:t>Sharesap.com®. Copyright©. Tous droits réservés. Par Mickael QUESNOT</a:t>
            </a:r>
            <a:endParaRPr lang="fr-FR"/>
          </a:p>
        </p:txBody>
      </p:sp>
      <p:sp>
        <p:nvSpPr>
          <p:cNvPr id="9" name="Espace réservé du numéro de diapositive 8"/>
          <p:cNvSpPr>
            <a:spLocks noGrp="1"/>
          </p:cNvSpPr>
          <p:nvPr>
            <p:ph type="sldNum" sz="quarter" idx="12"/>
          </p:nvPr>
        </p:nvSpPr>
        <p:spPr/>
        <p:txBody>
          <a:bodyPr/>
          <a:lstStyle>
            <a:lvl1pPr>
              <a:defRPr/>
            </a:lvl1pPr>
          </a:lstStyle>
          <a:p>
            <a:fld id="{C4B8466B-681D-4C06-8AB1-CFBCC5EC2EF0}" type="slidenum">
              <a:rPr lang="fr-FR"/>
              <a:pPr/>
              <a:t>‹N°›</a:t>
            </a:fld>
            <a:endParaRPr lang="fr-FR"/>
          </a:p>
        </p:txBody>
      </p:sp>
    </p:spTree>
    <p:extLst>
      <p:ext uri="{BB962C8B-B14F-4D97-AF65-F5344CB8AC3E}">
        <p14:creationId xmlns:p14="http://schemas.microsoft.com/office/powerpoint/2010/main" val="10058617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lvl1pPr>
              <a:defRPr/>
            </a:lvl1pPr>
          </a:lstStyle>
          <a:p>
            <a:fld id="{3790F09E-4BA0-4D24-B608-F6ECB8CF5568}" type="datetime1">
              <a:rPr lang="fr-FR" smtClean="0"/>
              <a:t>13/11/2013</a:t>
            </a:fld>
            <a:endParaRPr lang="fr-FR"/>
          </a:p>
        </p:txBody>
      </p:sp>
      <p:sp>
        <p:nvSpPr>
          <p:cNvPr id="4" name="Espace réservé du pied de page 3"/>
          <p:cNvSpPr>
            <a:spLocks noGrp="1"/>
          </p:cNvSpPr>
          <p:nvPr>
            <p:ph type="ftr" sz="quarter" idx="11"/>
          </p:nvPr>
        </p:nvSpPr>
        <p:spPr/>
        <p:txBody>
          <a:bodyPr/>
          <a:lstStyle>
            <a:lvl1pPr>
              <a:defRPr/>
            </a:lvl1pPr>
          </a:lstStyle>
          <a:p>
            <a:r>
              <a:rPr lang="fr-FR" smtClean="0"/>
              <a:t>Sharesap.com®. Copyright©. Tous droits réservés. Par Mickael QUESNOT</a:t>
            </a:r>
            <a:endParaRPr lang="fr-FR"/>
          </a:p>
        </p:txBody>
      </p:sp>
      <p:sp>
        <p:nvSpPr>
          <p:cNvPr id="5" name="Espace réservé du numéro de diapositive 4"/>
          <p:cNvSpPr>
            <a:spLocks noGrp="1"/>
          </p:cNvSpPr>
          <p:nvPr>
            <p:ph type="sldNum" sz="quarter" idx="12"/>
          </p:nvPr>
        </p:nvSpPr>
        <p:spPr/>
        <p:txBody>
          <a:bodyPr/>
          <a:lstStyle>
            <a:lvl1pPr>
              <a:defRPr/>
            </a:lvl1pPr>
          </a:lstStyle>
          <a:p>
            <a:fld id="{EE13DFDF-5665-4BCF-891B-99A003F7CFC4}" type="slidenum">
              <a:rPr lang="fr-FR"/>
              <a:pPr/>
              <a:t>‹N°›</a:t>
            </a:fld>
            <a:endParaRPr lang="fr-FR"/>
          </a:p>
        </p:txBody>
      </p:sp>
    </p:spTree>
    <p:extLst>
      <p:ext uri="{BB962C8B-B14F-4D97-AF65-F5344CB8AC3E}">
        <p14:creationId xmlns:p14="http://schemas.microsoft.com/office/powerpoint/2010/main" val="376167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lvl1pPr>
              <a:defRPr/>
            </a:lvl1pPr>
          </a:lstStyle>
          <a:p>
            <a:fld id="{186EC017-6FC3-4968-AFC3-54D23B2D86E7}" type="datetime1">
              <a:rPr lang="fr-FR" smtClean="0"/>
              <a:t>13/11/2013</a:t>
            </a:fld>
            <a:endParaRPr lang="fr-FR"/>
          </a:p>
        </p:txBody>
      </p:sp>
      <p:sp>
        <p:nvSpPr>
          <p:cNvPr id="3" name="Espace réservé du pied de page 2"/>
          <p:cNvSpPr>
            <a:spLocks noGrp="1"/>
          </p:cNvSpPr>
          <p:nvPr>
            <p:ph type="ftr" sz="quarter" idx="11"/>
          </p:nvPr>
        </p:nvSpPr>
        <p:spPr/>
        <p:txBody>
          <a:bodyPr/>
          <a:lstStyle>
            <a:lvl1pPr>
              <a:defRPr/>
            </a:lvl1pPr>
          </a:lstStyle>
          <a:p>
            <a:r>
              <a:rPr lang="fr-FR" smtClean="0"/>
              <a:t>Sharesap.com®. Copyright©. Tous droits réservés. Par Mickael QUESNOT</a:t>
            </a:r>
            <a:endParaRPr lang="fr-FR"/>
          </a:p>
        </p:txBody>
      </p:sp>
      <p:sp>
        <p:nvSpPr>
          <p:cNvPr id="4" name="Espace réservé du numéro de diapositive 3"/>
          <p:cNvSpPr>
            <a:spLocks noGrp="1"/>
          </p:cNvSpPr>
          <p:nvPr>
            <p:ph type="sldNum" sz="quarter" idx="12"/>
          </p:nvPr>
        </p:nvSpPr>
        <p:spPr/>
        <p:txBody>
          <a:bodyPr/>
          <a:lstStyle>
            <a:lvl1pPr>
              <a:defRPr/>
            </a:lvl1pPr>
          </a:lstStyle>
          <a:p>
            <a:fld id="{2389B702-E74C-447D-BBA5-A33157B85828}" type="slidenum">
              <a:rPr lang="fr-FR"/>
              <a:pPr/>
              <a:t>‹N°›</a:t>
            </a:fld>
            <a:endParaRPr lang="fr-FR"/>
          </a:p>
        </p:txBody>
      </p:sp>
    </p:spTree>
    <p:extLst>
      <p:ext uri="{BB962C8B-B14F-4D97-AF65-F5344CB8AC3E}">
        <p14:creationId xmlns:p14="http://schemas.microsoft.com/office/powerpoint/2010/main" val="40211954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lvl1pPr>
              <a:defRPr/>
            </a:lvl1pPr>
          </a:lstStyle>
          <a:p>
            <a:fld id="{95E70B25-4EC7-4E94-9154-AB555CDFE4CC}" type="datetime1">
              <a:rPr lang="fr-FR" smtClean="0"/>
              <a:t>13/11/2013</a:t>
            </a:fld>
            <a:endParaRPr lang="fr-FR"/>
          </a:p>
        </p:txBody>
      </p:sp>
      <p:sp>
        <p:nvSpPr>
          <p:cNvPr id="6" name="Espace réservé du pied de page 5"/>
          <p:cNvSpPr>
            <a:spLocks noGrp="1"/>
          </p:cNvSpPr>
          <p:nvPr>
            <p:ph type="ftr" sz="quarter" idx="11"/>
          </p:nvPr>
        </p:nvSpPr>
        <p:spPr/>
        <p:txBody>
          <a:bodyPr/>
          <a:lstStyle>
            <a:lvl1pPr>
              <a:defRPr/>
            </a:lvl1pPr>
          </a:lstStyle>
          <a:p>
            <a:r>
              <a:rPr lang="fr-FR" smtClean="0"/>
              <a:t>Sharesap.com®. Copyright©. Tous droits réservés. Par Mickael QUESNOT</a:t>
            </a:r>
            <a:endParaRPr lang="fr-FR"/>
          </a:p>
        </p:txBody>
      </p:sp>
      <p:sp>
        <p:nvSpPr>
          <p:cNvPr id="7" name="Espace réservé du numéro de diapositive 6"/>
          <p:cNvSpPr>
            <a:spLocks noGrp="1"/>
          </p:cNvSpPr>
          <p:nvPr>
            <p:ph type="sldNum" sz="quarter" idx="12"/>
          </p:nvPr>
        </p:nvSpPr>
        <p:spPr/>
        <p:txBody>
          <a:bodyPr/>
          <a:lstStyle>
            <a:lvl1pPr>
              <a:defRPr/>
            </a:lvl1pPr>
          </a:lstStyle>
          <a:p>
            <a:fld id="{A5A8E5B9-F031-4F05-A023-592519780CF8}" type="slidenum">
              <a:rPr lang="fr-FR"/>
              <a:pPr/>
              <a:t>‹N°›</a:t>
            </a:fld>
            <a:endParaRPr lang="fr-FR"/>
          </a:p>
        </p:txBody>
      </p:sp>
    </p:spTree>
    <p:extLst>
      <p:ext uri="{BB962C8B-B14F-4D97-AF65-F5344CB8AC3E}">
        <p14:creationId xmlns:p14="http://schemas.microsoft.com/office/powerpoint/2010/main" val="12709447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lvl1pPr>
              <a:defRPr/>
            </a:lvl1pPr>
          </a:lstStyle>
          <a:p>
            <a:fld id="{ADF1C4AF-EB96-476A-8A1C-D75B5C8DB96B}" type="datetime1">
              <a:rPr lang="fr-FR" smtClean="0"/>
              <a:t>13/11/2013</a:t>
            </a:fld>
            <a:endParaRPr lang="fr-FR"/>
          </a:p>
        </p:txBody>
      </p:sp>
      <p:sp>
        <p:nvSpPr>
          <p:cNvPr id="6" name="Espace réservé du pied de page 5"/>
          <p:cNvSpPr>
            <a:spLocks noGrp="1"/>
          </p:cNvSpPr>
          <p:nvPr>
            <p:ph type="ftr" sz="quarter" idx="11"/>
          </p:nvPr>
        </p:nvSpPr>
        <p:spPr/>
        <p:txBody>
          <a:bodyPr/>
          <a:lstStyle>
            <a:lvl1pPr>
              <a:defRPr/>
            </a:lvl1pPr>
          </a:lstStyle>
          <a:p>
            <a:r>
              <a:rPr lang="fr-FR" smtClean="0"/>
              <a:t>Sharesap.com®. Copyright©. Tous droits réservés. Par Mickael QUESNOT</a:t>
            </a:r>
            <a:endParaRPr lang="fr-FR"/>
          </a:p>
        </p:txBody>
      </p:sp>
      <p:sp>
        <p:nvSpPr>
          <p:cNvPr id="7" name="Espace réservé du numéro de diapositive 6"/>
          <p:cNvSpPr>
            <a:spLocks noGrp="1"/>
          </p:cNvSpPr>
          <p:nvPr>
            <p:ph type="sldNum" sz="quarter" idx="12"/>
          </p:nvPr>
        </p:nvSpPr>
        <p:spPr/>
        <p:txBody>
          <a:bodyPr/>
          <a:lstStyle>
            <a:lvl1pPr>
              <a:defRPr/>
            </a:lvl1pPr>
          </a:lstStyle>
          <a:p>
            <a:fld id="{FBD658AA-F379-4A07-B539-C92FDA39D97C}" type="slidenum">
              <a:rPr lang="fr-FR"/>
              <a:pPr/>
              <a:t>‹N°›</a:t>
            </a:fld>
            <a:endParaRPr lang="fr-FR"/>
          </a:p>
        </p:txBody>
      </p:sp>
    </p:spTree>
    <p:extLst>
      <p:ext uri="{BB962C8B-B14F-4D97-AF65-F5344CB8AC3E}">
        <p14:creationId xmlns:p14="http://schemas.microsoft.com/office/powerpoint/2010/main" val="36423493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8217" name="Rectangle 9"/>
          <p:cNvSpPr>
            <a:spLocks noGrp="1" noChangeArrowheads="1"/>
          </p:cNvSpPr>
          <p:nvPr>
            <p:ph type="title"/>
          </p:nvPr>
        </p:nvSpPr>
        <p:spPr bwMode="auto">
          <a:xfrm>
            <a:off x="0" y="0"/>
            <a:ext cx="9144000" cy="9779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fr-FR" smtClean="0"/>
              <a:t>Cliquez pour modifier le style du titre</a:t>
            </a:r>
          </a:p>
        </p:txBody>
      </p:sp>
      <p:sp>
        <p:nvSpPr>
          <p:cNvPr id="478218" name="Rectangle 10"/>
          <p:cNvSpPr>
            <a:spLocks noGrp="1" noChangeArrowheads="1"/>
          </p:cNvSpPr>
          <p:nvPr>
            <p:ph type="body" idx="1"/>
          </p:nvPr>
        </p:nvSpPr>
        <p:spPr bwMode="auto">
          <a:xfrm>
            <a:off x="166688" y="1344613"/>
            <a:ext cx="8775700" cy="47879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478219" name="Rectangle 11"/>
          <p:cNvSpPr>
            <a:spLocks noGrp="1" noChangeArrowheads="1"/>
          </p:cNvSpPr>
          <p:nvPr>
            <p:ph type="dt" sz="half" idx="2"/>
          </p:nvPr>
        </p:nvSpPr>
        <p:spPr bwMode="auto">
          <a:xfrm>
            <a:off x="1162050" y="6243638"/>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400"/>
            </a:lvl1pPr>
          </a:lstStyle>
          <a:p>
            <a:fld id="{E73878A6-FCDD-45A4-B5EE-003C80873C5E}" type="datetime1">
              <a:rPr lang="fr-FR" smtClean="0"/>
              <a:t>13/11/2013</a:t>
            </a:fld>
            <a:endParaRPr lang="fr-FR"/>
          </a:p>
        </p:txBody>
      </p:sp>
      <p:sp>
        <p:nvSpPr>
          <p:cNvPr id="478220" name="Rectangle 12"/>
          <p:cNvSpPr>
            <a:spLocks noGrp="1" noChangeArrowheads="1"/>
          </p:cNvSpPr>
          <p:nvPr>
            <p:ph type="ftr" sz="quarter" idx="3"/>
          </p:nvPr>
        </p:nvSpPr>
        <p:spPr bwMode="auto">
          <a:xfrm>
            <a:off x="3657600" y="6243638"/>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400"/>
            </a:lvl1pPr>
          </a:lstStyle>
          <a:p>
            <a:r>
              <a:rPr lang="fr-FR" smtClean="0"/>
              <a:t>Sharesap.com®. Copyright©. Tous droits réservés. Par Mickael QUESNOT</a:t>
            </a:r>
            <a:endParaRPr lang="fr-FR"/>
          </a:p>
        </p:txBody>
      </p:sp>
      <p:sp>
        <p:nvSpPr>
          <p:cNvPr id="478221" name="Rectangle 13"/>
          <p:cNvSpPr>
            <a:spLocks noGrp="1" noChangeArrowheads="1"/>
          </p:cNvSpPr>
          <p:nvPr>
            <p:ph type="sldNum" sz="quarter" idx="4"/>
          </p:nvPr>
        </p:nvSpPr>
        <p:spPr bwMode="auto">
          <a:xfrm>
            <a:off x="7042150" y="6243638"/>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400"/>
            </a:lvl1pPr>
          </a:lstStyle>
          <a:p>
            <a:fld id="{381621F7-6AFB-4ADF-907C-9AD1C569C6C9}" type="slidenum">
              <a:rPr lang="fr-FR"/>
              <a:pPr/>
              <a:t>‹N°›</a:t>
            </a:fld>
            <a:endParaRPr lang="fr-FR"/>
          </a:p>
        </p:txBody>
      </p:sp>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sldNum="0" hdr="0" dt="0"/>
  <p:txStyles>
    <p:titleStyle>
      <a:lvl1pPr algn="l" rtl="0" fontAlgn="base">
        <a:spcBef>
          <a:spcPct val="0"/>
        </a:spcBef>
        <a:spcAft>
          <a:spcPct val="0"/>
        </a:spcAft>
        <a:defRPr sz="1600">
          <a:solidFill>
            <a:schemeClr val="tx1"/>
          </a:solidFill>
          <a:latin typeface="+mj-lt"/>
          <a:ea typeface="+mj-ea"/>
          <a:cs typeface="+mj-cs"/>
        </a:defRPr>
      </a:lvl1pPr>
      <a:lvl2pPr algn="l" rtl="0" fontAlgn="base">
        <a:spcBef>
          <a:spcPct val="0"/>
        </a:spcBef>
        <a:spcAft>
          <a:spcPct val="0"/>
        </a:spcAft>
        <a:defRPr sz="1600">
          <a:solidFill>
            <a:schemeClr val="tx1"/>
          </a:solidFill>
          <a:latin typeface="Tahoma" charset="0"/>
        </a:defRPr>
      </a:lvl2pPr>
      <a:lvl3pPr algn="l" rtl="0" fontAlgn="base">
        <a:spcBef>
          <a:spcPct val="0"/>
        </a:spcBef>
        <a:spcAft>
          <a:spcPct val="0"/>
        </a:spcAft>
        <a:defRPr sz="1600">
          <a:solidFill>
            <a:schemeClr val="tx1"/>
          </a:solidFill>
          <a:latin typeface="Tahoma" charset="0"/>
        </a:defRPr>
      </a:lvl3pPr>
      <a:lvl4pPr algn="l" rtl="0" fontAlgn="base">
        <a:spcBef>
          <a:spcPct val="0"/>
        </a:spcBef>
        <a:spcAft>
          <a:spcPct val="0"/>
        </a:spcAft>
        <a:defRPr sz="1600">
          <a:solidFill>
            <a:schemeClr val="tx1"/>
          </a:solidFill>
          <a:latin typeface="Tahoma" charset="0"/>
        </a:defRPr>
      </a:lvl4pPr>
      <a:lvl5pPr algn="l" rtl="0" fontAlgn="base">
        <a:spcBef>
          <a:spcPct val="0"/>
        </a:spcBef>
        <a:spcAft>
          <a:spcPct val="0"/>
        </a:spcAft>
        <a:defRPr sz="1600">
          <a:solidFill>
            <a:schemeClr val="tx1"/>
          </a:solidFill>
          <a:latin typeface="Tahoma" charset="0"/>
        </a:defRPr>
      </a:lvl5pPr>
      <a:lvl6pPr marL="457200" algn="l" rtl="0" fontAlgn="base">
        <a:spcBef>
          <a:spcPct val="0"/>
        </a:spcBef>
        <a:spcAft>
          <a:spcPct val="0"/>
        </a:spcAft>
        <a:defRPr sz="1600">
          <a:solidFill>
            <a:schemeClr val="tx1"/>
          </a:solidFill>
          <a:latin typeface="Tahoma" charset="0"/>
        </a:defRPr>
      </a:lvl6pPr>
      <a:lvl7pPr marL="914400" algn="l" rtl="0" fontAlgn="base">
        <a:spcBef>
          <a:spcPct val="0"/>
        </a:spcBef>
        <a:spcAft>
          <a:spcPct val="0"/>
        </a:spcAft>
        <a:defRPr sz="1600">
          <a:solidFill>
            <a:schemeClr val="tx1"/>
          </a:solidFill>
          <a:latin typeface="Tahoma" charset="0"/>
        </a:defRPr>
      </a:lvl7pPr>
      <a:lvl8pPr marL="1371600" algn="l" rtl="0" fontAlgn="base">
        <a:spcBef>
          <a:spcPct val="0"/>
        </a:spcBef>
        <a:spcAft>
          <a:spcPct val="0"/>
        </a:spcAft>
        <a:defRPr sz="1600">
          <a:solidFill>
            <a:schemeClr val="tx1"/>
          </a:solidFill>
          <a:latin typeface="Tahoma" charset="0"/>
        </a:defRPr>
      </a:lvl8pPr>
      <a:lvl9pPr marL="1828800" algn="l" rtl="0" fontAlgn="base">
        <a:spcBef>
          <a:spcPct val="0"/>
        </a:spcBef>
        <a:spcAft>
          <a:spcPct val="0"/>
        </a:spcAft>
        <a:defRPr sz="1600">
          <a:solidFill>
            <a:schemeClr val="tx1"/>
          </a:solidFill>
          <a:latin typeface="Tahoma" charset="0"/>
        </a:defRPr>
      </a:lvl9pPr>
    </p:titleStyle>
    <p:bodyStyle>
      <a:lvl1pPr marL="342900" indent="-342900" algn="l" rtl="0" fontAlgn="base">
        <a:spcBef>
          <a:spcPct val="20000"/>
        </a:spcBef>
        <a:spcAft>
          <a:spcPct val="0"/>
        </a:spcAft>
        <a:buClr>
          <a:schemeClr val="folHlink"/>
        </a:buClr>
        <a:buSzPct val="60000"/>
        <a:buFont typeface="Wingdings" pitchFamily="2" charset="2"/>
        <a:defRPr sz="1600">
          <a:solidFill>
            <a:schemeClr val="tx1"/>
          </a:solidFill>
          <a:latin typeface="+mn-lt"/>
          <a:ea typeface="+mn-ea"/>
          <a:cs typeface="+mn-cs"/>
        </a:defRPr>
      </a:lvl1pPr>
      <a:lvl2pPr marL="742950" indent="-285750" algn="l" rtl="0" fontAlgn="base">
        <a:spcBef>
          <a:spcPct val="20000"/>
        </a:spcBef>
        <a:spcAft>
          <a:spcPct val="0"/>
        </a:spcAft>
        <a:buClr>
          <a:schemeClr val="hlink"/>
        </a:buClr>
        <a:buSzPct val="55000"/>
        <a:buFont typeface="Wingdings" pitchFamily="2" charset="2"/>
        <a:defRPr sz="1600">
          <a:solidFill>
            <a:schemeClr val="tx1"/>
          </a:solidFill>
          <a:latin typeface="+mn-lt"/>
        </a:defRPr>
      </a:lvl2pPr>
      <a:lvl3pPr marL="1143000" indent="-228600" algn="l" rtl="0" fontAlgn="base">
        <a:spcBef>
          <a:spcPct val="20000"/>
        </a:spcBef>
        <a:spcAft>
          <a:spcPct val="0"/>
        </a:spcAft>
        <a:buClr>
          <a:schemeClr val="folHlink"/>
        </a:buClr>
        <a:buSzPct val="50000"/>
        <a:buFont typeface="Wingdings" pitchFamily="2" charset="2"/>
        <a:defRPr sz="1600">
          <a:solidFill>
            <a:schemeClr val="tx1"/>
          </a:solidFill>
          <a:latin typeface="+mn-lt"/>
        </a:defRPr>
      </a:lvl3pPr>
      <a:lvl4pPr marL="1600200" indent="-228600" algn="l" rtl="0" fontAlgn="base">
        <a:spcBef>
          <a:spcPct val="20000"/>
        </a:spcBef>
        <a:spcAft>
          <a:spcPct val="0"/>
        </a:spcAft>
        <a:buClr>
          <a:schemeClr val="accent2"/>
        </a:buClr>
        <a:buSzPct val="55000"/>
        <a:buFont typeface="Wingdings" pitchFamily="2" charset="2"/>
        <a:defRPr sz="1600">
          <a:solidFill>
            <a:schemeClr val="tx1"/>
          </a:solidFill>
          <a:latin typeface="+mn-lt"/>
        </a:defRPr>
      </a:lvl4pPr>
      <a:lvl5pPr marL="2057400" indent="-228600" algn="l" rtl="0" fontAlgn="base">
        <a:spcBef>
          <a:spcPct val="20000"/>
        </a:spcBef>
        <a:spcAft>
          <a:spcPct val="0"/>
        </a:spcAft>
        <a:buClr>
          <a:schemeClr val="accent1"/>
        </a:buClr>
        <a:buSzPct val="50000"/>
        <a:buFont typeface="Wingdings" pitchFamily="2" charset="2"/>
        <a:defRPr sz="16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defRPr sz="16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defRPr sz="16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defRPr sz="16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defRPr sz="16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hyperlink" Target="http://www.sharesap.com/" TargetMode="External"/><Relationship Id="rId2" Type="http://schemas.openxmlformats.org/officeDocument/2006/relationships/hyperlink" Target="mailto:quesnot@sharesap.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132" name="Rectangle 4"/>
          <p:cNvSpPr>
            <a:spLocks noGrp="1" noChangeArrowheads="1"/>
          </p:cNvSpPr>
          <p:nvPr>
            <p:ph type="ctrTitle"/>
          </p:nvPr>
        </p:nvSpPr>
        <p:spPr>
          <a:ln/>
        </p:spPr>
        <p:txBody>
          <a:bodyPr/>
          <a:lstStyle/>
          <a:p>
            <a:r>
              <a:rPr lang="fr-FR" sz="2400" b="1" dirty="0"/>
              <a:t>Guide utilisateur SAP </a:t>
            </a:r>
            <a:r>
              <a:rPr lang="fr-FR" b="1" dirty="0"/>
              <a:t>R/3 Release 4.6C</a:t>
            </a:r>
            <a:br>
              <a:rPr lang="fr-FR" b="1" dirty="0"/>
            </a:br>
            <a:r>
              <a:rPr lang="fr-FR" b="1" dirty="0"/>
              <a:t>par </a:t>
            </a:r>
            <a:r>
              <a:rPr lang="fr-FR" b="1" dirty="0" err="1"/>
              <a:t>mickael</a:t>
            </a:r>
            <a:r>
              <a:rPr lang="fr-FR" b="1" dirty="0"/>
              <a:t> QUESNOT © </a:t>
            </a:r>
            <a:br>
              <a:rPr lang="fr-FR" b="1" dirty="0"/>
            </a:br>
            <a:r>
              <a:rPr lang="fr-FR" b="1" smtClean="0"/>
              <a:t/>
            </a:r>
            <a:br>
              <a:rPr lang="fr-FR" b="1" smtClean="0"/>
            </a:br>
            <a:r>
              <a:rPr lang="fr-FR" smtClean="0"/>
              <a:t>Création de documents de facturation périodique</a:t>
            </a:r>
            <a:endParaRPr lang="fr-FR" dirty="0"/>
          </a:p>
        </p:txBody>
      </p:sp>
      <p:sp>
        <p:nvSpPr>
          <p:cNvPr id="432136" name="Rectangle 8"/>
          <p:cNvSpPr>
            <a:spLocks noGrp="1" noChangeArrowheads="1"/>
          </p:cNvSpPr>
          <p:nvPr>
            <p:ph type="subTitle" idx="1"/>
          </p:nvPr>
        </p:nvSpPr>
        <p:spPr>
          <a:ln/>
        </p:spPr>
        <p:txBody>
          <a:bodyPr/>
          <a:lstStyle/>
          <a:p>
            <a:r>
              <a:rPr lang="fr-FR"/>
              <a:t>Facturation (SD-BIL) </a:t>
            </a:r>
          </a:p>
          <a:p>
            <a:r>
              <a:rPr lang="fr-FR"/>
              <a:t>Facturation -&gt; Facture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09800" y="4665091"/>
            <a:ext cx="4572000" cy="923330"/>
          </a:xfrm>
          <a:prstGeom prst="rect">
            <a:avLst/>
          </a:prstGeom>
        </p:spPr>
        <p:txBody>
          <a:bodyPr>
            <a:spAutoFit/>
          </a:bodyPr>
          <a:lstStyle/>
          <a:p>
            <a:r>
              <a:rPr lang="fr-FR" dirty="0"/>
              <a:t>Sharesap.com®. Copyright©. </a:t>
            </a:r>
            <a:r>
              <a:rPr lang="fr-FR" dirty="0" smtClean="0"/>
              <a:t>All </a:t>
            </a:r>
            <a:r>
              <a:rPr lang="fr-FR" dirty="0" err="1" smtClean="0"/>
              <a:t>rights</a:t>
            </a:r>
            <a:r>
              <a:rPr lang="fr-FR" dirty="0" smtClean="0"/>
              <a:t> </a:t>
            </a:r>
            <a:r>
              <a:rPr lang="fr-FR" dirty="0" err="1" smtClean="0"/>
              <a:t>reserved</a:t>
            </a:r>
            <a:r>
              <a:rPr lang="fr-FR" dirty="0" smtClean="0"/>
              <a:t>. </a:t>
            </a:r>
            <a:r>
              <a:rPr lang="fr-FR" dirty="0"/>
              <a:t>Par Mickael QUESNOT, Consultant SAP</a:t>
            </a:r>
            <a:endParaRPr lang="en-GB" dirty="0"/>
          </a:p>
        </p:txBody>
      </p:sp>
    </p:spTree>
    <p:extLst>
      <p:ext uri="{BB962C8B-B14F-4D97-AF65-F5344CB8AC3E}">
        <p14:creationId xmlns:p14="http://schemas.microsoft.com/office/powerpoint/2010/main" val="3831328445"/>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2"/>
          <p:cNvSpPr>
            <a:spLocks noGrp="1" noChangeArrowheads="1"/>
          </p:cNvSpPr>
          <p:nvPr>
            <p:ph idx="1"/>
          </p:nvPr>
        </p:nvSpPr>
        <p:spPr>
          <a:xfrm>
            <a:off x="228600" y="381000"/>
            <a:ext cx="8634412" cy="5967412"/>
          </a:xfrm>
        </p:spPr>
        <p:txBody>
          <a:bodyPr>
            <a:noAutofit/>
          </a:bodyPr>
          <a:lstStyle/>
          <a:p>
            <a:pPr marL="493776" indent="-457200">
              <a:defRPr/>
            </a:pPr>
            <a:r>
              <a:rPr lang="fr-FR" sz="800" dirty="0" smtClean="0"/>
              <a:t>Si </a:t>
            </a:r>
            <a:r>
              <a:rPr lang="fr-FR" sz="800" dirty="0"/>
              <a:t>votre entreprise a besoin d'expertise SD, MM, WM, PS, </a:t>
            </a:r>
            <a:r>
              <a:rPr lang="fr-FR" sz="800" dirty="0" err="1"/>
              <a:t>Retail</a:t>
            </a:r>
            <a:r>
              <a:rPr lang="fr-FR" sz="800" dirty="0"/>
              <a:t>, HR… pour renforcer son centre de compétences,</a:t>
            </a:r>
          </a:p>
          <a:p>
            <a:pPr marL="493776" indent="-457200">
              <a:defRPr/>
            </a:pPr>
            <a:r>
              <a:rPr lang="fr-FR" sz="800" dirty="0" smtClean="0"/>
              <a:t>Si </a:t>
            </a:r>
            <a:r>
              <a:rPr lang="fr-FR" sz="800" dirty="0"/>
              <a:t>elle veut libérer son centre de compétences des réponses aux questions sur l'utilisation de SAP pour qu'il se concentre sur la maintenance évolutive,</a:t>
            </a:r>
          </a:p>
          <a:p>
            <a:pPr marL="493776" indent="-457200">
              <a:defRPr/>
            </a:pPr>
            <a:r>
              <a:rPr lang="fr-FR" sz="800" dirty="0" smtClean="0"/>
              <a:t> </a:t>
            </a:r>
            <a:r>
              <a:rPr lang="fr-FR" sz="800" dirty="0"/>
              <a:t>Si elle veut EXTERNALISER son centre de compétences,</a:t>
            </a:r>
          </a:p>
          <a:p>
            <a:pPr marL="493776" indent="-457200">
              <a:defRPr/>
            </a:pPr>
            <a:r>
              <a:rPr lang="fr-FR" sz="800" dirty="0" smtClean="0"/>
              <a:t>Si </a:t>
            </a:r>
            <a:r>
              <a:rPr lang="fr-FR" sz="800" dirty="0"/>
              <a:t>elle veut une Tierce Maintenance Applicative (TMA),</a:t>
            </a:r>
          </a:p>
          <a:p>
            <a:pPr marL="493776" indent="-457200">
              <a:defRPr/>
            </a:pPr>
            <a:r>
              <a:rPr lang="fr-FR" sz="800" dirty="0" smtClean="0"/>
              <a:t> </a:t>
            </a:r>
            <a:r>
              <a:rPr lang="fr-FR" sz="800" dirty="0"/>
              <a:t>Si elle veut former ses utilisateurs, ...</a:t>
            </a:r>
          </a:p>
          <a:p>
            <a:pPr marL="493776" indent="-457200">
              <a:defRPr/>
            </a:pPr>
            <a:r>
              <a:rPr lang="fr-FR" sz="800" dirty="0" smtClean="0"/>
              <a:t>SHARESAP </a:t>
            </a:r>
            <a:r>
              <a:rPr lang="fr-FR" sz="800" dirty="0"/>
              <a:t>peut répondre à l'ensemble de vos besoins avec le meilleur rapport qualité/prix du marché. </a:t>
            </a:r>
          </a:p>
          <a:p>
            <a:pPr marL="493776" indent="-457200">
              <a:defRPr/>
            </a:pPr>
            <a:r>
              <a:rPr lang="fr-FR" sz="800" dirty="0" smtClean="0"/>
              <a:t>SHARESAP </a:t>
            </a:r>
            <a:r>
              <a:rPr lang="fr-FR" sz="800" dirty="0"/>
              <a:t>dispose en autre de plusieurs plateaux de TMA dont un sur la NORMANDIE. SHARESAP a toutes les compétences pour vous satisfaire. </a:t>
            </a:r>
          </a:p>
          <a:p>
            <a:pPr marL="493776" indent="-457200">
              <a:defRPr/>
            </a:pPr>
            <a:r>
              <a:rPr lang="fr-FR" sz="800" dirty="0" smtClean="0"/>
              <a:t>Vous </a:t>
            </a:r>
            <a:r>
              <a:rPr lang="fr-FR" sz="800" dirty="0"/>
              <a:t>pouvez me contacter via la rubrique Contact ou sur mon adresse courriel </a:t>
            </a:r>
            <a:r>
              <a:rPr lang="fr-FR" sz="800" u="sng" dirty="0">
                <a:hlinkClick r:id="rId2"/>
              </a:rPr>
              <a:t>quesnot@sharesap.com</a:t>
            </a:r>
            <a:r>
              <a:rPr lang="fr-FR" sz="800" u="sng" dirty="0"/>
              <a:t>.</a:t>
            </a:r>
          </a:p>
          <a:p>
            <a:pPr marL="493776" indent="-457200">
              <a:defRPr/>
            </a:pPr>
            <a:r>
              <a:rPr lang="fr-FR" sz="800" dirty="0" smtClean="0"/>
              <a:t>Je </a:t>
            </a:r>
            <a:r>
              <a:rPr lang="fr-FR" sz="800" dirty="0"/>
              <a:t>recherche également un site partenaire ou un sponsor pour développer mon site. </a:t>
            </a:r>
            <a:endParaRPr lang="fr-FR" sz="800" dirty="0" smtClean="0"/>
          </a:p>
          <a:p>
            <a:pPr marL="493776" indent="-457200">
              <a:defRPr/>
            </a:pPr>
            <a:endParaRPr lang="fr-FR" sz="800" u="sng" dirty="0"/>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800" dirty="0" smtClean="0">
                <a:hlinkClick r:id="rId3"/>
              </a:rPr>
              <a:t>www.SHARESAP.com</a:t>
            </a:r>
            <a:r>
              <a:rPr lang="fr-FR" sz="800" dirty="0" smtClean="0"/>
              <a:t> </a:t>
            </a:r>
            <a:r>
              <a:rPr lang="fr-FR" sz="800" dirty="0"/>
              <a:t>et SHARESAP ne sont pas affiliés à SAP® AG ou à l'une de ses filiales</a:t>
            </a:r>
            <a:r>
              <a:rPr lang="fr-FR" sz="800" dirty="0" smtClean="0"/>
              <a:t>.</a:t>
            </a:r>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fr-FR" sz="800" dirty="0"/>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800" dirty="0"/>
              <a:t/>
            </a:r>
            <a:br>
              <a:rPr lang="fr-FR" sz="800" dirty="0"/>
            </a:br>
            <a:r>
              <a:rPr lang="fr-FR" sz="800" dirty="0"/>
              <a:t>SAP® est une marque déposée par SAP AG ainsi que les noms suivants : SAP ECC, ABAP, R/3</a:t>
            </a:r>
            <a:r>
              <a:rPr lang="fr-FR" sz="800" dirty="0" smtClean="0"/>
              <a:t>.</a:t>
            </a:r>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fr-FR" sz="800" dirty="0" smtClean="0"/>
          </a:p>
          <a:p>
            <a:pPr marL="457200" indent="-457200">
              <a:lnSpc>
                <a:spcPct val="80000"/>
              </a:lnSpc>
              <a:defRPr/>
            </a:pPr>
            <a:r>
              <a:rPr lang="fr-FR" sz="800" b="1" dirty="0" smtClean="0"/>
              <a:t>Toute </a:t>
            </a:r>
            <a:r>
              <a:rPr lang="fr-FR" sz="800" b="1" dirty="0"/>
              <a:t>représentation ou reproduction de mes guides , même partielle, par quelques procédés et à quelques fins que ce soit, est interdite sans mon autorisation écrite explicite.</a:t>
            </a:r>
          </a:p>
          <a:p>
            <a:pPr marL="457200" indent="-457200">
              <a:lnSpc>
                <a:spcPct val="80000"/>
              </a:lnSpc>
              <a:defRPr/>
            </a:pPr>
            <a:r>
              <a:rPr lang="fr-FR" sz="800" b="1" dirty="0" smtClean="0"/>
              <a:t>L'utilisation </a:t>
            </a:r>
            <a:r>
              <a:rPr lang="fr-FR" sz="800" b="1" dirty="0"/>
              <a:t>de mes documents est strictement réservée à un usage privé (article L122-5 du code de la Propriété intellectuelle).</a:t>
            </a:r>
            <a:br>
              <a:rPr lang="fr-FR" sz="800" b="1" dirty="0"/>
            </a:br>
            <a:endParaRPr lang="fr-FR" sz="800" b="1" dirty="0"/>
          </a:p>
          <a:p>
            <a:pPr marL="457200" indent="-457200">
              <a:lnSpc>
                <a:spcPct val="80000"/>
              </a:lnSpc>
              <a:defRPr/>
            </a:pPr>
            <a:r>
              <a:rPr lang="fr-FR" sz="800" b="1" dirty="0"/>
              <a:t>Pour tout autre usage, merci de me consulter préalablement. </a:t>
            </a:r>
            <a:br>
              <a:rPr lang="fr-FR" sz="800" b="1" dirty="0"/>
            </a:br>
            <a:endParaRPr lang="fr-FR" sz="800" b="1" dirty="0"/>
          </a:p>
          <a:p>
            <a:pPr marL="457200" indent="-457200">
              <a:lnSpc>
                <a:spcPct val="80000"/>
              </a:lnSpc>
              <a:defRPr/>
            </a:pPr>
            <a:r>
              <a:rPr lang="fr-FR" sz="800" b="1" dirty="0"/>
              <a:t>Je ne peux être accusé de contrefaçon ou de reproductions interdites pour les raisons suivantes : </a:t>
            </a:r>
            <a:br>
              <a:rPr lang="fr-FR" sz="800" b="1" dirty="0"/>
            </a:br>
            <a:endParaRPr lang="fr-FR" sz="800" b="1" dirty="0"/>
          </a:p>
          <a:p>
            <a:pPr marL="457200" indent="-457200">
              <a:lnSpc>
                <a:spcPct val="80000"/>
              </a:lnSpc>
              <a:defRPr/>
            </a:pPr>
            <a:endParaRPr lang="fr-FR" sz="800" dirty="0"/>
          </a:p>
          <a:p>
            <a:pPr marL="832104" lvl="1" indent="-457200">
              <a:lnSpc>
                <a:spcPct val="80000"/>
              </a:lnSpc>
              <a:defRPr/>
            </a:pPr>
            <a:r>
              <a:rPr lang="fr-FR" sz="800" b="1" dirty="0"/>
              <a:t>Mes guides utilisateurs et de paramétrage sont issus de mes connaissances personnelles et de sites web.</a:t>
            </a:r>
            <a:br>
              <a:rPr lang="fr-FR" sz="800" b="1" dirty="0"/>
            </a:br>
            <a:endParaRPr lang="fr-FR" sz="800" b="1" dirty="0"/>
          </a:p>
          <a:p>
            <a:pPr marL="832104" lvl="1" indent="-457200">
              <a:lnSpc>
                <a:spcPct val="80000"/>
              </a:lnSpc>
              <a:defRPr/>
            </a:pPr>
            <a:r>
              <a:rPr lang="fr-FR" sz="800" b="1" dirty="0"/>
              <a:t>Les noms des personnes et sites sont clairement énoncés.</a:t>
            </a:r>
            <a:r>
              <a:rPr lang="fr-FR" sz="800" dirty="0"/>
              <a:t/>
            </a:r>
            <a:br>
              <a:rPr lang="fr-FR" sz="800" dirty="0"/>
            </a:br>
            <a:endParaRPr lang="fr-FR" sz="800" dirty="0" smtClean="0"/>
          </a:p>
        </p:txBody>
      </p:sp>
      <p:sp>
        <p:nvSpPr>
          <p:cNvPr id="2" name="Espace réservé du pied de page 1"/>
          <p:cNvSpPr>
            <a:spLocks noGrp="1"/>
          </p:cNvSpPr>
          <p:nvPr>
            <p:ph type="ftr" sz="quarter" idx="11"/>
          </p:nvPr>
        </p:nvSpPr>
        <p:spPr/>
        <p:txBody>
          <a:bodyPr/>
          <a:lstStyle/>
          <a:p>
            <a:pPr>
              <a:defRPr/>
            </a:pPr>
            <a:r>
              <a:rPr lang="fr-FR" smtClean="0"/>
              <a:t>Sharesap.com®. Copyright©. Tous droits réservés. Par Mickael QUESNOT</a:t>
            </a:r>
            <a:endParaRPr lang="en-GB"/>
          </a:p>
        </p:txBody>
      </p:sp>
    </p:spTree>
    <p:extLst>
      <p:ext uri="{BB962C8B-B14F-4D97-AF65-F5344CB8AC3E}">
        <p14:creationId xmlns:p14="http://schemas.microsoft.com/office/powerpoint/2010/main" val="17792418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pied de page 4"/>
          <p:cNvSpPr>
            <a:spLocks noGrp="1"/>
          </p:cNvSpPr>
          <p:nvPr>
            <p:ph type="ftr" sz="quarter" idx="11"/>
          </p:nvPr>
        </p:nvSpPr>
        <p:spPr/>
        <p:txBody>
          <a:bodyPr/>
          <a:lstStyle/>
          <a:p>
            <a:r>
              <a:rPr lang="fr-FR" smtClean="0"/>
              <a:t>Sharesap.com®. Copyright©. Tous droits réservés. Par Mickael QUESNOT</a:t>
            </a:r>
            <a:endParaRPr lang="fr-FR"/>
          </a:p>
        </p:txBody>
      </p:sp>
      <p:sp>
        <p:nvSpPr>
          <p:cNvPr id="536578" name="Rectangle 2"/>
          <p:cNvSpPr>
            <a:spLocks noGrp="1" noChangeArrowheads="1"/>
          </p:cNvSpPr>
          <p:nvPr>
            <p:ph type="title"/>
          </p:nvPr>
        </p:nvSpPr>
        <p:spPr>
          <a:ln/>
        </p:spPr>
        <p:txBody>
          <a:bodyPr/>
          <a:lstStyle/>
          <a:p>
            <a:r>
              <a:rPr lang="fr-FR" sz="2400" dirty="0"/>
              <a:t>Création de documents de facturation périodique</a:t>
            </a:r>
          </a:p>
        </p:txBody>
      </p:sp>
      <p:sp>
        <p:nvSpPr>
          <p:cNvPr id="536579" name="Rectangle 3"/>
          <p:cNvSpPr>
            <a:spLocks noGrp="1" noChangeArrowheads="1"/>
          </p:cNvSpPr>
          <p:nvPr>
            <p:ph type="body" idx="1"/>
          </p:nvPr>
        </p:nvSpPr>
        <p:spPr>
          <a:ln/>
        </p:spPr>
        <p:txBody>
          <a:bodyPr/>
          <a:lstStyle/>
          <a:p>
            <a:r>
              <a:rPr lang="fr-FR" b="1"/>
              <a:t>Utilisation</a:t>
            </a:r>
          </a:p>
          <a:p>
            <a:endParaRPr lang="fr-FR" b="1"/>
          </a:p>
          <a:p>
            <a:r>
              <a:rPr lang="fr-FR"/>
              <a:t>Pour certains clients, il peut s'avérer nécessaire de traiter les factures</a:t>
            </a:r>
          </a:p>
          <a:p>
            <a:r>
              <a:rPr lang="fr-FR"/>
              <a:t>périodiquement afin que toutes les livraisons à facturer avant une date donnée</a:t>
            </a:r>
          </a:p>
          <a:p>
            <a:r>
              <a:rPr lang="fr-FR"/>
              <a:t>soient intégrées à une facture collective.</a:t>
            </a:r>
          </a:p>
          <a:p>
            <a:endParaRPr lang="fr-FR"/>
          </a:p>
          <a:p>
            <a:r>
              <a:rPr lang="fr-FR" b="1"/>
              <a:t>Conditions préalables</a:t>
            </a:r>
          </a:p>
          <a:p>
            <a:endParaRPr lang="fr-FR" b="1"/>
          </a:p>
          <a:p>
            <a:r>
              <a:rPr lang="fr-FR"/>
              <a:t>Vous devez définir les dates de facturation relatives au client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pied de page 4"/>
          <p:cNvSpPr>
            <a:spLocks noGrp="1"/>
          </p:cNvSpPr>
          <p:nvPr>
            <p:ph type="ftr" sz="quarter" idx="11"/>
          </p:nvPr>
        </p:nvSpPr>
        <p:spPr/>
        <p:txBody>
          <a:bodyPr/>
          <a:lstStyle/>
          <a:p>
            <a:r>
              <a:rPr lang="fr-FR" smtClean="0"/>
              <a:t>Sharesap.com®. Copyright©. Tous droits réservés. Par Mickael QUESNOT</a:t>
            </a:r>
            <a:endParaRPr lang="fr-FR"/>
          </a:p>
        </p:txBody>
      </p:sp>
      <p:sp>
        <p:nvSpPr>
          <p:cNvPr id="537602" name="Rectangle 2"/>
          <p:cNvSpPr>
            <a:spLocks noGrp="1" noChangeArrowheads="1"/>
          </p:cNvSpPr>
          <p:nvPr>
            <p:ph type="title"/>
          </p:nvPr>
        </p:nvSpPr>
        <p:spPr>
          <a:ln/>
        </p:spPr>
        <p:txBody>
          <a:bodyPr/>
          <a:lstStyle/>
          <a:p>
            <a:r>
              <a:rPr lang="fr-FR" sz="1400"/>
              <a:t>Vous devez créer un calendrier d'entreprise contenant des règles particulières au lieu de jours ouvrables. Ces règles se réfèrent aux jours de l'exécution de la facturation. Si, par exemple, une facture doit être émise chaque dernier jour ouvrable du mois, ce jour doit être défini comme « date de début de validité » et « date de fin de validité ». Ce jour doit être le seul jour défini comme jour ouvrable du mois dans le calendrier (transaction SCAL). </a:t>
            </a:r>
          </a:p>
        </p:txBody>
      </p:sp>
      <p:pic>
        <p:nvPicPr>
          <p:cNvPr id="537603"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pied de page 4"/>
          <p:cNvSpPr>
            <a:spLocks noGrp="1"/>
          </p:cNvSpPr>
          <p:nvPr>
            <p:ph type="ftr" sz="quarter" idx="11"/>
          </p:nvPr>
        </p:nvSpPr>
        <p:spPr/>
        <p:txBody>
          <a:bodyPr/>
          <a:lstStyle/>
          <a:p>
            <a:r>
              <a:rPr lang="fr-FR" smtClean="0"/>
              <a:t>Sharesap.com®. Copyright©. Tous droits réservés. Par Mickael QUESNOT</a:t>
            </a:r>
            <a:endParaRPr lang="fr-FR"/>
          </a:p>
        </p:txBody>
      </p:sp>
      <p:sp>
        <p:nvSpPr>
          <p:cNvPr id="538626" name="Rectangle 2"/>
          <p:cNvSpPr>
            <a:spLocks noGrp="1" noChangeArrowheads="1"/>
          </p:cNvSpPr>
          <p:nvPr>
            <p:ph type="title"/>
          </p:nvPr>
        </p:nvSpPr>
        <p:spPr>
          <a:ln/>
        </p:spPr>
        <p:txBody>
          <a:bodyPr/>
          <a:lstStyle/>
          <a:p>
            <a:r>
              <a:rPr lang="fr-FR"/>
              <a:t>Vous devez spécifier le numéro d'identification du calendrier d'entreprise dans l'écran Facturation de la fiche client du payeur, dans la zone </a:t>
            </a:r>
            <a:r>
              <a:rPr lang="fr-FR" i="1"/>
              <a:t>Dates facturation</a:t>
            </a:r>
            <a:r>
              <a:rPr lang="fr-FR"/>
              <a:t>. </a:t>
            </a:r>
          </a:p>
        </p:txBody>
      </p:sp>
      <p:pic>
        <p:nvPicPr>
          <p:cNvPr id="538627"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ln/>
        </p:spPr>
      </p:pic>
      <p:sp>
        <p:nvSpPr>
          <p:cNvPr id="538628" name="Line 4"/>
          <p:cNvSpPr>
            <a:spLocks noChangeShapeType="1"/>
          </p:cNvSpPr>
          <p:nvPr/>
        </p:nvSpPr>
        <p:spPr bwMode="auto">
          <a:xfrm flipH="1">
            <a:off x="1155700" y="2159000"/>
            <a:ext cx="355600" cy="876300"/>
          </a:xfrm>
          <a:prstGeom prst="line">
            <a:avLst/>
          </a:prstGeom>
          <a:noFill/>
          <a:ln w="76200" cmpd="tri">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pied de page 4"/>
          <p:cNvSpPr>
            <a:spLocks noGrp="1"/>
          </p:cNvSpPr>
          <p:nvPr>
            <p:ph type="ftr" sz="quarter" idx="11"/>
          </p:nvPr>
        </p:nvSpPr>
        <p:spPr/>
        <p:txBody>
          <a:bodyPr/>
          <a:lstStyle/>
          <a:p>
            <a:r>
              <a:rPr lang="fr-FR" smtClean="0"/>
              <a:t>Sharesap.com®. Copyright©. Tous droits réservés. Par Mickael QUESNOT</a:t>
            </a:r>
            <a:endParaRPr lang="fr-FR"/>
          </a:p>
        </p:txBody>
      </p:sp>
      <p:sp>
        <p:nvSpPr>
          <p:cNvPr id="539650" name="Rectangle 2"/>
          <p:cNvSpPr>
            <a:spLocks noGrp="1" noChangeArrowheads="1"/>
          </p:cNvSpPr>
          <p:nvPr>
            <p:ph type="title"/>
          </p:nvPr>
        </p:nvSpPr>
        <p:spPr>
          <a:ln/>
        </p:spPr>
        <p:txBody>
          <a:bodyPr/>
          <a:lstStyle/>
          <a:p>
            <a:r>
              <a:rPr lang="fr-FR" sz="1400" b="1"/>
              <a:t>Activités</a:t>
            </a:r>
            <a:br>
              <a:rPr lang="fr-FR" sz="1400" b="1"/>
            </a:br>
            <a:r>
              <a:rPr lang="fr-FR" sz="1400" b="1"/>
              <a:t/>
            </a:r>
            <a:br>
              <a:rPr lang="fr-FR" sz="1400" b="1"/>
            </a:br>
            <a:r>
              <a:rPr lang="fr-FR" sz="1400"/>
              <a:t>Lorsque vous créez un document de vente, le système utilise le délai de facturation indiqué dans le calendrier d'entreprise et le copie dans le document approprié de la manière suivante :</a:t>
            </a:r>
          </a:p>
        </p:txBody>
      </p:sp>
      <p:pic>
        <p:nvPicPr>
          <p:cNvPr id="539651"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p:pic>
      <p:sp>
        <p:nvSpPr>
          <p:cNvPr id="539652" name="Rectangle 4"/>
          <p:cNvSpPr>
            <a:spLocks noChangeArrowheads="1"/>
          </p:cNvSpPr>
          <p:nvPr/>
        </p:nvSpPr>
        <p:spPr bwMode="auto">
          <a:xfrm>
            <a:off x="190500" y="3060700"/>
            <a:ext cx="2794000" cy="787400"/>
          </a:xfrm>
          <a:prstGeom prst="rect">
            <a:avLst/>
          </a:prstGeom>
          <a:noFill/>
          <a:ln w="76200" cmpd="tri">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pied de page 4"/>
          <p:cNvSpPr>
            <a:spLocks noGrp="1"/>
          </p:cNvSpPr>
          <p:nvPr>
            <p:ph type="ftr" sz="quarter" idx="11"/>
          </p:nvPr>
        </p:nvSpPr>
        <p:spPr/>
        <p:txBody>
          <a:bodyPr/>
          <a:lstStyle/>
          <a:p>
            <a:r>
              <a:rPr lang="fr-FR" smtClean="0"/>
              <a:t>Sharesap.com®. Copyright©. Tous droits réservés. Par Mickael QUESNOT</a:t>
            </a:r>
            <a:endParaRPr lang="fr-FR"/>
          </a:p>
        </p:txBody>
      </p:sp>
      <p:sp>
        <p:nvSpPr>
          <p:cNvPr id="540674" name="Rectangle 2"/>
          <p:cNvSpPr>
            <a:spLocks noGrp="1" noChangeArrowheads="1"/>
          </p:cNvSpPr>
          <p:nvPr>
            <p:ph type="title"/>
          </p:nvPr>
        </p:nvSpPr>
        <p:spPr>
          <a:xfrm>
            <a:off x="0" y="0"/>
            <a:ext cx="9144000" cy="2616200"/>
          </a:xfrm>
          <a:ln/>
        </p:spPr>
        <p:txBody>
          <a:bodyPr/>
          <a:lstStyle/>
          <a:p>
            <a:r>
              <a:rPr lang="fr-FR"/>
              <a:t>Lorsque la prochaine date de facturation déterminée par le calendrier d'entreprise est atteinte, le système sélectionne toutes les commandes client et livraisons et les enregistre dans un échéancier de factures. La facturation est alors possible.</a:t>
            </a:r>
            <a:br>
              <a:rPr lang="fr-FR"/>
            </a:br>
            <a:r>
              <a:rPr lang="fr-FR"/>
              <a:t/>
            </a:r>
            <a:br>
              <a:rPr lang="fr-FR"/>
            </a:br>
            <a:r>
              <a:rPr lang="fr-FR"/>
              <a:t>En raison du numéro d'identification du calendrier d'entreprise défini dans la fiche client, toutes les commandes client ou livraisons relatives à ce client sur une période donnée comportent la même date de facturation ; elles peuvent donc être regroupées dans une facture collective.</a:t>
            </a:r>
            <a:br>
              <a:rPr lang="fr-FR"/>
            </a:br>
            <a:r>
              <a:rPr lang="fr-FR"/>
              <a:t/>
            </a:r>
            <a:br>
              <a:rPr lang="fr-FR"/>
            </a:br>
            <a:r>
              <a:rPr lang="fr-FR"/>
              <a:t> Pour plus d'informations sur la création d'un calendrier d'entreprise pour les délais de </a:t>
            </a:r>
            <a:br>
              <a:rPr lang="fr-FR"/>
            </a:br>
            <a:r>
              <a:rPr lang="fr-FR"/>
              <a:t>facturation, vous consultez le Guide </a:t>
            </a:r>
            <a:r>
              <a:rPr lang="fr-FR" i="1"/>
              <a:t>Gérer calendrier</a:t>
            </a:r>
            <a:r>
              <a:rPr lang="fr-FR"/>
              <a:t> sous </a:t>
            </a:r>
            <a:r>
              <a:rPr lang="fr-FR" i="1"/>
              <a:t>Paramétrage global</a:t>
            </a:r>
            <a:r>
              <a:rPr lang="fr-FR"/>
              <a:t>. </a:t>
            </a:r>
          </a:p>
        </p:txBody>
      </p:sp>
      <p:pic>
        <p:nvPicPr>
          <p:cNvPr id="540676" name="Picture 4"/>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166688" y="2995613"/>
            <a:ext cx="8775700" cy="3136900"/>
          </a:xfrm>
          <a:ln/>
        </p:spPr>
      </p:pic>
    </p:spTree>
  </p:cSld>
  <p:clrMapOvr>
    <a:masterClrMapping/>
  </p:clrMapOvr>
</p:sld>
</file>

<file path=ppt/theme/theme1.xml><?xml version="1.0" encoding="utf-8"?>
<a:theme xmlns:a="http://schemas.openxmlformats.org/drawingml/2006/main" name="Fusion">
  <a:themeElements>
    <a:clrScheme name="Fusion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Fusio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76200" cap="flat" cmpd="tri"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sz="1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noFill/>
        <a:ln w="76200" cap="flat" cmpd="tri"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sz="1800" b="0" i="0" u="none" strike="noStrike" cap="none" normalizeH="0" baseline="0" smtClean="0">
            <a:ln>
              <a:noFill/>
            </a:ln>
            <a:solidFill>
              <a:schemeClr val="tx1"/>
            </a:solidFill>
            <a:effectLst/>
            <a:latin typeface="Tahoma" charset="0"/>
          </a:defRPr>
        </a:defPPr>
      </a:lstStyle>
    </a:lnDef>
  </a:objectDefaults>
  <a:extraClrSchemeLst>
    <a:extraClrScheme>
      <a:clrScheme name="Fusion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Fusion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Fusion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Fusion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Fusion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Fusion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Blends</Template>
  <TotalTime>6978</TotalTime>
  <Words>426</Words>
  <Application>Microsoft Office PowerPoint</Application>
  <PresentationFormat>Affichage à l'écran (4:3)</PresentationFormat>
  <Paragraphs>46</Paragraphs>
  <Slides>8</Slides>
  <Notes>1</Notes>
  <HiddenSlides>0</HiddenSlides>
  <MMClips>0</MMClips>
  <ScaleCrop>false</ScaleCrop>
  <HeadingPairs>
    <vt:vector size="4" baseType="variant">
      <vt:variant>
        <vt:lpstr>Thème</vt:lpstr>
      </vt:variant>
      <vt:variant>
        <vt:i4>1</vt:i4>
      </vt:variant>
      <vt:variant>
        <vt:lpstr>Titres des diapositives</vt:lpstr>
      </vt:variant>
      <vt:variant>
        <vt:i4>8</vt:i4>
      </vt:variant>
    </vt:vector>
  </HeadingPairs>
  <TitlesOfParts>
    <vt:vector size="9" baseType="lpstr">
      <vt:lpstr>Fusion</vt:lpstr>
      <vt:lpstr>Guide utilisateur SAP R/3 Release 4.6C par mickael QUESNOT ©   Création de documents de facturation périodique</vt:lpstr>
      <vt:lpstr>Présentation PowerPoint</vt:lpstr>
      <vt:lpstr>Présentation PowerPoint</vt:lpstr>
      <vt:lpstr>Création de documents de facturation périodique</vt:lpstr>
      <vt:lpstr>Vous devez créer un calendrier d'entreprise contenant des règles particulières au lieu de jours ouvrables. Ces règles se réfèrent aux jours de l'exécution de la facturation. Si, par exemple, une facture doit être émise chaque dernier jour ouvrable du mois, ce jour doit être défini comme « date de début de validité » et « date de fin de validité ». Ce jour doit être le seul jour défini comme jour ouvrable du mois dans le calendrier (transaction SCAL). </vt:lpstr>
      <vt:lpstr>Vous devez spécifier le numéro d'identification du calendrier d'entreprise dans l'écran Facturation de la fiche client du payeur, dans la zone Dates facturation. </vt:lpstr>
      <vt:lpstr>Activités  Lorsque vous créez un document de vente, le système utilise le délai de facturation indiqué dans le calendrier d'entreprise et le copie dans le document approprié de la manière suivante :</vt:lpstr>
      <vt:lpstr>Lorsque la prochaine date de facturation déterminée par le calendrier d'entreprise est atteinte, le système sélectionne toutes les commandes client et livraisons et les enregistre dans un échéancier de factures. La facturation est alors possible.  En raison du numéro d'identification du calendrier d'entreprise défini dans la fiche client, toutes les commandes client ou livraisons relatives à ce client sur une période donnée comportent la même date de facturation ; elles peuvent donc être regroupées dans une facture collective.   Pour plus d'informations sur la création d'un calendrier d'entreprise pour les délais de  facturation, vous consultez le Guide Gérer calendrier sous Paramétrage global. </vt:lpstr>
    </vt:vector>
  </TitlesOfParts>
  <Company/>
  <LinksUpToDate>false</LinksUpToDate>
  <SharedDoc>false</SharedDoc>
  <HyperlinkBase>http://mickael.quesnot.free.fr par Mickael QUESNOT</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subject/>
  <dc:creator>M QUESNOT</dc:creator>
  <dc:description>_x000d_
</dc:description>
  <cp:lastModifiedBy>QUESNOT, Mickael</cp:lastModifiedBy>
  <cp:revision>579</cp:revision>
  <cp:lastPrinted>2012-06-26T11:08:38Z</cp:lastPrinted>
  <dcterms:created xsi:type="dcterms:W3CDTF">2001-01-23T16:32:37Z</dcterms:created>
  <dcterms:modified xsi:type="dcterms:W3CDTF">2013-11-13T11:27:33Z</dcterms:modified>
  <cp:category/>
</cp:coreProperties>
</file>