
<file path=[Content_Types].xml><?xml version="1.0" encoding="utf-8"?>
<Types xmlns="http://schemas.openxmlformats.org/package/2006/content-types"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9" r:id="rId1"/>
  </p:sldMasterIdLst>
  <p:notesMasterIdLst>
    <p:notesMasterId r:id="rId13"/>
  </p:notesMasterIdLst>
  <p:handoutMasterIdLst>
    <p:handoutMasterId r:id="rId14"/>
  </p:handoutMasterIdLst>
  <p:sldIdLst>
    <p:sldId id="400" r:id="rId2"/>
    <p:sldId id="403" r:id="rId3"/>
    <p:sldId id="394" r:id="rId4"/>
    <p:sldId id="377" r:id="rId5"/>
    <p:sldId id="395" r:id="rId6"/>
    <p:sldId id="396" r:id="rId7"/>
    <p:sldId id="402" r:id="rId8"/>
    <p:sldId id="401" r:id="rId9"/>
    <p:sldId id="397" r:id="rId10"/>
    <p:sldId id="399" r:id="rId11"/>
    <p:sldId id="398" r:id="rId12"/>
  </p:sldIdLst>
  <p:sldSz cx="9144000" cy="6858000" type="screen4x3"/>
  <p:notesSz cx="6669088" cy="9926638"/>
  <p:defaultTextStyle>
    <a:defPPr>
      <a:defRPr lang="en-US"/>
    </a:defPPr>
    <a:lvl1pPr algn="ctr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ctr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ctr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ctr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ctr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99"/>
    <a:srgbClr val="FF0000"/>
    <a:srgbClr val="00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napVertSplitter="1" vertBarState="minimized" horzBarState="maximized">
    <p:restoredLeft sz="15620"/>
    <p:restoredTop sz="94660"/>
  </p:normalViewPr>
  <p:slideViewPr>
    <p:cSldViewPr snapToGrid="0">
      <p:cViewPr>
        <p:scale>
          <a:sx n="75" d="100"/>
          <a:sy n="75" d="100"/>
        </p:scale>
        <p:origin x="-1734" y="-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51" d="100"/>
          <a:sy n="51" d="100"/>
        </p:scale>
        <p:origin x="-1998" y="-108"/>
      </p:cViewPr>
      <p:guideLst>
        <p:guide orient="horz" pos="3126"/>
        <p:guide pos="210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88925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endParaRPr lang="fr-FR" altLang="fr-FR"/>
          </a:p>
        </p:txBody>
      </p:sp>
      <p:sp>
        <p:nvSpPr>
          <p:cNvPr id="12800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779838" y="0"/>
            <a:ext cx="288925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fr-FR" altLang="fr-FR"/>
          </a:p>
        </p:txBody>
      </p:sp>
      <p:sp>
        <p:nvSpPr>
          <p:cNvPr id="12800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29750"/>
            <a:ext cx="288925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endParaRPr lang="fr-FR" altLang="fr-FR"/>
          </a:p>
        </p:txBody>
      </p:sp>
      <p:sp>
        <p:nvSpPr>
          <p:cNvPr id="12800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779838" y="9429750"/>
            <a:ext cx="288925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EC1C4EFB-731F-47A1-9988-136E4CE47505}" type="slidenum">
              <a:rPr lang="fr-FR" altLang="fr-FR"/>
              <a:pPr/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16270636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88925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endParaRPr lang="en-US" altLang="fr-FR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779838" y="0"/>
            <a:ext cx="288925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fr-FR"/>
          </a:p>
        </p:txBody>
      </p:sp>
      <p:sp>
        <p:nvSpPr>
          <p:cNvPr id="3076" name="Rectangle 4"/>
          <p:cNvSpPr>
            <a:spLocks noChangeArrowheads="1" noTextEdit="1"/>
          </p:cNvSpPr>
          <p:nvPr>
            <p:ph type="sldImg" idx="2"/>
          </p:nvPr>
        </p:nvSpPr>
        <p:spPr bwMode="auto">
          <a:xfrm>
            <a:off x="854075" y="744538"/>
            <a:ext cx="4964113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87413" y="4716463"/>
            <a:ext cx="4894262" cy="4467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 smtClean="0"/>
              <a:t>Cliquez pour modifier les styles du texte du masque</a:t>
            </a:r>
          </a:p>
          <a:p>
            <a:pPr lvl="1"/>
            <a:r>
              <a:rPr lang="fr-FR" altLang="fr-FR" smtClean="0"/>
              <a:t>Deuxième niveau</a:t>
            </a:r>
          </a:p>
          <a:p>
            <a:pPr lvl="2"/>
            <a:r>
              <a:rPr lang="fr-FR" altLang="fr-FR" smtClean="0"/>
              <a:t>Troisième niveau</a:t>
            </a:r>
          </a:p>
          <a:p>
            <a:pPr lvl="3"/>
            <a:r>
              <a:rPr lang="fr-FR" altLang="fr-FR" smtClean="0"/>
              <a:t>Quatrième niveau</a:t>
            </a:r>
          </a:p>
          <a:p>
            <a:pPr lvl="4"/>
            <a:r>
              <a:rPr lang="fr-FR" altLang="fr-FR" smtClean="0"/>
              <a:t>Cinquième niveau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9750"/>
            <a:ext cx="288925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endParaRPr lang="en-US" altLang="fr-FR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779838" y="9429750"/>
            <a:ext cx="288925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BD2157F8-463B-4EE7-A5E0-4A6D6B5D0B71}" type="slidenum">
              <a:rPr lang="en-US" altLang="fr-FR"/>
              <a:pPr/>
              <a:t>‹N°›</a:t>
            </a:fld>
            <a:endParaRPr lang="en-US" altLang="fr-FR"/>
          </a:p>
        </p:txBody>
      </p:sp>
    </p:spTree>
    <p:extLst>
      <p:ext uri="{BB962C8B-B14F-4D97-AF65-F5344CB8AC3E}">
        <p14:creationId xmlns:p14="http://schemas.microsoft.com/office/powerpoint/2010/main" val="129385577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10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877788" eaLnBrk="0" hangingPunct="0">
              <a:spcBef>
                <a:spcPct val="30000"/>
              </a:spcBef>
              <a:buFont typeface="Times New Roman" pitchFamily="18" charset="0"/>
              <a:tabLst>
                <a:tab pos="722453" algn="l"/>
                <a:tab pos="1446371" algn="l"/>
                <a:tab pos="2170289" algn="l"/>
                <a:tab pos="2894207" algn="l"/>
              </a:tabLst>
              <a:defRPr sz="1100">
                <a:solidFill>
                  <a:srgbClr val="000000"/>
                </a:solidFill>
                <a:latin typeface="Times New Roman" pitchFamily="18" charset="0"/>
              </a:defRPr>
            </a:lvl1pPr>
            <a:lvl2pPr marL="685817" indent="-263776" defTabSz="877788" eaLnBrk="0" hangingPunct="0">
              <a:spcBef>
                <a:spcPct val="30000"/>
              </a:spcBef>
              <a:buFont typeface="Times New Roman" pitchFamily="18" charset="0"/>
              <a:tabLst>
                <a:tab pos="722453" algn="l"/>
                <a:tab pos="1446371" algn="l"/>
                <a:tab pos="2170289" algn="l"/>
                <a:tab pos="2894207" algn="l"/>
              </a:tabLst>
              <a:defRPr sz="1100">
                <a:solidFill>
                  <a:srgbClr val="000000"/>
                </a:solidFill>
                <a:latin typeface="Times New Roman" pitchFamily="18" charset="0"/>
              </a:defRPr>
            </a:lvl2pPr>
            <a:lvl3pPr marL="1055103" indent="-211021" defTabSz="877788" eaLnBrk="0" hangingPunct="0">
              <a:spcBef>
                <a:spcPct val="30000"/>
              </a:spcBef>
              <a:buFont typeface="Times New Roman" pitchFamily="18" charset="0"/>
              <a:tabLst>
                <a:tab pos="722453" algn="l"/>
                <a:tab pos="1446371" algn="l"/>
                <a:tab pos="2170289" algn="l"/>
                <a:tab pos="2894207" algn="l"/>
              </a:tabLst>
              <a:defRPr sz="1100">
                <a:solidFill>
                  <a:srgbClr val="000000"/>
                </a:solidFill>
                <a:latin typeface="Times New Roman" pitchFamily="18" charset="0"/>
              </a:defRPr>
            </a:lvl3pPr>
            <a:lvl4pPr marL="1477145" indent="-211021" defTabSz="877788" eaLnBrk="0" hangingPunct="0">
              <a:spcBef>
                <a:spcPct val="30000"/>
              </a:spcBef>
              <a:buFont typeface="Times New Roman" pitchFamily="18" charset="0"/>
              <a:tabLst>
                <a:tab pos="722453" algn="l"/>
                <a:tab pos="1446371" algn="l"/>
                <a:tab pos="2170289" algn="l"/>
                <a:tab pos="2894207" algn="l"/>
              </a:tabLst>
              <a:defRPr sz="1100">
                <a:solidFill>
                  <a:srgbClr val="000000"/>
                </a:solidFill>
                <a:latin typeface="Times New Roman" pitchFamily="18" charset="0"/>
              </a:defRPr>
            </a:lvl4pPr>
            <a:lvl5pPr marL="1899186" indent="-211021" defTabSz="877788" eaLnBrk="0" hangingPunct="0">
              <a:spcBef>
                <a:spcPct val="30000"/>
              </a:spcBef>
              <a:buFont typeface="Times New Roman" pitchFamily="18" charset="0"/>
              <a:tabLst>
                <a:tab pos="722453" algn="l"/>
                <a:tab pos="1446371" algn="l"/>
                <a:tab pos="2170289" algn="l"/>
                <a:tab pos="2894207" algn="l"/>
              </a:tabLst>
              <a:defRPr sz="1100">
                <a:solidFill>
                  <a:srgbClr val="000000"/>
                </a:solidFill>
                <a:latin typeface="Times New Roman" pitchFamily="18" charset="0"/>
              </a:defRPr>
            </a:lvl5pPr>
            <a:lvl6pPr marL="2321227" indent="-211021" defTabSz="877788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2453" algn="l"/>
                <a:tab pos="1446371" algn="l"/>
                <a:tab pos="2170289" algn="l"/>
                <a:tab pos="2894207" algn="l"/>
              </a:tabLst>
              <a:defRPr sz="1100">
                <a:solidFill>
                  <a:srgbClr val="000000"/>
                </a:solidFill>
                <a:latin typeface="Times New Roman" pitchFamily="18" charset="0"/>
              </a:defRPr>
            </a:lvl6pPr>
            <a:lvl7pPr marL="2743269" indent="-211021" defTabSz="877788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2453" algn="l"/>
                <a:tab pos="1446371" algn="l"/>
                <a:tab pos="2170289" algn="l"/>
                <a:tab pos="2894207" algn="l"/>
              </a:tabLst>
              <a:defRPr sz="1100">
                <a:solidFill>
                  <a:srgbClr val="000000"/>
                </a:solidFill>
                <a:latin typeface="Times New Roman" pitchFamily="18" charset="0"/>
              </a:defRPr>
            </a:lvl7pPr>
            <a:lvl8pPr marL="3165310" indent="-211021" defTabSz="877788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2453" algn="l"/>
                <a:tab pos="1446371" algn="l"/>
                <a:tab pos="2170289" algn="l"/>
                <a:tab pos="2894207" algn="l"/>
              </a:tabLst>
              <a:defRPr sz="1100">
                <a:solidFill>
                  <a:srgbClr val="000000"/>
                </a:solidFill>
                <a:latin typeface="Times New Roman" pitchFamily="18" charset="0"/>
              </a:defRPr>
            </a:lvl8pPr>
            <a:lvl9pPr marL="3587351" indent="-211021" defTabSz="877788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2453" algn="l"/>
                <a:tab pos="1446371" algn="l"/>
                <a:tab pos="2170289" algn="l"/>
                <a:tab pos="2894207" algn="l"/>
              </a:tabLst>
              <a:defRPr sz="11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 typeface="Wingdings" pitchFamily="2" charset="2"/>
              <a:buNone/>
            </a:pPr>
            <a:fld id="{AA4AA53A-6BAA-42CF-9A93-CDFC796FE1D0}" type="slidenum">
              <a:rPr lang="en-GB" altLang="fr-FR" sz="1200">
                <a:solidFill>
                  <a:schemeClr val="tx1"/>
                </a:solidFill>
                <a:latin typeface="Arial" charset="0"/>
              </a:rPr>
              <a:pPr eaLnBrk="1" hangingPunct="1">
                <a:spcBef>
                  <a:spcPct val="0"/>
                </a:spcBef>
                <a:buFont typeface="Wingdings" pitchFamily="2" charset="2"/>
                <a:buNone/>
              </a:pPr>
              <a:t>2</a:t>
            </a:fld>
            <a:endParaRPr lang="en-GB" altLang="fr-FR" sz="120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24579" name="Text Box 1"/>
          <p:cNvSpPr txBox="1">
            <a:spLocks noChangeArrowheads="1"/>
          </p:cNvSpPr>
          <p:nvPr/>
        </p:nvSpPr>
        <p:spPr bwMode="auto">
          <a:xfrm>
            <a:off x="3777460" y="9429305"/>
            <a:ext cx="2890137" cy="4957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89991" tIns="46796" rIns="89991" bIns="46796" anchor="b"/>
          <a:lstStyle>
            <a:lvl1pPr eaLnBrk="0" hangingPunct="0">
              <a:spcBef>
                <a:spcPct val="30000"/>
              </a:spcBef>
              <a:buFont typeface="Times New Roman" pitchFamily="18" charset="0"/>
              <a:tabLst>
                <a:tab pos="0" algn="l"/>
                <a:tab pos="484188" algn="l"/>
                <a:tab pos="971550" algn="l"/>
                <a:tab pos="1457325" algn="l"/>
                <a:tab pos="1944688" algn="l"/>
                <a:tab pos="2430463" algn="l"/>
                <a:tab pos="2917825" algn="l"/>
                <a:tab pos="3403600" algn="l"/>
                <a:tab pos="3890963" algn="l"/>
                <a:tab pos="4376738" algn="l"/>
                <a:tab pos="4864100" algn="l"/>
                <a:tab pos="5349875" algn="l"/>
                <a:tab pos="5837238" algn="l"/>
                <a:tab pos="6324600" algn="l"/>
                <a:tab pos="6810375" algn="l"/>
                <a:tab pos="7297738" algn="l"/>
                <a:tab pos="7783513" algn="l"/>
                <a:tab pos="8270875" algn="l"/>
                <a:tab pos="8756650" algn="l"/>
                <a:tab pos="9244013" algn="l"/>
                <a:tab pos="9729788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30000"/>
              </a:spcBef>
              <a:buFont typeface="Times New Roman" pitchFamily="18" charset="0"/>
              <a:tabLst>
                <a:tab pos="0" algn="l"/>
                <a:tab pos="484188" algn="l"/>
                <a:tab pos="971550" algn="l"/>
                <a:tab pos="1457325" algn="l"/>
                <a:tab pos="1944688" algn="l"/>
                <a:tab pos="2430463" algn="l"/>
                <a:tab pos="2917825" algn="l"/>
                <a:tab pos="3403600" algn="l"/>
                <a:tab pos="3890963" algn="l"/>
                <a:tab pos="4376738" algn="l"/>
                <a:tab pos="4864100" algn="l"/>
                <a:tab pos="5349875" algn="l"/>
                <a:tab pos="5837238" algn="l"/>
                <a:tab pos="6324600" algn="l"/>
                <a:tab pos="6810375" algn="l"/>
                <a:tab pos="7297738" algn="l"/>
                <a:tab pos="7783513" algn="l"/>
                <a:tab pos="8270875" algn="l"/>
                <a:tab pos="8756650" algn="l"/>
                <a:tab pos="9244013" algn="l"/>
                <a:tab pos="9729788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30000"/>
              </a:spcBef>
              <a:buFont typeface="Times New Roman" pitchFamily="18" charset="0"/>
              <a:tabLst>
                <a:tab pos="0" algn="l"/>
                <a:tab pos="484188" algn="l"/>
                <a:tab pos="971550" algn="l"/>
                <a:tab pos="1457325" algn="l"/>
                <a:tab pos="1944688" algn="l"/>
                <a:tab pos="2430463" algn="l"/>
                <a:tab pos="2917825" algn="l"/>
                <a:tab pos="3403600" algn="l"/>
                <a:tab pos="3890963" algn="l"/>
                <a:tab pos="4376738" algn="l"/>
                <a:tab pos="4864100" algn="l"/>
                <a:tab pos="5349875" algn="l"/>
                <a:tab pos="5837238" algn="l"/>
                <a:tab pos="6324600" algn="l"/>
                <a:tab pos="6810375" algn="l"/>
                <a:tab pos="7297738" algn="l"/>
                <a:tab pos="7783513" algn="l"/>
                <a:tab pos="8270875" algn="l"/>
                <a:tab pos="8756650" algn="l"/>
                <a:tab pos="9244013" algn="l"/>
                <a:tab pos="9729788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30000"/>
              </a:spcBef>
              <a:buFont typeface="Times New Roman" pitchFamily="18" charset="0"/>
              <a:tabLst>
                <a:tab pos="0" algn="l"/>
                <a:tab pos="484188" algn="l"/>
                <a:tab pos="971550" algn="l"/>
                <a:tab pos="1457325" algn="l"/>
                <a:tab pos="1944688" algn="l"/>
                <a:tab pos="2430463" algn="l"/>
                <a:tab pos="2917825" algn="l"/>
                <a:tab pos="3403600" algn="l"/>
                <a:tab pos="3890963" algn="l"/>
                <a:tab pos="4376738" algn="l"/>
                <a:tab pos="4864100" algn="l"/>
                <a:tab pos="5349875" algn="l"/>
                <a:tab pos="5837238" algn="l"/>
                <a:tab pos="6324600" algn="l"/>
                <a:tab pos="6810375" algn="l"/>
                <a:tab pos="7297738" algn="l"/>
                <a:tab pos="7783513" algn="l"/>
                <a:tab pos="8270875" algn="l"/>
                <a:tab pos="8756650" algn="l"/>
                <a:tab pos="9244013" algn="l"/>
                <a:tab pos="9729788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30000"/>
              </a:spcBef>
              <a:buFont typeface="Times New Roman" pitchFamily="18" charset="0"/>
              <a:tabLst>
                <a:tab pos="0" algn="l"/>
                <a:tab pos="484188" algn="l"/>
                <a:tab pos="971550" algn="l"/>
                <a:tab pos="1457325" algn="l"/>
                <a:tab pos="1944688" algn="l"/>
                <a:tab pos="2430463" algn="l"/>
                <a:tab pos="2917825" algn="l"/>
                <a:tab pos="3403600" algn="l"/>
                <a:tab pos="3890963" algn="l"/>
                <a:tab pos="4376738" algn="l"/>
                <a:tab pos="4864100" algn="l"/>
                <a:tab pos="5349875" algn="l"/>
                <a:tab pos="5837238" algn="l"/>
                <a:tab pos="6324600" algn="l"/>
                <a:tab pos="6810375" algn="l"/>
                <a:tab pos="7297738" algn="l"/>
                <a:tab pos="7783513" algn="l"/>
                <a:tab pos="8270875" algn="l"/>
                <a:tab pos="8756650" algn="l"/>
                <a:tab pos="9244013" algn="l"/>
                <a:tab pos="9729788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84188" algn="l"/>
                <a:tab pos="971550" algn="l"/>
                <a:tab pos="1457325" algn="l"/>
                <a:tab pos="1944688" algn="l"/>
                <a:tab pos="2430463" algn="l"/>
                <a:tab pos="2917825" algn="l"/>
                <a:tab pos="3403600" algn="l"/>
                <a:tab pos="3890963" algn="l"/>
                <a:tab pos="4376738" algn="l"/>
                <a:tab pos="4864100" algn="l"/>
                <a:tab pos="5349875" algn="l"/>
                <a:tab pos="5837238" algn="l"/>
                <a:tab pos="6324600" algn="l"/>
                <a:tab pos="6810375" algn="l"/>
                <a:tab pos="7297738" algn="l"/>
                <a:tab pos="7783513" algn="l"/>
                <a:tab pos="8270875" algn="l"/>
                <a:tab pos="8756650" algn="l"/>
                <a:tab pos="9244013" algn="l"/>
                <a:tab pos="9729788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84188" algn="l"/>
                <a:tab pos="971550" algn="l"/>
                <a:tab pos="1457325" algn="l"/>
                <a:tab pos="1944688" algn="l"/>
                <a:tab pos="2430463" algn="l"/>
                <a:tab pos="2917825" algn="l"/>
                <a:tab pos="3403600" algn="l"/>
                <a:tab pos="3890963" algn="l"/>
                <a:tab pos="4376738" algn="l"/>
                <a:tab pos="4864100" algn="l"/>
                <a:tab pos="5349875" algn="l"/>
                <a:tab pos="5837238" algn="l"/>
                <a:tab pos="6324600" algn="l"/>
                <a:tab pos="6810375" algn="l"/>
                <a:tab pos="7297738" algn="l"/>
                <a:tab pos="7783513" algn="l"/>
                <a:tab pos="8270875" algn="l"/>
                <a:tab pos="8756650" algn="l"/>
                <a:tab pos="9244013" algn="l"/>
                <a:tab pos="9729788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84188" algn="l"/>
                <a:tab pos="971550" algn="l"/>
                <a:tab pos="1457325" algn="l"/>
                <a:tab pos="1944688" algn="l"/>
                <a:tab pos="2430463" algn="l"/>
                <a:tab pos="2917825" algn="l"/>
                <a:tab pos="3403600" algn="l"/>
                <a:tab pos="3890963" algn="l"/>
                <a:tab pos="4376738" algn="l"/>
                <a:tab pos="4864100" algn="l"/>
                <a:tab pos="5349875" algn="l"/>
                <a:tab pos="5837238" algn="l"/>
                <a:tab pos="6324600" algn="l"/>
                <a:tab pos="6810375" algn="l"/>
                <a:tab pos="7297738" algn="l"/>
                <a:tab pos="7783513" algn="l"/>
                <a:tab pos="8270875" algn="l"/>
                <a:tab pos="8756650" algn="l"/>
                <a:tab pos="9244013" algn="l"/>
                <a:tab pos="9729788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84188" algn="l"/>
                <a:tab pos="971550" algn="l"/>
                <a:tab pos="1457325" algn="l"/>
                <a:tab pos="1944688" algn="l"/>
                <a:tab pos="2430463" algn="l"/>
                <a:tab pos="2917825" algn="l"/>
                <a:tab pos="3403600" algn="l"/>
                <a:tab pos="3890963" algn="l"/>
                <a:tab pos="4376738" algn="l"/>
                <a:tab pos="4864100" algn="l"/>
                <a:tab pos="5349875" algn="l"/>
                <a:tab pos="5837238" algn="l"/>
                <a:tab pos="6324600" algn="l"/>
                <a:tab pos="6810375" algn="l"/>
                <a:tab pos="7297738" algn="l"/>
                <a:tab pos="7783513" algn="l"/>
                <a:tab pos="8270875" algn="l"/>
                <a:tab pos="8756650" algn="l"/>
                <a:tab pos="9244013" algn="l"/>
                <a:tab pos="9729788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algn="r" eaLnBrk="1" hangingPunct="1">
              <a:spcBef>
                <a:spcPct val="0"/>
              </a:spcBef>
              <a:buClr>
                <a:srgbClr val="20003A"/>
              </a:buClr>
              <a:buFont typeface="Arial" charset="0"/>
              <a:buNone/>
            </a:pPr>
            <a:fld id="{ABA89AF5-CB68-4A7D-9F53-C50BB597959B}" type="slidenum">
              <a:rPr lang="en-GB" altLang="fr-FR">
                <a:latin typeface="Tahoma" pitchFamily="34" charset="0"/>
              </a:rPr>
              <a:pPr algn="r" eaLnBrk="1" hangingPunct="1">
                <a:spcBef>
                  <a:spcPct val="0"/>
                </a:spcBef>
                <a:buClr>
                  <a:srgbClr val="20003A"/>
                </a:buClr>
                <a:buFont typeface="Arial" charset="0"/>
                <a:buNone/>
              </a:pPr>
              <a:t>2</a:t>
            </a:fld>
            <a:endParaRPr lang="en-GB" altLang="fr-FR">
              <a:latin typeface="Tahoma" pitchFamily="34" charset="0"/>
            </a:endParaRPr>
          </a:p>
        </p:txBody>
      </p:sp>
      <p:sp>
        <p:nvSpPr>
          <p:cNvPr id="24580" name="Text Box 2"/>
          <p:cNvSpPr txBox="1">
            <a:spLocks noChangeArrowheads="1"/>
          </p:cNvSpPr>
          <p:nvPr/>
        </p:nvSpPr>
        <p:spPr bwMode="auto">
          <a:xfrm>
            <a:off x="1" y="9429305"/>
            <a:ext cx="2890137" cy="4957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89991" tIns="46796" rIns="89991" bIns="46796" anchor="b"/>
          <a:lstStyle>
            <a:lvl1pPr eaLnBrk="0" hangingPunct="0">
              <a:spcBef>
                <a:spcPct val="30000"/>
              </a:spcBef>
              <a:buFont typeface="Times New Roman" pitchFamily="18" charset="0"/>
              <a:tabLst>
                <a:tab pos="0" algn="l"/>
                <a:tab pos="484188" algn="l"/>
                <a:tab pos="971550" algn="l"/>
                <a:tab pos="1457325" algn="l"/>
                <a:tab pos="1944688" algn="l"/>
                <a:tab pos="2430463" algn="l"/>
                <a:tab pos="2917825" algn="l"/>
                <a:tab pos="3403600" algn="l"/>
                <a:tab pos="3890963" algn="l"/>
                <a:tab pos="4376738" algn="l"/>
                <a:tab pos="4864100" algn="l"/>
                <a:tab pos="5349875" algn="l"/>
                <a:tab pos="5837238" algn="l"/>
                <a:tab pos="6324600" algn="l"/>
                <a:tab pos="6810375" algn="l"/>
                <a:tab pos="7297738" algn="l"/>
                <a:tab pos="7783513" algn="l"/>
                <a:tab pos="8270875" algn="l"/>
                <a:tab pos="8756650" algn="l"/>
                <a:tab pos="9244013" algn="l"/>
                <a:tab pos="9729788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30000"/>
              </a:spcBef>
              <a:buFont typeface="Times New Roman" pitchFamily="18" charset="0"/>
              <a:tabLst>
                <a:tab pos="0" algn="l"/>
                <a:tab pos="484188" algn="l"/>
                <a:tab pos="971550" algn="l"/>
                <a:tab pos="1457325" algn="l"/>
                <a:tab pos="1944688" algn="l"/>
                <a:tab pos="2430463" algn="l"/>
                <a:tab pos="2917825" algn="l"/>
                <a:tab pos="3403600" algn="l"/>
                <a:tab pos="3890963" algn="l"/>
                <a:tab pos="4376738" algn="l"/>
                <a:tab pos="4864100" algn="l"/>
                <a:tab pos="5349875" algn="l"/>
                <a:tab pos="5837238" algn="l"/>
                <a:tab pos="6324600" algn="l"/>
                <a:tab pos="6810375" algn="l"/>
                <a:tab pos="7297738" algn="l"/>
                <a:tab pos="7783513" algn="l"/>
                <a:tab pos="8270875" algn="l"/>
                <a:tab pos="8756650" algn="l"/>
                <a:tab pos="9244013" algn="l"/>
                <a:tab pos="9729788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30000"/>
              </a:spcBef>
              <a:buFont typeface="Times New Roman" pitchFamily="18" charset="0"/>
              <a:tabLst>
                <a:tab pos="0" algn="l"/>
                <a:tab pos="484188" algn="l"/>
                <a:tab pos="971550" algn="l"/>
                <a:tab pos="1457325" algn="l"/>
                <a:tab pos="1944688" algn="l"/>
                <a:tab pos="2430463" algn="l"/>
                <a:tab pos="2917825" algn="l"/>
                <a:tab pos="3403600" algn="l"/>
                <a:tab pos="3890963" algn="l"/>
                <a:tab pos="4376738" algn="l"/>
                <a:tab pos="4864100" algn="l"/>
                <a:tab pos="5349875" algn="l"/>
                <a:tab pos="5837238" algn="l"/>
                <a:tab pos="6324600" algn="l"/>
                <a:tab pos="6810375" algn="l"/>
                <a:tab pos="7297738" algn="l"/>
                <a:tab pos="7783513" algn="l"/>
                <a:tab pos="8270875" algn="l"/>
                <a:tab pos="8756650" algn="l"/>
                <a:tab pos="9244013" algn="l"/>
                <a:tab pos="9729788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30000"/>
              </a:spcBef>
              <a:buFont typeface="Times New Roman" pitchFamily="18" charset="0"/>
              <a:tabLst>
                <a:tab pos="0" algn="l"/>
                <a:tab pos="484188" algn="l"/>
                <a:tab pos="971550" algn="l"/>
                <a:tab pos="1457325" algn="l"/>
                <a:tab pos="1944688" algn="l"/>
                <a:tab pos="2430463" algn="l"/>
                <a:tab pos="2917825" algn="l"/>
                <a:tab pos="3403600" algn="l"/>
                <a:tab pos="3890963" algn="l"/>
                <a:tab pos="4376738" algn="l"/>
                <a:tab pos="4864100" algn="l"/>
                <a:tab pos="5349875" algn="l"/>
                <a:tab pos="5837238" algn="l"/>
                <a:tab pos="6324600" algn="l"/>
                <a:tab pos="6810375" algn="l"/>
                <a:tab pos="7297738" algn="l"/>
                <a:tab pos="7783513" algn="l"/>
                <a:tab pos="8270875" algn="l"/>
                <a:tab pos="8756650" algn="l"/>
                <a:tab pos="9244013" algn="l"/>
                <a:tab pos="9729788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30000"/>
              </a:spcBef>
              <a:buFont typeface="Times New Roman" pitchFamily="18" charset="0"/>
              <a:tabLst>
                <a:tab pos="0" algn="l"/>
                <a:tab pos="484188" algn="l"/>
                <a:tab pos="971550" algn="l"/>
                <a:tab pos="1457325" algn="l"/>
                <a:tab pos="1944688" algn="l"/>
                <a:tab pos="2430463" algn="l"/>
                <a:tab pos="2917825" algn="l"/>
                <a:tab pos="3403600" algn="l"/>
                <a:tab pos="3890963" algn="l"/>
                <a:tab pos="4376738" algn="l"/>
                <a:tab pos="4864100" algn="l"/>
                <a:tab pos="5349875" algn="l"/>
                <a:tab pos="5837238" algn="l"/>
                <a:tab pos="6324600" algn="l"/>
                <a:tab pos="6810375" algn="l"/>
                <a:tab pos="7297738" algn="l"/>
                <a:tab pos="7783513" algn="l"/>
                <a:tab pos="8270875" algn="l"/>
                <a:tab pos="8756650" algn="l"/>
                <a:tab pos="9244013" algn="l"/>
                <a:tab pos="9729788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84188" algn="l"/>
                <a:tab pos="971550" algn="l"/>
                <a:tab pos="1457325" algn="l"/>
                <a:tab pos="1944688" algn="l"/>
                <a:tab pos="2430463" algn="l"/>
                <a:tab pos="2917825" algn="l"/>
                <a:tab pos="3403600" algn="l"/>
                <a:tab pos="3890963" algn="l"/>
                <a:tab pos="4376738" algn="l"/>
                <a:tab pos="4864100" algn="l"/>
                <a:tab pos="5349875" algn="l"/>
                <a:tab pos="5837238" algn="l"/>
                <a:tab pos="6324600" algn="l"/>
                <a:tab pos="6810375" algn="l"/>
                <a:tab pos="7297738" algn="l"/>
                <a:tab pos="7783513" algn="l"/>
                <a:tab pos="8270875" algn="l"/>
                <a:tab pos="8756650" algn="l"/>
                <a:tab pos="9244013" algn="l"/>
                <a:tab pos="9729788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84188" algn="l"/>
                <a:tab pos="971550" algn="l"/>
                <a:tab pos="1457325" algn="l"/>
                <a:tab pos="1944688" algn="l"/>
                <a:tab pos="2430463" algn="l"/>
                <a:tab pos="2917825" algn="l"/>
                <a:tab pos="3403600" algn="l"/>
                <a:tab pos="3890963" algn="l"/>
                <a:tab pos="4376738" algn="l"/>
                <a:tab pos="4864100" algn="l"/>
                <a:tab pos="5349875" algn="l"/>
                <a:tab pos="5837238" algn="l"/>
                <a:tab pos="6324600" algn="l"/>
                <a:tab pos="6810375" algn="l"/>
                <a:tab pos="7297738" algn="l"/>
                <a:tab pos="7783513" algn="l"/>
                <a:tab pos="8270875" algn="l"/>
                <a:tab pos="8756650" algn="l"/>
                <a:tab pos="9244013" algn="l"/>
                <a:tab pos="9729788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84188" algn="l"/>
                <a:tab pos="971550" algn="l"/>
                <a:tab pos="1457325" algn="l"/>
                <a:tab pos="1944688" algn="l"/>
                <a:tab pos="2430463" algn="l"/>
                <a:tab pos="2917825" algn="l"/>
                <a:tab pos="3403600" algn="l"/>
                <a:tab pos="3890963" algn="l"/>
                <a:tab pos="4376738" algn="l"/>
                <a:tab pos="4864100" algn="l"/>
                <a:tab pos="5349875" algn="l"/>
                <a:tab pos="5837238" algn="l"/>
                <a:tab pos="6324600" algn="l"/>
                <a:tab pos="6810375" algn="l"/>
                <a:tab pos="7297738" algn="l"/>
                <a:tab pos="7783513" algn="l"/>
                <a:tab pos="8270875" algn="l"/>
                <a:tab pos="8756650" algn="l"/>
                <a:tab pos="9244013" algn="l"/>
                <a:tab pos="9729788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84188" algn="l"/>
                <a:tab pos="971550" algn="l"/>
                <a:tab pos="1457325" algn="l"/>
                <a:tab pos="1944688" algn="l"/>
                <a:tab pos="2430463" algn="l"/>
                <a:tab pos="2917825" algn="l"/>
                <a:tab pos="3403600" algn="l"/>
                <a:tab pos="3890963" algn="l"/>
                <a:tab pos="4376738" algn="l"/>
                <a:tab pos="4864100" algn="l"/>
                <a:tab pos="5349875" algn="l"/>
                <a:tab pos="5837238" algn="l"/>
                <a:tab pos="6324600" algn="l"/>
                <a:tab pos="6810375" algn="l"/>
                <a:tab pos="7297738" algn="l"/>
                <a:tab pos="7783513" algn="l"/>
                <a:tab pos="8270875" algn="l"/>
                <a:tab pos="8756650" algn="l"/>
                <a:tab pos="9244013" algn="l"/>
                <a:tab pos="9729788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>
                <a:srgbClr val="20003A"/>
              </a:buClr>
              <a:buFont typeface="Arial" charset="0"/>
              <a:buNone/>
            </a:pPr>
            <a:endParaRPr lang="fr-FR" altLang="fr-FR">
              <a:latin typeface="Tahoma" pitchFamily="34" charset="0"/>
            </a:endParaRPr>
          </a:p>
        </p:txBody>
      </p:sp>
      <p:sp>
        <p:nvSpPr>
          <p:cNvPr id="24581" name="Text Box 3"/>
          <p:cNvSpPr txBox="1">
            <a:spLocks noChangeArrowheads="1"/>
          </p:cNvSpPr>
          <p:nvPr/>
        </p:nvSpPr>
        <p:spPr bwMode="auto">
          <a:xfrm>
            <a:off x="1" y="0"/>
            <a:ext cx="2890137" cy="4957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89991" tIns="46796" rIns="89991" bIns="46796"/>
          <a:lstStyle>
            <a:lvl1pPr eaLnBrk="0" hangingPunct="0">
              <a:spcBef>
                <a:spcPct val="30000"/>
              </a:spcBef>
              <a:buFont typeface="Times New Roman" pitchFamily="18" charset="0"/>
              <a:tabLst>
                <a:tab pos="0" algn="l"/>
                <a:tab pos="484188" algn="l"/>
                <a:tab pos="971550" algn="l"/>
                <a:tab pos="1457325" algn="l"/>
                <a:tab pos="1944688" algn="l"/>
                <a:tab pos="2430463" algn="l"/>
                <a:tab pos="2917825" algn="l"/>
                <a:tab pos="3403600" algn="l"/>
                <a:tab pos="3890963" algn="l"/>
                <a:tab pos="4376738" algn="l"/>
                <a:tab pos="4864100" algn="l"/>
                <a:tab pos="5349875" algn="l"/>
                <a:tab pos="5837238" algn="l"/>
                <a:tab pos="6324600" algn="l"/>
                <a:tab pos="6810375" algn="l"/>
                <a:tab pos="7297738" algn="l"/>
                <a:tab pos="7783513" algn="l"/>
                <a:tab pos="8270875" algn="l"/>
                <a:tab pos="8756650" algn="l"/>
                <a:tab pos="9244013" algn="l"/>
                <a:tab pos="9729788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30000"/>
              </a:spcBef>
              <a:buFont typeface="Times New Roman" pitchFamily="18" charset="0"/>
              <a:tabLst>
                <a:tab pos="0" algn="l"/>
                <a:tab pos="484188" algn="l"/>
                <a:tab pos="971550" algn="l"/>
                <a:tab pos="1457325" algn="l"/>
                <a:tab pos="1944688" algn="l"/>
                <a:tab pos="2430463" algn="l"/>
                <a:tab pos="2917825" algn="l"/>
                <a:tab pos="3403600" algn="l"/>
                <a:tab pos="3890963" algn="l"/>
                <a:tab pos="4376738" algn="l"/>
                <a:tab pos="4864100" algn="l"/>
                <a:tab pos="5349875" algn="l"/>
                <a:tab pos="5837238" algn="l"/>
                <a:tab pos="6324600" algn="l"/>
                <a:tab pos="6810375" algn="l"/>
                <a:tab pos="7297738" algn="l"/>
                <a:tab pos="7783513" algn="l"/>
                <a:tab pos="8270875" algn="l"/>
                <a:tab pos="8756650" algn="l"/>
                <a:tab pos="9244013" algn="l"/>
                <a:tab pos="9729788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30000"/>
              </a:spcBef>
              <a:buFont typeface="Times New Roman" pitchFamily="18" charset="0"/>
              <a:tabLst>
                <a:tab pos="0" algn="l"/>
                <a:tab pos="484188" algn="l"/>
                <a:tab pos="971550" algn="l"/>
                <a:tab pos="1457325" algn="l"/>
                <a:tab pos="1944688" algn="l"/>
                <a:tab pos="2430463" algn="l"/>
                <a:tab pos="2917825" algn="l"/>
                <a:tab pos="3403600" algn="l"/>
                <a:tab pos="3890963" algn="l"/>
                <a:tab pos="4376738" algn="l"/>
                <a:tab pos="4864100" algn="l"/>
                <a:tab pos="5349875" algn="l"/>
                <a:tab pos="5837238" algn="l"/>
                <a:tab pos="6324600" algn="l"/>
                <a:tab pos="6810375" algn="l"/>
                <a:tab pos="7297738" algn="l"/>
                <a:tab pos="7783513" algn="l"/>
                <a:tab pos="8270875" algn="l"/>
                <a:tab pos="8756650" algn="l"/>
                <a:tab pos="9244013" algn="l"/>
                <a:tab pos="9729788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30000"/>
              </a:spcBef>
              <a:buFont typeface="Times New Roman" pitchFamily="18" charset="0"/>
              <a:tabLst>
                <a:tab pos="0" algn="l"/>
                <a:tab pos="484188" algn="l"/>
                <a:tab pos="971550" algn="l"/>
                <a:tab pos="1457325" algn="l"/>
                <a:tab pos="1944688" algn="l"/>
                <a:tab pos="2430463" algn="l"/>
                <a:tab pos="2917825" algn="l"/>
                <a:tab pos="3403600" algn="l"/>
                <a:tab pos="3890963" algn="l"/>
                <a:tab pos="4376738" algn="l"/>
                <a:tab pos="4864100" algn="l"/>
                <a:tab pos="5349875" algn="l"/>
                <a:tab pos="5837238" algn="l"/>
                <a:tab pos="6324600" algn="l"/>
                <a:tab pos="6810375" algn="l"/>
                <a:tab pos="7297738" algn="l"/>
                <a:tab pos="7783513" algn="l"/>
                <a:tab pos="8270875" algn="l"/>
                <a:tab pos="8756650" algn="l"/>
                <a:tab pos="9244013" algn="l"/>
                <a:tab pos="9729788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30000"/>
              </a:spcBef>
              <a:buFont typeface="Times New Roman" pitchFamily="18" charset="0"/>
              <a:tabLst>
                <a:tab pos="0" algn="l"/>
                <a:tab pos="484188" algn="l"/>
                <a:tab pos="971550" algn="l"/>
                <a:tab pos="1457325" algn="l"/>
                <a:tab pos="1944688" algn="l"/>
                <a:tab pos="2430463" algn="l"/>
                <a:tab pos="2917825" algn="l"/>
                <a:tab pos="3403600" algn="l"/>
                <a:tab pos="3890963" algn="l"/>
                <a:tab pos="4376738" algn="l"/>
                <a:tab pos="4864100" algn="l"/>
                <a:tab pos="5349875" algn="l"/>
                <a:tab pos="5837238" algn="l"/>
                <a:tab pos="6324600" algn="l"/>
                <a:tab pos="6810375" algn="l"/>
                <a:tab pos="7297738" algn="l"/>
                <a:tab pos="7783513" algn="l"/>
                <a:tab pos="8270875" algn="l"/>
                <a:tab pos="8756650" algn="l"/>
                <a:tab pos="9244013" algn="l"/>
                <a:tab pos="9729788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84188" algn="l"/>
                <a:tab pos="971550" algn="l"/>
                <a:tab pos="1457325" algn="l"/>
                <a:tab pos="1944688" algn="l"/>
                <a:tab pos="2430463" algn="l"/>
                <a:tab pos="2917825" algn="l"/>
                <a:tab pos="3403600" algn="l"/>
                <a:tab pos="3890963" algn="l"/>
                <a:tab pos="4376738" algn="l"/>
                <a:tab pos="4864100" algn="l"/>
                <a:tab pos="5349875" algn="l"/>
                <a:tab pos="5837238" algn="l"/>
                <a:tab pos="6324600" algn="l"/>
                <a:tab pos="6810375" algn="l"/>
                <a:tab pos="7297738" algn="l"/>
                <a:tab pos="7783513" algn="l"/>
                <a:tab pos="8270875" algn="l"/>
                <a:tab pos="8756650" algn="l"/>
                <a:tab pos="9244013" algn="l"/>
                <a:tab pos="9729788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84188" algn="l"/>
                <a:tab pos="971550" algn="l"/>
                <a:tab pos="1457325" algn="l"/>
                <a:tab pos="1944688" algn="l"/>
                <a:tab pos="2430463" algn="l"/>
                <a:tab pos="2917825" algn="l"/>
                <a:tab pos="3403600" algn="l"/>
                <a:tab pos="3890963" algn="l"/>
                <a:tab pos="4376738" algn="l"/>
                <a:tab pos="4864100" algn="l"/>
                <a:tab pos="5349875" algn="l"/>
                <a:tab pos="5837238" algn="l"/>
                <a:tab pos="6324600" algn="l"/>
                <a:tab pos="6810375" algn="l"/>
                <a:tab pos="7297738" algn="l"/>
                <a:tab pos="7783513" algn="l"/>
                <a:tab pos="8270875" algn="l"/>
                <a:tab pos="8756650" algn="l"/>
                <a:tab pos="9244013" algn="l"/>
                <a:tab pos="9729788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84188" algn="l"/>
                <a:tab pos="971550" algn="l"/>
                <a:tab pos="1457325" algn="l"/>
                <a:tab pos="1944688" algn="l"/>
                <a:tab pos="2430463" algn="l"/>
                <a:tab pos="2917825" algn="l"/>
                <a:tab pos="3403600" algn="l"/>
                <a:tab pos="3890963" algn="l"/>
                <a:tab pos="4376738" algn="l"/>
                <a:tab pos="4864100" algn="l"/>
                <a:tab pos="5349875" algn="l"/>
                <a:tab pos="5837238" algn="l"/>
                <a:tab pos="6324600" algn="l"/>
                <a:tab pos="6810375" algn="l"/>
                <a:tab pos="7297738" algn="l"/>
                <a:tab pos="7783513" algn="l"/>
                <a:tab pos="8270875" algn="l"/>
                <a:tab pos="8756650" algn="l"/>
                <a:tab pos="9244013" algn="l"/>
                <a:tab pos="9729788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84188" algn="l"/>
                <a:tab pos="971550" algn="l"/>
                <a:tab pos="1457325" algn="l"/>
                <a:tab pos="1944688" algn="l"/>
                <a:tab pos="2430463" algn="l"/>
                <a:tab pos="2917825" algn="l"/>
                <a:tab pos="3403600" algn="l"/>
                <a:tab pos="3890963" algn="l"/>
                <a:tab pos="4376738" algn="l"/>
                <a:tab pos="4864100" algn="l"/>
                <a:tab pos="5349875" algn="l"/>
                <a:tab pos="5837238" algn="l"/>
                <a:tab pos="6324600" algn="l"/>
                <a:tab pos="6810375" algn="l"/>
                <a:tab pos="7297738" algn="l"/>
                <a:tab pos="7783513" algn="l"/>
                <a:tab pos="8270875" algn="l"/>
                <a:tab pos="8756650" algn="l"/>
                <a:tab pos="9244013" algn="l"/>
                <a:tab pos="9729788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>
                <a:srgbClr val="20003A"/>
              </a:buClr>
              <a:buFont typeface="Arial" charset="0"/>
              <a:buNone/>
            </a:pPr>
            <a:endParaRPr lang="fr-FR" altLang="fr-FR">
              <a:latin typeface="Tahoma" pitchFamily="34" charset="0"/>
            </a:endParaRPr>
          </a:p>
        </p:txBody>
      </p:sp>
      <p:sp>
        <p:nvSpPr>
          <p:cNvPr id="24582" name="Text Box 4"/>
          <p:cNvSpPr txBox="1">
            <a:spLocks noChangeArrowheads="1"/>
          </p:cNvSpPr>
          <p:nvPr/>
        </p:nvSpPr>
        <p:spPr bwMode="auto">
          <a:xfrm>
            <a:off x="3777460" y="0"/>
            <a:ext cx="2890137" cy="4957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89991" tIns="46796" rIns="89991" bIns="46796"/>
          <a:lstStyle>
            <a:lvl1pPr eaLnBrk="0" hangingPunct="0">
              <a:spcBef>
                <a:spcPct val="30000"/>
              </a:spcBef>
              <a:buFont typeface="Times New Roman" pitchFamily="18" charset="0"/>
              <a:tabLst>
                <a:tab pos="0" algn="l"/>
                <a:tab pos="484188" algn="l"/>
                <a:tab pos="971550" algn="l"/>
                <a:tab pos="1457325" algn="l"/>
                <a:tab pos="1944688" algn="l"/>
                <a:tab pos="2430463" algn="l"/>
                <a:tab pos="2917825" algn="l"/>
                <a:tab pos="3403600" algn="l"/>
                <a:tab pos="3890963" algn="l"/>
                <a:tab pos="4376738" algn="l"/>
                <a:tab pos="4864100" algn="l"/>
                <a:tab pos="5349875" algn="l"/>
                <a:tab pos="5837238" algn="l"/>
                <a:tab pos="6324600" algn="l"/>
                <a:tab pos="6810375" algn="l"/>
                <a:tab pos="7297738" algn="l"/>
                <a:tab pos="7783513" algn="l"/>
                <a:tab pos="8270875" algn="l"/>
                <a:tab pos="8756650" algn="l"/>
                <a:tab pos="9244013" algn="l"/>
                <a:tab pos="9729788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30000"/>
              </a:spcBef>
              <a:buFont typeface="Times New Roman" pitchFamily="18" charset="0"/>
              <a:tabLst>
                <a:tab pos="0" algn="l"/>
                <a:tab pos="484188" algn="l"/>
                <a:tab pos="971550" algn="l"/>
                <a:tab pos="1457325" algn="l"/>
                <a:tab pos="1944688" algn="l"/>
                <a:tab pos="2430463" algn="l"/>
                <a:tab pos="2917825" algn="l"/>
                <a:tab pos="3403600" algn="l"/>
                <a:tab pos="3890963" algn="l"/>
                <a:tab pos="4376738" algn="l"/>
                <a:tab pos="4864100" algn="l"/>
                <a:tab pos="5349875" algn="l"/>
                <a:tab pos="5837238" algn="l"/>
                <a:tab pos="6324600" algn="l"/>
                <a:tab pos="6810375" algn="l"/>
                <a:tab pos="7297738" algn="l"/>
                <a:tab pos="7783513" algn="l"/>
                <a:tab pos="8270875" algn="l"/>
                <a:tab pos="8756650" algn="l"/>
                <a:tab pos="9244013" algn="l"/>
                <a:tab pos="9729788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30000"/>
              </a:spcBef>
              <a:buFont typeface="Times New Roman" pitchFamily="18" charset="0"/>
              <a:tabLst>
                <a:tab pos="0" algn="l"/>
                <a:tab pos="484188" algn="l"/>
                <a:tab pos="971550" algn="l"/>
                <a:tab pos="1457325" algn="l"/>
                <a:tab pos="1944688" algn="l"/>
                <a:tab pos="2430463" algn="l"/>
                <a:tab pos="2917825" algn="l"/>
                <a:tab pos="3403600" algn="l"/>
                <a:tab pos="3890963" algn="l"/>
                <a:tab pos="4376738" algn="l"/>
                <a:tab pos="4864100" algn="l"/>
                <a:tab pos="5349875" algn="l"/>
                <a:tab pos="5837238" algn="l"/>
                <a:tab pos="6324600" algn="l"/>
                <a:tab pos="6810375" algn="l"/>
                <a:tab pos="7297738" algn="l"/>
                <a:tab pos="7783513" algn="l"/>
                <a:tab pos="8270875" algn="l"/>
                <a:tab pos="8756650" algn="l"/>
                <a:tab pos="9244013" algn="l"/>
                <a:tab pos="9729788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30000"/>
              </a:spcBef>
              <a:buFont typeface="Times New Roman" pitchFamily="18" charset="0"/>
              <a:tabLst>
                <a:tab pos="0" algn="l"/>
                <a:tab pos="484188" algn="l"/>
                <a:tab pos="971550" algn="l"/>
                <a:tab pos="1457325" algn="l"/>
                <a:tab pos="1944688" algn="l"/>
                <a:tab pos="2430463" algn="l"/>
                <a:tab pos="2917825" algn="l"/>
                <a:tab pos="3403600" algn="l"/>
                <a:tab pos="3890963" algn="l"/>
                <a:tab pos="4376738" algn="l"/>
                <a:tab pos="4864100" algn="l"/>
                <a:tab pos="5349875" algn="l"/>
                <a:tab pos="5837238" algn="l"/>
                <a:tab pos="6324600" algn="l"/>
                <a:tab pos="6810375" algn="l"/>
                <a:tab pos="7297738" algn="l"/>
                <a:tab pos="7783513" algn="l"/>
                <a:tab pos="8270875" algn="l"/>
                <a:tab pos="8756650" algn="l"/>
                <a:tab pos="9244013" algn="l"/>
                <a:tab pos="9729788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30000"/>
              </a:spcBef>
              <a:buFont typeface="Times New Roman" pitchFamily="18" charset="0"/>
              <a:tabLst>
                <a:tab pos="0" algn="l"/>
                <a:tab pos="484188" algn="l"/>
                <a:tab pos="971550" algn="l"/>
                <a:tab pos="1457325" algn="l"/>
                <a:tab pos="1944688" algn="l"/>
                <a:tab pos="2430463" algn="l"/>
                <a:tab pos="2917825" algn="l"/>
                <a:tab pos="3403600" algn="l"/>
                <a:tab pos="3890963" algn="l"/>
                <a:tab pos="4376738" algn="l"/>
                <a:tab pos="4864100" algn="l"/>
                <a:tab pos="5349875" algn="l"/>
                <a:tab pos="5837238" algn="l"/>
                <a:tab pos="6324600" algn="l"/>
                <a:tab pos="6810375" algn="l"/>
                <a:tab pos="7297738" algn="l"/>
                <a:tab pos="7783513" algn="l"/>
                <a:tab pos="8270875" algn="l"/>
                <a:tab pos="8756650" algn="l"/>
                <a:tab pos="9244013" algn="l"/>
                <a:tab pos="9729788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84188" algn="l"/>
                <a:tab pos="971550" algn="l"/>
                <a:tab pos="1457325" algn="l"/>
                <a:tab pos="1944688" algn="l"/>
                <a:tab pos="2430463" algn="l"/>
                <a:tab pos="2917825" algn="l"/>
                <a:tab pos="3403600" algn="l"/>
                <a:tab pos="3890963" algn="l"/>
                <a:tab pos="4376738" algn="l"/>
                <a:tab pos="4864100" algn="l"/>
                <a:tab pos="5349875" algn="l"/>
                <a:tab pos="5837238" algn="l"/>
                <a:tab pos="6324600" algn="l"/>
                <a:tab pos="6810375" algn="l"/>
                <a:tab pos="7297738" algn="l"/>
                <a:tab pos="7783513" algn="l"/>
                <a:tab pos="8270875" algn="l"/>
                <a:tab pos="8756650" algn="l"/>
                <a:tab pos="9244013" algn="l"/>
                <a:tab pos="9729788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84188" algn="l"/>
                <a:tab pos="971550" algn="l"/>
                <a:tab pos="1457325" algn="l"/>
                <a:tab pos="1944688" algn="l"/>
                <a:tab pos="2430463" algn="l"/>
                <a:tab pos="2917825" algn="l"/>
                <a:tab pos="3403600" algn="l"/>
                <a:tab pos="3890963" algn="l"/>
                <a:tab pos="4376738" algn="l"/>
                <a:tab pos="4864100" algn="l"/>
                <a:tab pos="5349875" algn="l"/>
                <a:tab pos="5837238" algn="l"/>
                <a:tab pos="6324600" algn="l"/>
                <a:tab pos="6810375" algn="l"/>
                <a:tab pos="7297738" algn="l"/>
                <a:tab pos="7783513" algn="l"/>
                <a:tab pos="8270875" algn="l"/>
                <a:tab pos="8756650" algn="l"/>
                <a:tab pos="9244013" algn="l"/>
                <a:tab pos="9729788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84188" algn="l"/>
                <a:tab pos="971550" algn="l"/>
                <a:tab pos="1457325" algn="l"/>
                <a:tab pos="1944688" algn="l"/>
                <a:tab pos="2430463" algn="l"/>
                <a:tab pos="2917825" algn="l"/>
                <a:tab pos="3403600" algn="l"/>
                <a:tab pos="3890963" algn="l"/>
                <a:tab pos="4376738" algn="l"/>
                <a:tab pos="4864100" algn="l"/>
                <a:tab pos="5349875" algn="l"/>
                <a:tab pos="5837238" algn="l"/>
                <a:tab pos="6324600" algn="l"/>
                <a:tab pos="6810375" algn="l"/>
                <a:tab pos="7297738" algn="l"/>
                <a:tab pos="7783513" algn="l"/>
                <a:tab pos="8270875" algn="l"/>
                <a:tab pos="8756650" algn="l"/>
                <a:tab pos="9244013" algn="l"/>
                <a:tab pos="9729788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84188" algn="l"/>
                <a:tab pos="971550" algn="l"/>
                <a:tab pos="1457325" algn="l"/>
                <a:tab pos="1944688" algn="l"/>
                <a:tab pos="2430463" algn="l"/>
                <a:tab pos="2917825" algn="l"/>
                <a:tab pos="3403600" algn="l"/>
                <a:tab pos="3890963" algn="l"/>
                <a:tab pos="4376738" algn="l"/>
                <a:tab pos="4864100" algn="l"/>
                <a:tab pos="5349875" algn="l"/>
                <a:tab pos="5837238" algn="l"/>
                <a:tab pos="6324600" algn="l"/>
                <a:tab pos="6810375" algn="l"/>
                <a:tab pos="7297738" algn="l"/>
                <a:tab pos="7783513" algn="l"/>
                <a:tab pos="8270875" algn="l"/>
                <a:tab pos="8756650" algn="l"/>
                <a:tab pos="9244013" algn="l"/>
                <a:tab pos="9729788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algn="r" eaLnBrk="1" hangingPunct="1">
              <a:spcBef>
                <a:spcPct val="0"/>
              </a:spcBef>
              <a:buClr>
                <a:srgbClr val="20003A"/>
              </a:buClr>
              <a:buFont typeface="Arial" charset="0"/>
              <a:buNone/>
            </a:pPr>
            <a:endParaRPr lang="fr-FR" altLang="fr-FR">
              <a:latin typeface="Tahoma" pitchFamily="34" charset="0"/>
            </a:endParaRPr>
          </a:p>
        </p:txBody>
      </p:sp>
      <p:sp>
        <p:nvSpPr>
          <p:cNvPr id="24583" name="Text Box 5"/>
          <p:cNvSpPr txBox="1">
            <a:spLocks noChangeArrowheads="1"/>
          </p:cNvSpPr>
          <p:nvPr/>
        </p:nvSpPr>
        <p:spPr bwMode="auto">
          <a:xfrm>
            <a:off x="1114001" y="745230"/>
            <a:ext cx="4447053" cy="3721527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1431" tIns="45716" rIns="91431" bIns="45716" anchor="ctr"/>
          <a:lstStyle>
            <a:lvl1pPr eaLnBrk="0" hangingPunct="0">
              <a:spcBef>
                <a:spcPct val="30000"/>
              </a:spcBef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30000"/>
              </a:spcBef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30000"/>
              </a:spcBef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30000"/>
              </a:spcBef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30000"/>
              </a:spcBef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endParaRPr lang="fr-FR" altLang="fr-FR" sz="1700">
              <a:solidFill>
                <a:schemeClr val="tx1"/>
              </a:solidFill>
              <a:latin typeface="Tahoma" pitchFamily="34" charset="0"/>
            </a:endParaRPr>
          </a:p>
        </p:txBody>
      </p:sp>
      <p:sp>
        <p:nvSpPr>
          <p:cNvPr id="24584" name="Rectangle 6"/>
          <p:cNvSpPr>
            <a:spLocks noGrp="1" noChangeArrowheads="1"/>
          </p:cNvSpPr>
          <p:nvPr>
            <p:ph type="body"/>
          </p:nvPr>
        </p:nvSpPr>
        <p:spPr>
          <a:xfrm>
            <a:off x="666611" y="4714653"/>
            <a:ext cx="5331392" cy="4466756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fr-FR" altLang="fr-FR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Line 2"/>
          <p:cNvSpPr>
            <a:spLocks noChangeShapeType="1"/>
          </p:cNvSpPr>
          <p:nvPr/>
        </p:nvSpPr>
        <p:spPr bwMode="auto">
          <a:xfrm>
            <a:off x="0" y="1708150"/>
            <a:ext cx="9147175" cy="0"/>
          </a:xfrm>
          <a:prstGeom prst="line">
            <a:avLst/>
          </a:prstGeom>
          <a:noFill/>
          <a:ln w="12700" cap="sq">
            <a:solidFill>
              <a:schemeClr val="bg2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43011" name="Arc 3"/>
          <p:cNvSpPr>
            <a:spLocks/>
          </p:cNvSpPr>
          <p:nvPr/>
        </p:nvSpPr>
        <p:spPr bwMode="auto">
          <a:xfrm>
            <a:off x="0" y="842963"/>
            <a:ext cx="2895600" cy="6018212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1600"/>
              <a:gd name="T1" fmla="*/ 0 h 21600"/>
              <a:gd name="T2" fmla="*/ 21600 w 21600"/>
              <a:gd name="T3" fmla="*/ 21600 h 21600"/>
              <a:gd name="T4" fmla="*/ 0 w 2160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43012" name="Rectangle 4"/>
          <p:cNvSpPr>
            <a:spLocks noGrp="1" noChangeArrowheads="1"/>
          </p:cNvSpPr>
          <p:nvPr>
            <p:ph type="ctrTitle" sz="quarter"/>
          </p:nvPr>
        </p:nvSpPr>
        <p:spPr>
          <a:xfrm>
            <a:off x="2743200" y="427038"/>
            <a:ext cx="6399213" cy="1524000"/>
          </a:xfrm>
        </p:spPr>
        <p:txBody>
          <a:bodyPr anchor="b"/>
          <a:lstStyle>
            <a:lvl1pPr>
              <a:lnSpc>
                <a:spcPct val="80000"/>
              </a:lnSpc>
              <a:defRPr sz="6600"/>
            </a:lvl1pPr>
          </a:lstStyle>
          <a:p>
            <a:pPr lvl="0"/>
            <a:r>
              <a:rPr lang="fr-FR" altLang="fr-FR" noProof="0" smtClean="0"/>
              <a:t>Cliquez pour modifier le style</a:t>
            </a:r>
          </a:p>
        </p:txBody>
      </p:sp>
      <p:sp>
        <p:nvSpPr>
          <p:cNvPr id="43013" name="Rectangle 5"/>
          <p:cNvSpPr>
            <a:spLocks noGrp="1" noChangeArrowheads="1"/>
          </p:cNvSpPr>
          <p:nvPr>
            <p:ph type="subTitle" sz="quarter" idx="1"/>
          </p:nvPr>
        </p:nvSpPr>
        <p:spPr bwMode="auto">
          <a:xfrm>
            <a:off x="4191000" y="1752600"/>
            <a:ext cx="4572000" cy="1752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>
            <a:lvl1pPr marL="0" indent="0">
              <a:buFont typeface="Monotype Sorts" pitchFamily="2" charset="2"/>
              <a:buNone/>
              <a:defRPr sz="2400"/>
            </a:lvl1pPr>
          </a:lstStyle>
          <a:p>
            <a:pPr lvl="0"/>
            <a:r>
              <a:rPr lang="fr-FR" altLang="fr-FR" noProof="0" smtClean="0"/>
              <a:t>Cliquez pour modifier le style des sous-titres du masque</a:t>
            </a:r>
          </a:p>
        </p:txBody>
      </p:sp>
      <p:sp>
        <p:nvSpPr>
          <p:cNvPr id="43014" name="Rectangle 6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fld id="{18A100B2-A8BF-4721-BD41-C91CBE83BD25}" type="datetime1">
              <a:rPr lang="fr-FR" altLang="fr-FR" smtClean="0"/>
              <a:t>21/11/2013</a:t>
            </a:fld>
            <a:endParaRPr lang="en-US" altLang="fr-FR"/>
          </a:p>
        </p:txBody>
      </p:sp>
      <p:sp>
        <p:nvSpPr>
          <p:cNvPr id="43016" name="Rectangle 8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4E18F84E-978F-4438-9C2F-0E962FBC5084}" type="slidenum">
              <a:rPr lang="en-US" altLang="fr-FR"/>
              <a:pPr/>
              <a:t>‹N°›</a:t>
            </a:fld>
            <a:endParaRPr lang="en-US" altLang="fr-F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AE8EADD-1440-4EAB-A1ED-FFD8501BE465}" type="datetime1">
              <a:rPr lang="fr-FR" altLang="fr-FR" smtClean="0"/>
              <a:t>21/11/2013</a:t>
            </a:fld>
            <a:endParaRPr lang="en-US" alt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altLang="fr-FR" smtClean="0"/>
              <a:t>Sharesap.com®. Copyright©. Tous droits réservés. Par Mickael QUESNOT, Consultant SAP</a:t>
            </a:r>
            <a:endParaRPr lang="en-US" alt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514DE1B-5611-4C4C-9DD9-28E6CC68205A}" type="slidenum">
              <a:rPr lang="en-US" altLang="fr-FR"/>
              <a:pPr/>
              <a:t>‹N°›</a:t>
            </a:fld>
            <a:endParaRPr lang="en-US" altLang="fr-FR"/>
          </a:p>
        </p:txBody>
      </p:sp>
    </p:spTree>
    <p:extLst>
      <p:ext uri="{BB962C8B-B14F-4D97-AF65-F5344CB8AC3E}">
        <p14:creationId xmlns:p14="http://schemas.microsoft.com/office/powerpoint/2010/main" val="334576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800850" y="609600"/>
            <a:ext cx="2114550" cy="5516563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6191250" cy="55165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9FCE01D-AB83-48F8-8F5F-6C878F961F01}" type="datetime1">
              <a:rPr lang="fr-FR" altLang="fr-FR" smtClean="0"/>
              <a:t>21/11/2013</a:t>
            </a:fld>
            <a:endParaRPr lang="en-US" alt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altLang="fr-FR" smtClean="0"/>
              <a:t>Sharesap.com®. Copyright©. Tous droits réservés. Par Mickael QUESNOT, Consultant SAP</a:t>
            </a:r>
            <a:endParaRPr lang="en-US" alt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2ABF490-7933-4882-B02C-C7FCB43024B2}" type="slidenum">
              <a:rPr lang="en-US" altLang="fr-FR"/>
              <a:pPr/>
              <a:t>‹N°›</a:t>
            </a:fld>
            <a:endParaRPr lang="en-US" altLang="fr-FR"/>
          </a:p>
        </p:txBody>
      </p:sp>
    </p:spTree>
    <p:extLst>
      <p:ext uri="{BB962C8B-B14F-4D97-AF65-F5344CB8AC3E}">
        <p14:creationId xmlns:p14="http://schemas.microsoft.com/office/powerpoint/2010/main" val="2117993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6334A11-5929-4EBB-901E-9CC9BB8CB5FF}" type="datetime1">
              <a:rPr lang="fr-FR" altLang="fr-FR" smtClean="0"/>
              <a:t>21/11/2013</a:t>
            </a:fld>
            <a:endParaRPr lang="en-US" alt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altLang="fr-FR" smtClean="0"/>
              <a:t>Sharesap.com®. Copyright©. Tous droits réservés. Par Mickael QUESNOT, Consultant SAP</a:t>
            </a:r>
            <a:endParaRPr lang="en-US" alt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4653494-0676-457A-B10E-63457954BF34}" type="slidenum">
              <a:rPr lang="en-US" altLang="fr-FR"/>
              <a:pPr/>
              <a:t>‹N°›</a:t>
            </a:fld>
            <a:endParaRPr lang="en-US" altLang="fr-FR"/>
          </a:p>
        </p:txBody>
      </p:sp>
    </p:spTree>
    <p:extLst>
      <p:ext uri="{BB962C8B-B14F-4D97-AF65-F5344CB8AC3E}">
        <p14:creationId xmlns:p14="http://schemas.microsoft.com/office/powerpoint/2010/main" val="24560892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DD75943-9F81-4A82-8E18-D3385795C29B}" type="datetime1">
              <a:rPr lang="fr-FR" altLang="fr-FR" smtClean="0"/>
              <a:t>21/11/2013</a:t>
            </a:fld>
            <a:endParaRPr lang="en-US" alt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altLang="fr-FR" smtClean="0"/>
              <a:t>Sharesap.com®. Copyright©. Tous droits réservés. Par Mickael QUESNOT, Consultant SAP</a:t>
            </a:r>
            <a:endParaRPr lang="en-US" alt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197FAF5-0843-41B0-81C2-B763DB96B71F}" type="slidenum">
              <a:rPr lang="en-US" altLang="fr-FR"/>
              <a:pPr/>
              <a:t>‹N°›</a:t>
            </a:fld>
            <a:endParaRPr lang="en-US" altLang="fr-FR"/>
          </a:p>
        </p:txBody>
      </p:sp>
    </p:spTree>
    <p:extLst>
      <p:ext uri="{BB962C8B-B14F-4D97-AF65-F5344CB8AC3E}">
        <p14:creationId xmlns:p14="http://schemas.microsoft.com/office/powerpoint/2010/main" val="11752716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5440DCB-4DFA-4829-A894-AC8ADAA51AC1}" type="datetime1">
              <a:rPr lang="fr-FR" altLang="fr-FR" smtClean="0"/>
              <a:t>21/11/2013</a:t>
            </a:fld>
            <a:endParaRPr lang="en-US" alt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altLang="fr-FR" smtClean="0"/>
              <a:t>Sharesap.com®. Copyright©. Tous droits réservés. Par Mickael QUESNOT, Consultant SAP</a:t>
            </a:r>
            <a:endParaRPr lang="en-US" alt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E46EDDE-460C-40F5-A279-C8688E415575}" type="slidenum">
              <a:rPr lang="en-US" altLang="fr-FR"/>
              <a:pPr/>
              <a:t>‹N°›</a:t>
            </a:fld>
            <a:endParaRPr lang="en-US" altLang="fr-FR"/>
          </a:p>
        </p:txBody>
      </p:sp>
    </p:spTree>
    <p:extLst>
      <p:ext uri="{BB962C8B-B14F-4D97-AF65-F5344CB8AC3E}">
        <p14:creationId xmlns:p14="http://schemas.microsoft.com/office/powerpoint/2010/main" val="32199158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B8A6BE0-51E3-4A3D-ACA6-4E94FBD137A6}" type="datetime1">
              <a:rPr lang="fr-FR" altLang="fr-FR" smtClean="0"/>
              <a:t>21/11/2013</a:t>
            </a:fld>
            <a:endParaRPr lang="en-US" alt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altLang="fr-FR" smtClean="0"/>
              <a:t>Sharesap.com®. Copyright©. Tous droits réservés. Par Mickael QUESNOT, Consultant SAP</a:t>
            </a:r>
            <a:endParaRPr lang="en-US" alt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5981655-4881-48CE-8FDE-D1D5FD4B336A}" type="slidenum">
              <a:rPr lang="en-US" altLang="fr-FR"/>
              <a:pPr/>
              <a:t>‹N°›</a:t>
            </a:fld>
            <a:endParaRPr lang="en-US" altLang="fr-FR"/>
          </a:p>
        </p:txBody>
      </p:sp>
    </p:spTree>
    <p:extLst>
      <p:ext uri="{BB962C8B-B14F-4D97-AF65-F5344CB8AC3E}">
        <p14:creationId xmlns:p14="http://schemas.microsoft.com/office/powerpoint/2010/main" val="22069370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E1E543D-80B7-4B0F-890C-6D03BEE677F7}" type="datetime1">
              <a:rPr lang="fr-FR" altLang="fr-FR" smtClean="0"/>
              <a:t>21/11/2013</a:t>
            </a:fld>
            <a:endParaRPr lang="en-US" alt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altLang="fr-FR" smtClean="0"/>
              <a:t>Sharesap.com®. Copyright©. Tous droits réservés. Par Mickael QUESNOT, Consultant SAP</a:t>
            </a:r>
            <a:endParaRPr lang="en-US" alt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A0FB2C7-4B85-4881-A0D7-48FA17D4592C}" type="slidenum">
              <a:rPr lang="en-US" altLang="fr-FR"/>
              <a:pPr/>
              <a:t>‹N°›</a:t>
            </a:fld>
            <a:endParaRPr lang="en-US" altLang="fr-FR"/>
          </a:p>
        </p:txBody>
      </p:sp>
    </p:spTree>
    <p:extLst>
      <p:ext uri="{BB962C8B-B14F-4D97-AF65-F5344CB8AC3E}">
        <p14:creationId xmlns:p14="http://schemas.microsoft.com/office/powerpoint/2010/main" val="4538043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7BAD1BC-6146-44EB-8C1B-5E43FFFF9545}" type="datetime1">
              <a:rPr lang="fr-FR" altLang="fr-FR" smtClean="0"/>
              <a:t>21/11/2013</a:t>
            </a:fld>
            <a:endParaRPr lang="en-US" alt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altLang="fr-FR" smtClean="0"/>
              <a:t>Sharesap.com®. Copyright©. Tous droits réservés. Par Mickael QUESNOT, Consultant SAP</a:t>
            </a:r>
            <a:endParaRPr lang="en-US" alt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0867EAD-DD1A-4B8A-B3AD-B99A9202565E}" type="slidenum">
              <a:rPr lang="en-US" altLang="fr-FR"/>
              <a:pPr/>
              <a:t>‹N°›</a:t>
            </a:fld>
            <a:endParaRPr lang="en-US" altLang="fr-FR"/>
          </a:p>
        </p:txBody>
      </p:sp>
    </p:spTree>
    <p:extLst>
      <p:ext uri="{BB962C8B-B14F-4D97-AF65-F5344CB8AC3E}">
        <p14:creationId xmlns:p14="http://schemas.microsoft.com/office/powerpoint/2010/main" val="10080108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0F8E3F5-BA15-48A2-8751-3E895128B09F}" type="datetime1">
              <a:rPr lang="fr-FR" altLang="fr-FR" smtClean="0"/>
              <a:t>21/11/2013</a:t>
            </a:fld>
            <a:endParaRPr lang="en-US" alt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altLang="fr-FR" smtClean="0"/>
              <a:t>Sharesap.com®. Copyright©. Tous droits réservés. Par Mickael QUESNOT, Consultant SAP</a:t>
            </a:r>
            <a:endParaRPr lang="en-US" alt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48C8A1F-6BD0-4034-B871-7227E66CE383}" type="slidenum">
              <a:rPr lang="en-US" altLang="fr-FR"/>
              <a:pPr/>
              <a:t>‹N°›</a:t>
            </a:fld>
            <a:endParaRPr lang="en-US" altLang="fr-FR"/>
          </a:p>
        </p:txBody>
      </p:sp>
    </p:spTree>
    <p:extLst>
      <p:ext uri="{BB962C8B-B14F-4D97-AF65-F5344CB8AC3E}">
        <p14:creationId xmlns:p14="http://schemas.microsoft.com/office/powerpoint/2010/main" val="6839906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C51A8B4-574A-4CC0-9752-50A1339DC836}" type="datetime1">
              <a:rPr lang="fr-FR" altLang="fr-FR" smtClean="0"/>
              <a:t>21/11/2013</a:t>
            </a:fld>
            <a:endParaRPr lang="en-US" alt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altLang="fr-FR" smtClean="0"/>
              <a:t>Sharesap.com®. Copyright©. Tous droits réservés. Par Mickael QUESNOT, Consultant SAP</a:t>
            </a:r>
            <a:endParaRPr lang="en-US" alt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652FACE-D386-47DB-82F4-01A9F0E870DC}" type="slidenum">
              <a:rPr lang="en-US" altLang="fr-FR"/>
              <a:pPr/>
              <a:t>‹N°›</a:t>
            </a:fld>
            <a:endParaRPr lang="en-US" altLang="fr-FR"/>
          </a:p>
        </p:txBody>
      </p:sp>
    </p:spTree>
    <p:extLst>
      <p:ext uri="{BB962C8B-B14F-4D97-AF65-F5344CB8AC3E}">
        <p14:creationId xmlns:p14="http://schemas.microsoft.com/office/powerpoint/2010/main" val="5676667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Arc 2"/>
          <p:cNvSpPr>
            <a:spLocks/>
          </p:cNvSpPr>
          <p:nvPr/>
        </p:nvSpPr>
        <p:spPr bwMode="auto">
          <a:xfrm>
            <a:off x="0" y="842963"/>
            <a:ext cx="2895600" cy="6018212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1600"/>
              <a:gd name="T1" fmla="*/ 0 h 21600"/>
              <a:gd name="T2" fmla="*/ 21600 w 21600"/>
              <a:gd name="T3" fmla="*/ 21600 h 21600"/>
              <a:gd name="T4" fmla="*/ 0 w 2160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2819400" y="609600"/>
            <a:ext cx="6096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 smtClean="0"/>
              <a:t>Cliquez pour modifier le style</a:t>
            </a:r>
          </a:p>
        </p:txBody>
      </p:sp>
      <p:sp>
        <p:nvSpPr>
          <p:cNvPr id="4198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4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l">
              <a:defRPr sz="1400">
                <a:solidFill>
                  <a:schemeClr val="hlink"/>
                </a:solidFill>
                <a:latin typeface="+mn-lt"/>
              </a:defRPr>
            </a:lvl1pPr>
          </a:lstStyle>
          <a:p>
            <a:fld id="{659E9BFA-F36B-4C48-88D6-2B5938A5E314}" type="datetime1">
              <a:rPr lang="fr-FR" altLang="fr-FR" smtClean="0"/>
              <a:t>21/11/2013</a:t>
            </a:fld>
            <a:endParaRPr lang="en-US" altLang="fr-FR"/>
          </a:p>
        </p:txBody>
      </p:sp>
      <p:sp>
        <p:nvSpPr>
          <p:cNvPr id="4199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814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chemeClr val="hlink"/>
                </a:solidFill>
                <a:latin typeface="+mn-lt"/>
              </a:defRPr>
            </a:lvl1pPr>
          </a:lstStyle>
          <a:p>
            <a:r>
              <a:rPr lang="fr-FR" altLang="fr-FR" smtClean="0"/>
              <a:t>Sharesap.com®. Copyright©. Tous droits réservés. Par Mickael QUESNOT, Consultant SAP</a:t>
            </a:r>
            <a:endParaRPr lang="en-US" altLang="fr-FR"/>
          </a:p>
        </p:txBody>
      </p:sp>
      <p:sp>
        <p:nvSpPr>
          <p:cNvPr id="4199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chemeClr val="hlink"/>
                </a:solidFill>
                <a:latin typeface="+mn-lt"/>
              </a:defRPr>
            </a:lvl1pPr>
          </a:lstStyle>
          <a:p>
            <a:fld id="{C6A3BD81-8602-420F-AABD-5BAC9F2AFDB2}" type="slidenum">
              <a:rPr lang="en-US" altLang="fr-FR"/>
              <a:pPr/>
              <a:t>‹N°›</a:t>
            </a:fld>
            <a:endParaRPr lang="en-US" alt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hf hdr="0"/>
  <p:txStyles>
    <p:titleStyle>
      <a:lvl1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2pPr>
      <a:lvl3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3pPr>
      <a:lvl4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4pPr>
      <a:lvl5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5pPr>
      <a:lvl6pPr marL="4572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6pPr>
      <a:lvl7pPr marL="9144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7pPr>
      <a:lvl8pPr marL="13716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8pPr>
      <a:lvl9pPr marL="18288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50000"/>
        <a:buFont typeface="Monotype Sorts" pitchFamily="2" charset="2"/>
        <a:buChar char="n"/>
        <a:defRPr kumimoji="1"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5000"/>
        <a:buFont typeface="Monotype Sorts" pitchFamily="2" charset="2"/>
        <a:buChar char="u"/>
        <a:defRPr kumimoji="1" sz="26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Monotype Sorts" pitchFamily="2" charset="2"/>
        <a:buChar char="F"/>
        <a:defRPr kumimoji="1"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100000"/>
        <a:buChar char="•"/>
        <a:defRPr kumimoji="1"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>
          <a:solidFill>
            <a:schemeClr val="tx1"/>
          </a:solidFill>
          <a:latin typeface="+mn-lt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2562" name="Rectangle 2"/>
          <p:cNvSpPr>
            <a:spLocks noGrp="1" noChangeArrowheads="1"/>
          </p:cNvSpPr>
          <p:nvPr>
            <p:ph type="ctrTitle" sz="quarter"/>
          </p:nvPr>
        </p:nvSpPr>
        <p:spPr/>
        <p:txBody>
          <a:bodyPr/>
          <a:lstStyle/>
          <a:p>
            <a:r>
              <a:rPr lang="fr-FR" altLang="fr-FR" sz="4000" dirty="0"/>
              <a:t/>
            </a:r>
            <a:br>
              <a:rPr lang="fr-FR" altLang="fr-FR" sz="4000" dirty="0"/>
            </a:br>
            <a:r>
              <a:rPr lang="fr-FR" altLang="fr-FR" sz="4000" dirty="0"/>
              <a:t>Ségrégation des tâches (</a:t>
            </a:r>
            <a:r>
              <a:rPr lang="fr-FR" altLang="fr-FR" sz="4000" dirty="0" err="1"/>
              <a:t>SoD</a:t>
            </a:r>
            <a:r>
              <a:rPr lang="fr-FR" altLang="fr-FR" sz="4000" dirty="0" smtClean="0"/>
              <a:t>)</a:t>
            </a:r>
            <a:br>
              <a:rPr lang="fr-FR" altLang="fr-FR" sz="4000" dirty="0" smtClean="0"/>
            </a:br>
            <a:r>
              <a:rPr lang="fr-FR" altLang="fr-FR" sz="4000" dirty="0" smtClean="0">
                <a:solidFill>
                  <a:srgbClr val="0033CC"/>
                </a:solidFill>
              </a:rPr>
              <a:t>Vu du côté de l’utilisateur</a:t>
            </a:r>
            <a:endParaRPr lang="fr-FR" altLang="fr-FR" sz="4000" dirty="0"/>
          </a:p>
        </p:txBody>
      </p:sp>
      <p:sp>
        <p:nvSpPr>
          <p:cNvPr id="322563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4241800" y="2387600"/>
            <a:ext cx="4572000" cy="1752600"/>
          </a:xfrm>
        </p:spPr>
        <p:txBody>
          <a:bodyPr/>
          <a:lstStyle/>
          <a:p>
            <a:r>
              <a:rPr lang="fr-FR" altLang="fr-FR" dirty="0" smtClean="0">
                <a:solidFill>
                  <a:srgbClr val="0033CC"/>
                </a:solidFill>
              </a:rPr>
              <a:t>Mickael QUESNOT</a:t>
            </a:r>
            <a:endParaRPr lang="fr-FR" altLang="fr-FR" dirty="0">
              <a:solidFill>
                <a:srgbClr val="0033CC"/>
              </a:solidFill>
            </a:endParaRPr>
          </a:p>
        </p:txBody>
      </p:sp>
      <p:sp>
        <p:nvSpPr>
          <p:cNvPr id="2" name="Espace réservé de la date 1"/>
          <p:cNvSpPr>
            <a:spLocks noGrp="1"/>
          </p:cNvSpPr>
          <p:nvPr>
            <p:ph type="dt" sz="quarter" idx="2"/>
          </p:nvPr>
        </p:nvSpPr>
        <p:spPr/>
        <p:txBody>
          <a:bodyPr/>
          <a:lstStyle/>
          <a:p>
            <a:fld id="{D0D40A4F-5B6F-429C-A754-44C700C85D0C}" type="datetime1">
              <a:rPr lang="fr-FR" altLang="fr-FR" smtClean="0"/>
              <a:t>21/11/2013</a:t>
            </a:fld>
            <a:endParaRPr lang="en-US" altLang="fr-FR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E18F84E-978F-4438-9C2F-0E962FBC5084}" type="slidenum">
              <a:rPr lang="en-US" altLang="fr-FR" smtClean="0"/>
              <a:pPr/>
              <a:t>1</a:t>
            </a:fld>
            <a:endParaRPr lang="en-US" altLang="fr-F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E829C0-6213-40BD-8CAB-9D7697562127}" type="datetime1">
              <a:rPr lang="fr-FR" altLang="fr-FR" smtClean="0"/>
              <a:t>21/11/2013</a:t>
            </a:fld>
            <a:endParaRPr lang="en-US" alt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altLang="fr-FR" smtClean="0"/>
              <a:t>Sharesap.com®. Copyright©. Tous droits réservés. Par Mickael QUESNOT, Consultant SAP</a:t>
            </a:r>
            <a:endParaRPr lang="en-US" altLang="fr-FR"/>
          </a:p>
        </p:txBody>
      </p:sp>
      <p:sp>
        <p:nvSpPr>
          <p:cNvPr id="321538" name="Rectangle 2"/>
          <p:cNvSpPr>
            <a:spLocks noGrp="1" noChangeArrowheads="1"/>
          </p:cNvSpPr>
          <p:nvPr>
            <p:ph type="title"/>
          </p:nvPr>
        </p:nvSpPr>
        <p:spPr>
          <a:xfrm>
            <a:off x="1130300" y="609600"/>
            <a:ext cx="7785100" cy="1143000"/>
          </a:xfrm>
        </p:spPr>
        <p:txBody>
          <a:bodyPr/>
          <a:lstStyle/>
          <a:p>
            <a:r>
              <a:rPr lang="fr-FR" altLang="fr-FR" sz="4000"/>
              <a:t>Annexe:Exemple d’anomalies types</a:t>
            </a:r>
          </a:p>
        </p:txBody>
      </p:sp>
      <p:pic>
        <p:nvPicPr>
          <p:cNvPr id="321838" name="Picture 30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801" y="2554288"/>
            <a:ext cx="8877300" cy="1597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50000"/>
                  </a:scheme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Espace réservé du numéro de diapositiv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653494-0676-457A-B10E-63457954BF34}" type="slidenum">
              <a:rPr lang="en-US" altLang="fr-FR" smtClean="0"/>
              <a:pPr/>
              <a:t>10</a:t>
            </a:fld>
            <a:endParaRPr lang="en-US" altLang="fr-F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8C7EA5-7BFD-44FB-BAF1-81D67BB6AC3A}" type="datetime1">
              <a:rPr lang="fr-FR" altLang="fr-FR" smtClean="0"/>
              <a:t>21/11/2013</a:t>
            </a:fld>
            <a:endParaRPr lang="en-US" altLang="fr-FR"/>
          </a:p>
        </p:txBody>
      </p:sp>
      <p:sp>
        <p:nvSpPr>
          <p:cNvPr id="7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altLang="fr-FR" smtClean="0"/>
              <a:t>Sharesap.com®. Copyright©. Tous droits réservés. Par Mickael QUESNOT, Consultant SAP</a:t>
            </a:r>
            <a:endParaRPr lang="en-US" altLang="fr-FR"/>
          </a:p>
        </p:txBody>
      </p:sp>
      <p:sp>
        <p:nvSpPr>
          <p:cNvPr id="320514" name="Rectangle 2"/>
          <p:cNvSpPr>
            <a:spLocks noGrp="1" noChangeArrowheads="1"/>
          </p:cNvSpPr>
          <p:nvPr>
            <p:ph type="title"/>
          </p:nvPr>
        </p:nvSpPr>
        <p:spPr>
          <a:xfrm>
            <a:off x="266700" y="609600"/>
            <a:ext cx="8648700" cy="1143000"/>
          </a:xfrm>
        </p:spPr>
        <p:txBody>
          <a:bodyPr/>
          <a:lstStyle/>
          <a:p>
            <a:r>
              <a:rPr lang="fr-FR" altLang="fr-FR" sz="4000"/>
              <a:t>Annexe:Exemple de réponses:step 1</a:t>
            </a:r>
          </a:p>
        </p:txBody>
      </p:sp>
      <p:sp>
        <p:nvSpPr>
          <p:cNvPr id="320515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fr-FR" altLang="fr-FR" sz="2400">
                <a:solidFill>
                  <a:srgbClr val="0033CC"/>
                </a:solidFill>
              </a:rPr>
              <a:t>Reprendre les transactions 1 ou 2 non utilisées et les envoyer à l’informatique pour mise à jour des profils</a:t>
            </a:r>
          </a:p>
        </p:txBody>
      </p:sp>
      <p:pic>
        <p:nvPicPr>
          <p:cNvPr id="325729" name="Picture 112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7025" y="2584450"/>
            <a:ext cx="3968750" cy="2706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50000"/>
                  </a:scheme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25730" name="Text Box 1122"/>
          <p:cNvSpPr txBox="1">
            <a:spLocks noChangeArrowheads="1"/>
          </p:cNvSpPr>
          <p:nvPr/>
        </p:nvSpPr>
        <p:spPr bwMode="auto">
          <a:xfrm>
            <a:off x="5676900" y="4953000"/>
            <a:ext cx="25019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50000"/>
                  </a:scheme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sz="2000">
                <a:solidFill>
                  <a:srgbClr val="0033CC"/>
                </a:solidFill>
              </a:rPr>
              <a:t>Format définitif à finaliser par la DSI</a:t>
            </a:r>
          </a:p>
        </p:txBody>
      </p:sp>
      <p:sp>
        <p:nvSpPr>
          <p:cNvPr id="2" name="Espace réservé du numéro de diapositiv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653494-0676-457A-B10E-63457954BF34}" type="slidenum">
              <a:rPr lang="en-US" altLang="fr-FR" smtClean="0"/>
              <a:pPr/>
              <a:t>11</a:t>
            </a:fld>
            <a:endParaRPr lang="en-US" altLang="fr-F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Espace réservé de la date 4"/>
          <p:cNvSpPr>
            <a:spLocks noGrp="1"/>
          </p:cNvSpPr>
          <p:nvPr>
            <p:ph type="dt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5pPr>
            <a:lvl6pPr marL="2514600" indent="-228600" defTabSz="449263" eaLnBrk="0" fontAlgn="base" hangingPunct="0">
              <a:lnSpc>
                <a:spcPct val="7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6pPr>
            <a:lvl7pPr marL="2971800" indent="-228600" defTabSz="449263" eaLnBrk="0" fontAlgn="base" hangingPunct="0">
              <a:lnSpc>
                <a:spcPct val="7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7pPr>
            <a:lvl8pPr marL="3429000" indent="-228600" defTabSz="449263" eaLnBrk="0" fontAlgn="base" hangingPunct="0">
              <a:lnSpc>
                <a:spcPct val="7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8pPr>
            <a:lvl9pPr marL="3886200" indent="-228600" defTabSz="449263" eaLnBrk="0" fontAlgn="base" hangingPunct="0">
              <a:lnSpc>
                <a:spcPct val="7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2DD1798A-2BB1-43C5-AB19-58D9E0C810BE}" type="datetime1">
              <a:rPr lang="fr-FR" altLang="fr-FR" smtClean="0">
                <a:solidFill>
                  <a:schemeClr val="tx1"/>
                </a:solidFill>
                <a:latin typeface="Tahoma" pitchFamily="34" charset="0"/>
              </a:rPr>
              <a:t>21/11/2013</a:t>
            </a:fld>
            <a:endParaRPr lang="fr-FR" altLang="fr-FR">
              <a:solidFill>
                <a:schemeClr val="tx1"/>
              </a:solidFill>
              <a:latin typeface="Tahoma" pitchFamily="34" charset="0"/>
            </a:endParaRPr>
          </a:p>
        </p:txBody>
      </p:sp>
      <p:sp>
        <p:nvSpPr>
          <p:cNvPr id="11268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fr-FR"/>
              <a:t>Sharesap.com®. Copyright©. Tous droits réservés. Par Mickael QUESNOT, Consultant SAP</a:t>
            </a:r>
            <a:endParaRPr lang="en-GB"/>
          </a:p>
        </p:txBody>
      </p:sp>
      <p:sp>
        <p:nvSpPr>
          <p:cNvPr id="10244" name="Espace réservé du numéro de diapositive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5pPr>
            <a:lvl6pPr marL="2514600" indent="-228600" defTabSz="449263" eaLnBrk="0" fontAlgn="base" hangingPunct="0">
              <a:lnSpc>
                <a:spcPct val="7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6pPr>
            <a:lvl7pPr marL="2971800" indent="-228600" defTabSz="449263" eaLnBrk="0" fontAlgn="base" hangingPunct="0">
              <a:lnSpc>
                <a:spcPct val="7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7pPr>
            <a:lvl8pPr marL="3429000" indent="-228600" defTabSz="449263" eaLnBrk="0" fontAlgn="base" hangingPunct="0">
              <a:lnSpc>
                <a:spcPct val="7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8pPr>
            <a:lvl9pPr marL="3886200" indent="-228600" defTabSz="449263" eaLnBrk="0" fontAlgn="base" hangingPunct="0">
              <a:lnSpc>
                <a:spcPct val="7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DDCCF73D-12FB-41DF-9B9E-D262489136D9}" type="slidenum">
              <a:rPr lang="en-GB" altLang="fr-FR" smtClean="0">
                <a:solidFill>
                  <a:schemeClr val="tx1"/>
                </a:solidFill>
                <a:latin typeface="Tahoma" pitchFamily="34" charset="0"/>
              </a:rPr>
              <a:pPr eaLnBrk="1" hangingPunct="1"/>
              <a:t>2</a:t>
            </a:fld>
            <a:endParaRPr lang="en-GB" altLang="fr-FR" smtClean="0">
              <a:solidFill>
                <a:schemeClr val="tx1"/>
              </a:solidFill>
              <a:latin typeface="Tahoma" pitchFamily="34" charset="0"/>
            </a:endParaRPr>
          </a:p>
        </p:txBody>
      </p:sp>
      <p:sp>
        <p:nvSpPr>
          <p:cNvPr id="11266" name="Rectangle 1"/>
          <p:cNvSpPr>
            <a:spLocks noGrp="1" noChangeArrowheads="1"/>
          </p:cNvSpPr>
          <p:nvPr>
            <p:ph sz="quarter" idx="4294967295"/>
          </p:nvPr>
        </p:nvSpPr>
        <p:spPr>
          <a:xfrm>
            <a:off x="395288" y="0"/>
            <a:ext cx="8748712" cy="609282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36550" indent="-336550" eaLnBrk="1" hangingPunct="1">
              <a:lnSpc>
                <a:spcPct val="80000"/>
              </a:lnSpc>
              <a:spcBef>
                <a:spcPts val="375"/>
              </a:spcBef>
              <a:buClr>
                <a:srgbClr val="CC0000"/>
              </a:buClr>
              <a:buSzPct val="65000"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endParaRPr lang="en-GB" sz="1200" b="1" dirty="0" smtClean="0"/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r>
              <a:rPr lang="fr-FR" sz="1200" b="1" cap="small" dirty="0" smtClean="0"/>
              <a:t>Mes références SAP  :  APTAR, VALOIS, Janssen </a:t>
            </a:r>
            <a:r>
              <a:rPr lang="fr-FR" sz="1200" b="1" cap="small" dirty="0" err="1" smtClean="0"/>
              <a:t>Cilag</a:t>
            </a:r>
            <a:r>
              <a:rPr lang="fr-FR" sz="1200" b="1" cap="small" dirty="0" smtClean="0"/>
              <a:t>, Aventis, </a:t>
            </a:r>
            <a:r>
              <a:rPr lang="fr-FR" sz="1200" b="1" cap="small" dirty="0" err="1" smtClean="0"/>
              <a:t>Lubrizol</a:t>
            </a:r>
            <a:r>
              <a:rPr lang="fr-FR" sz="1200" b="1" cap="small" dirty="0" smtClean="0"/>
              <a:t>, SEAQUIST, Bayer, Le CESI</a:t>
            </a:r>
            <a:br>
              <a:rPr lang="fr-FR" sz="1200" b="1" cap="small" dirty="0" smtClean="0"/>
            </a:br>
            <a:endParaRPr lang="fr-FR" sz="1200" b="1" cap="small" dirty="0" smtClean="0"/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r>
              <a:rPr lang="en-GB" sz="1200" b="1" cap="small" dirty="0" err="1" smtClean="0"/>
              <a:t>Toute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représentation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ou</a:t>
            </a:r>
            <a:r>
              <a:rPr lang="en-GB" sz="1200" b="1" cap="small" dirty="0" smtClean="0"/>
              <a:t> reproduction de </a:t>
            </a:r>
            <a:r>
              <a:rPr lang="en-GB" sz="1200" b="1" cap="small" dirty="0" err="1" smtClean="0"/>
              <a:t>mes</a:t>
            </a:r>
            <a:r>
              <a:rPr lang="en-GB" sz="1200" b="1" cap="small" dirty="0" smtClean="0"/>
              <a:t> guides , </a:t>
            </a:r>
            <a:r>
              <a:rPr lang="en-GB" sz="1200" b="1" cap="small" dirty="0" err="1" smtClean="0"/>
              <a:t>même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partielle</a:t>
            </a:r>
            <a:r>
              <a:rPr lang="en-GB" sz="1200" b="1" cap="small" dirty="0" smtClean="0"/>
              <a:t>, par </a:t>
            </a:r>
            <a:r>
              <a:rPr lang="en-GB" sz="1200" b="1" cap="small" dirty="0" err="1" smtClean="0"/>
              <a:t>quelques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procédés</a:t>
            </a:r>
            <a:r>
              <a:rPr lang="en-GB" sz="1200" b="1" cap="small" dirty="0" smtClean="0"/>
              <a:t> et à</a:t>
            </a:r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r>
              <a:rPr lang="en-GB" sz="1200" b="1" cap="small" dirty="0" err="1" smtClean="0"/>
              <a:t>quelques</a:t>
            </a:r>
            <a:r>
              <a:rPr lang="en-GB" sz="1200" b="1" cap="small" dirty="0" smtClean="0"/>
              <a:t> fins </a:t>
            </a:r>
            <a:r>
              <a:rPr lang="en-GB" sz="1200" b="1" cap="small" dirty="0" err="1" smtClean="0"/>
              <a:t>que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ce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soit</a:t>
            </a:r>
            <a:r>
              <a:rPr lang="en-GB" sz="1200" b="1" cap="small" dirty="0" smtClean="0"/>
              <a:t>, </a:t>
            </a:r>
            <a:r>
              <a:rPr lang="en-GB" sz="1200" b="1" cap="small" dirty="0" err="1" smtClean="0"/>
              <a:t>est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interdite</a:t>
            </a:r>
            <a:r>
              <a:rPr lang="en-GB" sz="1200" b="1" cap="small" dirty="0" smtClean="0"/>
              <a:t> sans </a:t>
            </a:r>
            <a:r>
              <a:rPr lang="en-GB" sz="1200" b="1" cap="small" dirty="0" err="1" smtClean="0"/>
              <a:t>mon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autorisation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écrite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explicite</a:t>
            </a:r>
            <a:r>
              <a:rPr lang="en-GB" sz="1200" b="1" cap="small" dirty="0" smtClean="0"/>
              <a:t>.</a:t>
            </a:r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endParaRPr lang="en-GB" sz="1200" b="1" cap="small" dirty="0" smtClean="0"/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r>
              <a:rPr lang="en-GB" sz="1200" b="1" cap="small" dirty="0" err="1" smtClean="0"/>
              <a:t>L'utilisation</a:t>
            </a:r>
            <a:r>
              <a:rPr lang="en-GB" sz="1200" b="1" cap="small" dirty="0" smtClean="0"/>
              <a:t> de </a:t>
            </a:r>
            <a:r>
              <a:rPr lang="en-GB" sz="1200" b="1" cap="small" dirty="0" err="1" smtClean="0"/>
              <a:t>mes</a:t>
            </a:r>
            <a:r>
              <a:rPr lang="en-GB" sz="1200" b="1" cap="small" dirty="0" smtClean="0"/>
              <a:t> documents </a:t>
            </a:r>
            <a:r>
              <a:rPr lang="en-GB" sz="1200" b="1" cap="small" dirty="0" err="1" smtClean="0"/>
              <a:t>est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strictement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réservée</a:t>
            </a:r>
            <a:r>
              <a:rPr lang="en-GB" sz="1200" b="1" cap="small" dirty="0" smtClean="0"/>
              <a:t> à un usage </a:t>
            </a:r>
            <a:r>
              <a:rPr lang="en-GB" sz="1200" b="1" cap="small" dirty="0" err="1" smtClean="0"/>
              <a:t>privé</a:t>
            </a:r>
            <a:r>
              <a:rPr lang="en-GB" sz="1200" b="1" cap="small" dirty="0" smtClean="0"/>
              <a:t> (article L122-5 du code de la </a:t>
            </a:r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r>
              <a:rPr lang="en-GB" sz="1200" b="1" cap="small" dirty="0" err="1" smtClean="0"/>
              <a:t>Propriété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intellectuelle</a:t>
            </a:r>
            <a:r>
              <a:rPr lang="en-GB" sz="1200" b="1" cap="small" dirty="0" smtClean="0"/>
              <a:t>).</a:t>
            </a:r>
            <a:br>
              <a:rPr lang="en-GB" sz="1200" b="1" cap="small" dirty="0" smtClean="0"/>
            </a:br>
            <a:endParaRPr lang="en-GB" sz="1200" b="1" cap="small" dirty="0" smtClean="0"/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r>
              <a:rPr lang="en-GB" sz="1200" b="1" cap="small" dirty="0" smtClean="0"/>
              <a:t>Pour tout </a:t>
            </a:r>
            <a:r>
              <a:rPr lang="en-GB" sz="1200" b="1" cap="small" dirty="0" err="1" smtClean="0"/>
              <a:t>autre</a:t>
            </a:r>
            <a:r>
              <a:rPr lang="en-GB" sz="1200" b="1" cap="small" dirty="0" smtClean="0"/>
              <a:t> usage, </a:t>
            </a:r>
            <a:r>
              <a:rPr lang="en-GB" sz="1200" b="1" cap="small" dirty="0" err="1" smtClean="0"/>
              <a:t>merci</a:t>
            </a:r>
            <a:r>
              <a:rPr lang="en-GB" sz="1200" b="1" cap="small" dirty="0" smtClean="0"/>
              <a:t> de me consulter </a:t>
            </a:r>
            <a:r>
              <a:rPr lang="en-GB" sz="1200" b="1" cap="small" dirty="0" err="1" smtClean="0"/>
              <a:t>préalablement</a:t>
            </a:r>
            <a:r>
              <a:rPr lang="en-GB" sz="1200" b="1" cap="small" dirty="0" smtClean="0"/>
              <a:t>. </a:t>
            </a:r>
            <a:br>
              <a:rPr lang="en-GB" sz="1200" b="1" cap="small" dirty="0" smtClean="0"/>
            </a:br>
            <a:endParaRPr lang="en-GB" sz="1200" b="1" cap="small" dirty="0" smtClean="0"/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r>
              <a:rPr lang="en-GB" sz="1200" cap="small" dirty="0" smtClean="0"/>
              <a:t/>
            </a:r>
            <a:br>
              <a:rPr lang="en-GB" sz="1200" cap="small" dirty="0" smtClean="0"/>
            </a:br>
            <a:r>
              <a:rPr lang="en-GB" sz="1200" b="1" cap="small" dirty="0" smtClean="0"/>
              <a:t>SAP , Marque </a:t>
            </a:r>
            <a:r>
              <a:rPr lang="en-GB" sz="1200" b="1" cap="small" dirty="0" err="1" smtClean="0"/>
              <a:t>déposée</a:t>
            </a:r>
            <a:r>
              <a:rPr lang="en-GB" sz="1200" b="1" cap="small" dirty="0" smtClean="0"/>
              <a:t> par SAP AG et </a:t>
            </a:r>
            <a:r>
              <a:rPr lang="en-GB" sz="1200" b="1" cap="small" dirty="0" err="1" smtClean="0"/>
              <a:t>noms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suivants</a:t>
            </a:r>
            <a:r>
              <a:rPr lang="en-GB" sz="1200" b="1" cap="small" dirty="0" smtClean="0"/>
              <a:t> :</a:t>
            </a:r>
            <a:br>
              <a:rPr lang="en-GB" sz="1200" b="1" cap="small" dirty="0" smtClean="0"/>
            </a:br>
            <a:endParaRPr lang="en-GB" sz="1200" b="1" cap="small" dirty="0" smtClean="0"/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r>
              <a:rPr lang="en-GB" sz="1200" cap="small" dirty="0" smtClean="0"/>
              <a:t/>
            </a:r>
            <a:br>
              <a:rPr lang="en-GB" sz="1200" cap="small" dirty="0" smtClean="0"/>
            </a:br>
            <a:r>
              <a:rPr lang="en-GB" sz="1200" b="1" cap="small" dirty="0" smtClean="0"/>
              <a:t>ABAP, ABAP/4, BAPI, Management Cockpit, </a:t>
            </a:r>
            <a:r>
              <a:rPr lang="en-GB" sz="1200" b="1" cap="small" dirty="0" err="1" smtClean="0"/>
              <a:t>InterSAP</a:t>
            </a:r>
            <a:r>
              <a:rPr lang="en-GB" sz="1200" b="1" cap="small" dirty="0" smtClean="0"/>
              <a:t>, RIVA, R/2, R/3, R/3 Retail, SAP (Logo), SAP (Word), </a:t>
            </a:r>
            <a:r>
              <a:rPr lang="en-GB" sz="1200" b="1" cap="small" dirty="0" err="1" smtClean="0"/>
              <a:t>SAPaccess</a:t>
            </a:r>
            <a:r>
              <a:rPr lang="en-GB" sz="1200" b="1" cap="small" dirty="0" smtClean="0"/>
              <a:t>, </a:t>
            </a:r>
            <a:r>
              <a:rPr lang="en-GB" sz="1200" b="1" cap="small" dirty="0" err="1" smtClean="0"/>
              <a:t>SAPfile</a:t>
            </a:r>
            <a:r>
              <a:rPr lang="en-GB" sz="1200" b="1" cap="small" dirty="0" smtClean="0"/>
              <a:t>, </a:t>
            </a:r>
            <a:r>
              <a:rPr lang="en-GB" sz="1200" b="1" cap="small" dirty="0" err="1" smtClean="0"/>
              <a:t>SAPfind</a:t>
            </a:r>
            <a:r>
              <a:rPr lang="en-GB" sz="1200" b="1" cap="small" dirty="0" smtClean="0"/>
              <a:t>, </a:t>
            </a:r>
            <a:r>
              <a:rPr lang="en-GB" sz="1200" b="1" cap="small" dirty="0" err="1" smtClean="0"/>
              <a:t>SAPmail</a:t>
            </a:r>
            <a:r>
              <a:rPr lang="en-GB" sz="1200" b="1" cap="small" dirty="0" smtClean="0"/>
              <a:t>, </a:t>
            </a:r>
            <a:r>
              <a:rPr lang="en-GB" sz="1200" b="1" cap="small" dirty="0" err="1" smtClean="0"/>
              <a:t>SAPoffice</a:t>
            </a:r>
            <a:r>
              <a:rPr lang="en-GB" sz="1200" b="1" cap="small" dirty="0" smtClean="0"/>
              <a:t>, </a:t>
            </a:r>
            <a:r>
              <a:rPr lang="en-GB" sz="1200" b="1" cap="small" dirty="0" err="1" smtClean="0"/>
              <a:t>SAPscript</a:t>
            </a:r>
            <a:r>
              <a:rPr lang="en-GB" sz="1200" b="1" cap="small" dirty="0" smtClean="0"/>
              <a:t>, </a:t>
            </a:r>
            <a:r>
              <a:rPr lang="en-GB" sz="1200" b="1" cap="small" dirty="0" err="1" smtClean="0"/>
              <a:t>SAPtime</a:t>
            </a:r>
            <a:r>
              <a:rPr lang="en-GB" sz="1200" b="1" cap="small" dirty="0" smtClean="0"/>
              <a:t>, </a:t>
            </a:r>
            <a:r>
              <a:rPr lang="en-GB" sz="1200" b="1" cap="small" dirty="0" err="1" smtClean="0"/>
              <a:t>SAPtronic</a:t>
            </a:r>
            <a:r>
              <a:rPr lang="en-GB" sz="1200" b="1" cap="small" dirty="0" smtClean="0"/>
              <a:t>, SAP-EDI, SAP </a:t>
            </a:r>
            <a:r>
              <a:rPr lang="en-GB" sz="1200" b="1" cap="small" dirty="0" err="1" smtClean="0"/>
              <a:t>EarlyWatch</a:t>
            </a:r>
            <a:r>
              <a:rPr lang="en-GB" sz="1200" b="1" cap="small" dirty="0" smtClean="0"/>
              <a:t>, SAP </a:t>
            </a:r>
            <a:r>
              <a:rPr lang="en-GB" sz="1200" b="1" cap="small" dirty="0" err="1" smtClean="0"/>
              <a:t>ArchiveLink</a:t>
            </a:r>
            <a:r>
              <a:rPr lang="en-GB" sz="1200" b="1" cap="small" dirty="0" smtClean="0"/>
              <a:t>, SAP Business Workflow, ALE/WEB, SAPPHIRE, </a:t>
            </a:r>
            <a:r>
              <a:rPr lang="en-GB" sz="1200" b="1" cap="small" dirty="0" err="1" smtClean="0"/>
              <a:t>TeamSAP</a:t>
            </a:r>
            <a:r>
              <a:rPr lang="en-GB" sz="1200" b="1" cap="small" dirty="0" smtClean="0"/>
              <a:t> </a:t>
            </a:r>
            <a:br>
              <a:rPr lang="en-GB" sz="1200" b="1" cap="small" dirty="0" smtClean="0"/>
            </a:br>
            <a:endParaRPr lang="en-GB" sz="1200" b="1" cap="small" dirty="0" smtClean="0"/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r>
              <a:rPr lang="en-GB" sz="1200" b="1" cap="small" dirty="0" smtClean="0"/>
              <a:t>Je ne </a:t>
            </a:r>
            <a:r>
              <a:rPr lang="en-GB" sz="1200" b="1" cap="small" dirty="0" err="1" smtClean="0"/>
              <a:t>peux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être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accusé</a:t>
            </a:r>
            <a:r>
              <a:rPr lang="en-GB" sz="1200" b="1" cap="small" dirty="0" smtClean="0"/>
              <a:t> de </a:t>
            </a:r>
            <a:r>
              <a:rPr lang="en-GB" sz="1200" b="1" cap="small" dirty="0" err="1" smtClean="0"/>
              <a:t>contrefaçon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ou</a:t>
            </a:r>
            <a:r>
              <a:rPr lang="en-GB" sz="1200" b="1" cap="small" dirty="0" smtClean="0"/>
              <a:t> de reproductions </a:t>
            </a:r>
            <a:r>
              <a:rPr lang="en-GB" sz="1200" b="1" cap="small" dirty="0" err="1" smtClean="0"/>
              <a:t>interdites</a:t>
            </a:r>
            <a:r>
              <a:rPr lang="en-GB" sz="1200" b="1" cap="small" dirty="0" smtClean="0"/>
              <a:t> pour les raisons </a:t>
            </a:r>
            <a:r>
              <a:rPr lang="en-GB" sz="1200" b="1" cap="small" dirty="0" err="1" smtClean="0"/>
              <a:t>suivantes</a:t>
            </a:r>
            <a:r>
              <a:rPr lang="en-GB" sz="1200" b="1" cap="small" dirty="0" smtClean="0"/>
              <a:t> : </a:t>
            </a:r>
            <a:br>
              <a:rPr lang="en-GB" sz="1200" b="1" cap="small" dirty="0" smtClean="0"/>
            </a:br>
            <a:endParaRPr lang="en-GB" sz="1200" b="1" cap="small" dirty="0" smtClean="0"/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buFont typeface="Wingdings" pitchFamily="2" charset="2"/>
              <a:buChar char=""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r>
              <a:rPr lang="en-GB" sz="1200" b="1" cap="small" dirty="0" err="1" smtClean="0"/>
              <a:t>Mes</a:t>
            </a:r>
            <a:r>
              <a:rPr lang="en-GB" sz="1200" b="1" cap="small" dirty="0" smtClean="0"/>
              <a:t> guides </a:t>
            </a:r>
            <a:r>
              <a:rPr lang="en-GB" sz="1200" b="1" cap="small" dirty="0" err="1" smtClean="0"/>
              <a:t>utilisateurs</a:t>
            </a:r>
            <a:r>
              <a:rPr lang="en-GB" sz="1200" b="1" cap="small" dirty="0" smtClean="0"/>
              <a:t> et de </a:t>
            </a:r>
            <a:r>
              <a:rPr lang="en-GB" sz="1200" b="1" cap="small" dirty="0" err="1" smtClean="0"/>
              <a:t>paramétrage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sont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issus</a:t>
            </a:r>
            <a:r>
              <a:rPr lang="en-GB" sz="1200" b="1" cap="small" dirty="0" smtClean="0"/>
              <a:t> de </a:t>
            </a:r>
            <a:r>
              <a:rPr lang="en-GB" sz="1200" b="1" cap="small" dirty="0" err="1" smtClean="0"/>
              <a:t>mes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connaissances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personnelles</a:t>
            </a:r>
            <a:r>
              <a:rPr lang="en-GB" sz="1200" b="1" cap="small" dirty="0" smtClean="0"/>
              <a:t> et de sites web.</a:t>
            </a:r>
            <a:br>
              <a:rPr lang="en-GB" sz="1200" b="1" cap="small" dirty="0" smtClean="0"/>
            </a:br>
            <a:endParaRPr lang="en-GB" sz="1200" b="1" cap="small" dirty="0" smtClean="0"/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buFont typeface="Wingdings" pitchFamily="2" charset="2"/>
              <a:buChar char=""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r>
              <a:rPr lang="en-GB" sz="1200" b="1" cap="small" dirty="0" smtClean="0"/>
              <a:t>Les </a:t>
            </a:r>
            <a:r>
              <a:rPr lang="en-GB" sz="1200" b="1" cap="small" dirty="0" err="1" smtClean="0"/>
              <a:t>noms</a:t>
            </a:r>
            <a:r>
              <a:rPr lang="en-GB" sz="1200" b="1" cap="small" dirty="0" smtClean="0"/>
              <a:t> des </a:t>
            </a:r>
            <a:r>
              <a:rPr lang="en-GB" sz="1200" b="1" cap="small" dirty="0" err="1" smtClean="0"/>
              <a:t>personnes</a:t>
            </a:r>
            <a:r>
              <a:rPr lang="en-GB" sz="1200" b="1" cap="small" dirty="0" smtClean="0"/>
              <a:t> et sites </a:t>
            </a:r>
            <a:r>
              <a:rPr lang="en-GB" sz="1200" b="1" cap="small" dirty="0" err="1" smtClean="0"/>
              <a:t>sont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clairement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énoncés</a:t>
            </a:r>
            <a:r>
              <a:rPr lang="en-GB" sz="1200" b="1" cap="small" dirty="0" smtClean="0"/>
              <a:t>.</a:t>
            </a:r>
            <a:br>
              <a:rPr lang="en-GB" sz="1200" b="1" cap="small" dirty="0" smtClean="0"/>
            </a:br>
            <a:endParaRPr lang="en-GB" sz="1200" b="1" cap="small" dirty="0" smtClean="0"/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r>
              <a:rPr lang="en-GB" sz="1200" b="1" cap="small" dirty="0" smtClean="0">
                <a:solidFill>
                  <a:srgbClr val="CC3300"/>
                </a:solidFill>
              </a:rPr>
              <a:t>	http://www.sharesap.com 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est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indépendant</a:t>
            </a:r>
            <a:r>
              <a:rPr lang="en-GB" sz="1200" b="1" cap="small" dirty="0" smtClean="0"/>
              <a:t> de SAP</a:t>
            </a:r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endParaRPr lang="en-GB" sz="1200" b="1" cap="small" dirty="0" smtClean="0"/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r>
              <a:rPr lang="en-GB" sz="1200" b="1" cap="small" dirty="0" smtClean="0">
                <a:solidFill>
                  <a:srgbClr val="CC3300"/>
                </a:solidFill>
              </a:rPr>
              <a:t>	http://www.sharesap.com 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est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indépendant</a:t>
            </a:r>
            <a:r>
              <a:rPr lang="en-GB" sz="1200" b="1" cap="small" dirty="0" smtClean="0"/>
              <a:t> de CODILOG</a:t>
            </a:r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endParaRPr lang="en-GB" sz="1200" b="1" cap="small" dirty="0" smtClean="0"/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r>
              <a:rPr lang="en-GB" sz="1200" b="1" cap="small" dirty="0" smtClean="0"/>
              <a:t>	</a:t>
            </a:r>
            <a:r>
              <a:rPr lang="en-GB" sz="1200" b="1" cap="small" dirty="0" err="1" smtClean="0"/>
              <a:t>Sharesap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n'est</a:t>
            </a:r>
            <a:r>
              <a:rPr lang="en-GB" sz="1200" b="1" cap="small" dirty="0" smtClean="0"/>
              <a:t> pas </a:t>
            </a:r>
            <a:r>
              <a:rPr lang="en-GB" sz="1200" b="1" cap="small" dirty="0" err="1" smtClean="0"/>
              <a:t>affilié</a:t>
            </a:r>
            <a:r>
              <a:rPr lang="en-GB" sz="1200" b="1" cap="small" dirty="0" smtClean="0"/>
              <a:t> à SAP AG </a:t>
            </a:r>
            <a:r>
              <a:rPr lang="en-GB" sz="1200" b="1" cap="small" dirty="0" err="1" smtClean="0"/>
              <a:t>ou</a:t>
            </a:r>
            <a:r>
              <a:rPr lang="en-GB" sz="1200" b="1" cap="small" dirty="0" smtClean="0"/>
              <a:t> à </a:t>
            </a:r>
            <a:r>
              <a:rPr lang="en-GB" sz="1200" b="1" cap="small" dirty="0" err="1" smtClean="0"/>
              <a:t>l'une</a:t>
            </a:r>
            <a:r>
              <a:rPr lang="en-GB" sz="1200" b="1" cap="small" dirty="0" smtClean="0"/>
              <a:t> de </a:t>
            </a:r>
            <a:r>
              <a:rPr lang="en-GB" sz="1200" b="1" cap="small" dirty="0" err="1" smtClean="0"/>
              <a:t>ses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filiales</a:t>
            </a:r>
            <a:r>
              <a:rPr lang="en-GB" sz="1200" b="1" cap="small" dirty="0" smtClean="0"/>
              <a:t>. </a:t>
            </a:r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endParaRPr lang="en-GB" sz="1200" b="1" cap="small" dirty="0" smtClean="0"/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r>
              <a:rPr lang="en-GB" sz="1200" b="1" cap="small" dirty="0" smtClean="0"/>
              <a:t>	 </a:t>
            </a:r>
            <a:r>
              <a:rPr lang="en-GB" sz="1200" b="1" cap="small" dirty="0" err="1" smtClean="0"/>
              <a:t>Sharesap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n'est</a:t>
            </a:r>
            <a:r>
              <a:rPr lang="en-GB" sz="1200" b="1" cap="small" dirty="0" smtClean="0"/>
              <a:t> pas </a:t>
            </a:r>
            <a:r>
              <a:rPr lang="en-GB" sz="1200" b="1" cap="small" dirty="0" err="1" smtClean="0"/>
              <a:t>affilié</a:t>
            </a:r>
            <a:r>
              <a:rPr lang="en-GB" sz="1200" b="1" cap="small" dirty="0" smtClean="0"/>
              <a:t> à NEURONES </a:t>
            </a:r>
            <a:r>
              <a:rPr lang="en-GB" sz="1200" b="1" cap="small" dirty="0" err="1" smtClean="0"/>
              <a:t>ou</a:t>
            </a:r>
            <a:r>
              <a:rPr lang="en-GB" sz="1200" b="1" cap="small" dirty="0" smtClean="0"/>
              <a:t> à </a:t>
            </a:r>
            <a:r>
              <a:rPr lang="en-GB" sz="1200" b="1" cap="small" dirty="0" err="1" smtClean="0"/>
              <a:t>l'une</a:t>
            </a:r>
            <a:r>
              <a:rPr lang="en-GB" sz="1200" b="1" cap="small" dirty="0" smtClean="0"/>
              <a:t> de </a:t>
            </a:r>
            <a:r>
              <a:rPr lang="en-GB" sz="1200" b="1" cap="small" dirty="0" err="1" smtClean="0"/>
              <a:t>ses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filiales</a:t>
            </a:r>
            <a:r>
              <a:rPr lang="en-GB" sz="1200" b="1" cap="small" dirty="0" smtClean="0"/>
              <a:t>. </a:t>
            </a:r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endParaRPr lang="en-GB" sz="1200" b="1" cap="small" dirty="0" smtClean="0"/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r>
              <a:rPr lang="fr-FR" sz="1200" dirty="0" smtClean="0"/>
              <a:t>Sharesap.com®. Copyright©. Tous droits réservés. Par Mickael QUESNOT, Consultant SAP</a:t>
            </a:r>
            <a:endParaRPr lang="en-GB" sz="1200" b="1" dirty="0" smtClean="0"/>
          </a:p>
          <a:p>
            <a:pPr marL="336550" indent="-336550" eaLnBrk="1" hangingPunct="1">
              <a:lnSpc>
                <a:spcPct val="80000"/>
              </a:lnSpc>
              <a:spcBef>
                <a:spcPts val="375"/>
              </a:spcBef>
              <a:buClr>
                <a:srgbClr val="CC0000"/>
              </a:buClr>
              <a:buSzPct val="65000"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endParaRPr lang="en-GB" sz="1300" b="1" dirty="0" smtClean="0"/>
          </a:p>
        </p:txBody>
      </p:sp>
    </p:spTree>
    <p:extLst>
      <p:ext uri="{BB962C8B-B14F-4D97-AF65-F5344CB8AC3E}">
        <p14:creationId xmlns:p14="http://schemas.microsoft.com/office/powerpoint/2010/main" val="242989042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8BEC8-206F-4CF7-9881-2A008EA20100}" type="datetime1">
              <a:rPr lang="fr-FR" altLang="fr-FR" smtClean="0"/>
              <a:t>21/11/2013</a:t>
            </a:fld>
            <a:endParaRPr lang="en-US" alt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altLang="fr-FR" smtClean="0"/>
              <a:t>Sharesap.com®. Copyright©. Tous droits réservés. Par Mickael QUESNOT, Consultant SAP</a:t>
            </a:r>
            <a:endParaRPr lang="en-US" altLang="fr-FR"/>
          </a:p>
        </p:txBody>
      </p:sp>
      <p:sp>
        <p:nvSpPr>
          <p:cNvPr id="3164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altLang="fr-FR" sz="3600"/>
              <a:t>Ségrégation des tâches</a:t>
            </a:r>
            <a:br>
              <a:rPr lang="en-US" altLang="fr-FR" sz="3600"/>
            </a:br>
            <a:r>
              <a:rPr lang="en-US" altLang="fr-FR" sz="3600"/>
              <a:t>(Segregation of duty-SOD)</a:t>
            </a:r>
            <a:endParaRPr lang="en-US" altLang="fr-FR"/>
          </a:p>
        </p:txBody>
      </p:sp>
      <p:sp>
        <p:nvSpPr>
          <p:cNvPr id="316419" name="Rectangle 3"/>
          <p:cNvSpPr>
            <a:spLocks noChangeArrowheads="1"/>
          </p:cNvSpPr>
          <p:nvPr>
            <p:ph type="body" idx="1"/>
          </p:nvPr>
        </p:nvSpPr>
        <p:spPr bwMode="auto">
          <a:xfrm>
            <a:off x="228600" y="1981200"/>
            <a:ext cx="8382000" cy="42545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fr-FR">
                <a:solidFill>
                  <a:srgbClr val="000099"/>
                </a:solidFill>
              </a:rPr>
              <a:t>Un élément majeur du dispositif:</a:t>
            </a:r>
          </a:p>
          <a:p>
            <a:pPr lvl="1"/>
            <a:r>
              <a:rPr lang="en-US" altLang="fr-FR">
                <a:solidFill>
                  <a:srgbClr val="000099"/>
                </a:solidFill>
              </a:rPr>
              <a:t>Antifraude</a:t>
            </a:r>
          </a:p>
          <a:p>
            <a:pPr lvl="1"/>
            <a:r>
              <a:rPr lang="en-US" altLang="fr-FR">
                <a:solidFill>
                  <a:srgbClr val="000099"/>
                </a:solidFill>
              </a:rPr>
              <a:t>Antinégligence</a:t>
            </a:r>
          </a:p>
          <a:p>
            <a:r>
              <a:rPr lang="en-US" altLang="fr-FR">
                <a:solidFill>
                  <a:srgbClr val="000099"/>
                </a:solidFill>
              </a:rPr>
              <a:t>Le principe :</a:t>
            </a:r>
          </a:p>
          <a:p>
            <a:pPr lvl="1"/>
            <a:r>
              <a:rPr lang="en-US" altLang="fr-FR">
                <a:solidFill>
                  <a:srgbClr val="000099"/>
                </a:solidFill>
              </a:rPr>
              <a:t>Ne pas autoriser une même personne à:</a:t>
            </a:r>
          </a:p>
          <a:p>
            <a:pPr lvl="2"/>
            <a:r>
              <a:rPr lang="en-US" altLang="fr-FR">
                <a:solidFill>
                  <a:srgbClr val="000099"/>
                </a:solidFill>
              </a:rPr>
              <a:t>Faire des tâches lui donnant la maitrise complète d’un flux </a:t>
            </a:r>
            <a:r>
              <a:rPr lang="en-US" altLang="fr-FR" sz="1800">
                <a:solidFill>
                  <a:srgbClr val="000099"/>
                </a:solidFill>
              </a:rPr>
              <a:t>(Ex:créer cde fournisseur , faire la réception, faire le paiement)</a:t>
            </a:r>
          </a:p>
          <a:p>
            <a:pPr lvl="2"/>
            <a:r>
              <a:rPr lang="en-US" altLang="fr-FR">
                <a:solidFill>
                  <a:srgbClr val="000099"/>
                </a:solidFill>
              </a:rPr>
              <a:t>Etre le seul garant de son propre travail </a:t>
            </a:r>
            <a:r>
              <a:rPr lang="en-US" altLang="fr-FR" sz="1800">
                <a:solidFill>
                  <a:srgbClr val="000099"/>
                </a:solidFill>
              </a:rPr>
              <a:t>(ex: une même personne valide une baisse de prix client faite par elle –même)</a:t>
            </a:r>
          </a:p>
        </p:txBody>
      </p:sp>
      <p:sp>
        <p:nvSpPr>
          <p:cNvPr id="2" name="Espace réservé du numéro de diapositiv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653494-0676-457A-B10E-63457954BF34}" type="slidenum">
              <a:rPr lang="en-US" altLang="fr-FR" smtClean="0"/>
              <a:pPr/>
              <a:t>3</a:t>
            </a:fld>
            <a:endParaRPr lang="en-US" altLang="fr-F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796733-A439-4EE9-9DE6-44D466667AB1}" type="datetime1">
              <a:rPr lang="fr-FR" altLang="fr-FR" smtClean="0"/>
              <a:t>21/11/2013</a:t>
            </a:fld>
            <a:endParaRPr lang="en-US" altLang="fr-FR"/>
          </a:p>
        </p:txBody>
      </p:sp>
      <p:sp>
        <p:nvSpPr>
          <p:cNvPr id="7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altLang="fr-FR" smtClean="0"/>
              <a:t>Sharesap.com®. Copyright©. Tous droits réservés. Par Mickael QUESNOT, Consultant SAP</a:t>
            </a:r>
            <a:endParaRPr lang="en-US" altLang="fr-FR"/>
          </a:p>
        </p:txBody>
      </p:sp>
      <p:sp>
        <p:nvSpPr>
          <p:cNvPr id="288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altLang="fr-FR" sz="3600"/>
              <a:t>Ségrégation des tâches</a:t>
            </a:r>
            <a:endParaRPr lang="en-US" altLang="fr-FR"/>
          </a:p>
        </p:txBody>
      </p:sp>
      <p:sp>
        <p:nvSpPr>
          <p:cNvPr id="288771" name="Rectangle 3"/>
          <p:cNvSpPr>
            <a:spLocks noChangeArrowheads="1"/>
          </p:cNvSpPr>
          <p:nvPr>
            <p:ph type="body" idx="1"/>
          </p:nvPr>
        </p:nvSpPr>
        <p:spPr bwMode="auto">
          <a:xfrm>
            <a:off x="241300" y="1739900"/>
            <a:ext cx="8432800" cy="43561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80000"/>
              </a:lnSpc>
            </a:pPr>
            <a:r>
              <a:rPr lang="en-US" altLang="fr-FR" sz="2400">
                <a:solidFill>
                  <a:srgbClr val="000099"/>
                </a:solidFill>
              </a:rPr>
              <a:t>Les réponses naturelles:</a:t>
            </a:r>
          </a:p>
          <a:p>
            <a:pPr lvl="1">
              <a:lnSpc>
                <a:spcPct val="80000"/>
              </a:lnSpc>
            </a:pPr>
            <a:r>
              <a:rPr lang="en-US" altLang="fr-FR" sz="2200">
                <a:solidFill>
                  <a:srgbClr val="000099"/>
                </a:solidFill>
              </a:rPr>
              <a:t>Dans l’organisation de la société </a:t>
            </a:r>
            <a:r>
              <a:rPr lang="en-US" altLang="fr-FR" sz="1800">
                <a:solidFill>
                  <a:srgbClr val="000099"/>
                </a:solidFill>
              </a:rPr>
              <a:t>(ex séparation ADV, Magasin, Compta)</a:t>
            </a:r>
          </a:p>
          <a:p>
            <a:pPr lvl="1">
              <a:lnSpc>
                <a:spcPct val="80000"/>
              </a:lnSpc>
            </a:pPr>
            <a:r>
              <a:rPr lang="en-US" altLang="fr-FR" sz="2200">
                <a:solidFill>
                  <a:srgbClr val="000099"/>
                </a:solidFill>
              </a:rPr>
              <a:t>Dans l’organisation interne de chaque service</a:t>
            </a:r>
          </a:p>
          <a:p>
            <a:pPr lvl="1">
              <a:lnSpc>
                <a:spcPct val="80000"/>
              </a:lnSpc>
            </a:pPr>
            <a:r>
              <a:rPr lang="en-US" altLang="fr-FR" sz="2200">
                <a:solidFill>
                  <a:srgbClr val="000099"/>
                </a:solidFill>
              </a:rPr>
              <a:t>Dans les autorisations de transactions qui reflètent cette organisation </a:t>
            </a:r>
            <a:r>
              <a:rPr lang="en-US" altLang="fr-FR" sz="1800">
                <a:solidFill>
                  <a:srgbClr val="000099"/>
                </a:solidFill>
              </a:rPr>
              <a:t>(droits et profils utilisateurs)</a:t>
            </a:r>
          </a:p>
          <a:p>
            <a:pPr>
              <a:lnSpc>
                <a:spcPct val="80000"/>
              </a:lnSpc>
            </a:pPr>
            <a:r>
              <a:rPr lang="en-US" altLang="fr-FR" sz="2400">
                <a:solidFill>
                  <a:srgbClr val="000099"/>
                </a:solidFill>
              </a:rPr>
              <a:t>Les autre réponses </a:t>
            </a:r>
            <a:r>
              <a:rPr lang="en-US" altLang="fr-FR" sz="1800">
                <a:solidFill>
                  <a:srgbClr val="000099"/>
                </a:solidFill>
              </a:rPr>
              <a:t>(Si les conditions précédentes ne sont pas satisfaisantes)</a:t>
            </a:r>
            <a:r>
              <a:rPr lang="en-US" altLang="fr-FR" sz="2400">
                <a:solidFill>
                  <a:srgbClr val="000099"/>
                </a:solidFill>
              </a:rPr>
              <a:t> :</a:t>
            </a:r>
          </a:p>
          <a:p>
            <a:pPr lvl="1">
              <a:lnSpc>
                <a:spcPct val="80000"/>
              </a:lnSpc>
            </a:pPr>
            <a:r>
              <a:rPr lang="en-US" altLang="fr-FR" sz="2200">
                <a:solidFill>
                  <a:srgbClr val="000099"/>
                </a:solidFill>
              </a:rPr>
              <a:t>Par des contrôles supplémentaires</a:t>
            </a:r>
          </a:p>
          <a:p>
            <a:pPr lvl="2">
              <a:lnSpc>
                <a:spcPct val="80000"/>
              </a:lnSpc>
            </a:pPr>
            <a:r>
              <a:rPr lang="en-US" altLang="fr-FR" sz="2000">
                <a:solidFill>
                  <a:srgbClr val="000099"/>
                </a:solidFill>
              </a:rPr>
              <a:t>A priori (signature et archivage)</a:t>
            </a:r>
          </a:p>
          <a:p>
            <a:pPr lvl="2">
              <a:lnSpc>
                <a:spcPct val="80000"/>
              </a:lnSpc>
            </a:pPr>
            <a:r>
              <a:rPr lang="en-US" altLang="fr-FR" sz="2000">
                <a:solidFill>
                  <a:srgbClr val="000099"/>
                </a:solidFill>
              </a:rPr>
              <a:t>A posteriori (Editions de listes signée et archivées) </a:t>
            </a:r>
          </a:p>
          <a:p>
            <a:pPr lvl="1">
              <a:lnSpc>
                <a:spcPct val="80000"/>
              </a:lnSpc>
            </a:pPr>
            <a:r>
              <a:rPr lang="en-US" altLang="fr-FR" sz="2200">
                <a:solidFill>
                  <a:srgbClr val="000099"/>
                </a:solidFill>
              </a:rPr>
              <a:t>Par un traçage des transactions conflictuelles ?</a:t>
            </a:r>
          </a:p>
          <a:p>
            <a:pPr lvl="2">
              <a:lnSpc>
                <a:spcPct val="80000"/>
              </a:lnSpc>
            </a:pPr>
            <a:r>
              <a:rPr lang="en-US" altLang="fr-FR" sz="2000">
                <a:solidFill>
                  <a:srgbClr val="000099"/>
                </a:solidFill>
              </a:rPr>
              <a:t>N’existe pas actuellement</a:t>
            </a:r>
          </a:p>
        </p:txBody>
      </p:sp>
      <p:sp>
        <p:nvSpPr>
          <p:cNvPr id="288772" name="AutoShape 4"/>
          <p:cNvSpPr>
            <a:spLocks/>
          </p:cNvSpPr>
          <p:nvPr/>
        </p:nvSpPr>
        <p:spPr bwMode="auto">
          <a:xfrm>
            <a:off x="7277100" y="4483100"/>
            <a:ext cx="101600" cy="825500"/>
          </a:xfrm>
          <a:prstGeom prst="rightBrace">
            <a:avLst>
              <a:gd name="adj1" fmla="val 67708"/>
              <a:gd name="adj2" fmla="val 50000"/>
            </a:avLst>
          </a:prstGeom>
          <a:noFill/>
          <a:ln w="15875">
            <a:solidFill>
              <a:srgbClr val="0000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50000"/>
                  </a:schemeClr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 altLang="fr-FR">
              <a:solidFill>
                <a:srgbClr val="0033CC"/>
              </a:solidFill>
            </a:endParaRPr>
          </a:p>
        </p:txBody>
      </p:sp>
      <p:sp>
        <p:nvSpPr>
          <p:cNvPr id="288774" name="Text Box 6"/>
          <p:cNvSpPr txBox="1">
            <a:spLocks noChangeArrowheads="1"/>
          </p:cNvSpPr>
          <p:nvPr/>
        </p:nvSpPr>
        <p:spPr bwMode="auto">
          <a:xfrm>
            <a:off x="7747000" y="4660900"/>
            <a:ext cx="11303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50000"/>
                  </a:scheme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>
                <a:solidFill>
                  <a:srgbClr val="0033CC"/>
                </a:solidFill>
              </a:rPr>
              <a:t>Lourd!</a:t>
            </a:r>
          </a:p>
        </p:txBody>
      </p:sp>
      <p:sp>
        <p:nvSpPr>
          <p:cNvPr id="2" name="Espace réservé du numéro de diapositiv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653494-0676-457A-B10E-63457954BF34}" type="slidenum">
              <a:rPr lang="en-US" altLang="fr-FR" smtClean="0"/>
              <a:pPr/>
              <a:t>4</a:t>
            </a:fld>
            <a:endParaRPr lang="en-US" altLang="fr-F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C78ABF-2D0E-4490-9DB1-EE6AB405AD15}" type="datetime1">
              <a:rPr lang="fr-FR" altLang="fr-FR" smtClean="0"/>
              <a:t>21/11/2013</a:t>
            </a:fld>
            <a:endParaRPr lang="en-US" alt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altLang="fr-FR" smtClean="0"/>
              <a:t>Sharesap.com®. Copyright©. Tous droits réservés. Par Mickael QUESNOT, Consultant SAP</a:t>
            </a:r>
            <a:endParaRPr lang="en-US" altLang="fr-FR"/>
          </a:p>
        </p:txBody>
      </p:sp>
      <p:sp>
        <p:nvSpPr>
          <p:cNvPr id="3174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altLang="fr-FR" sz="3600"/>
              <a:t>Ségrégation des tâches</a:t>
            </a:r>
            <a:endParaRPr lang="en-US" altLang="fr-FR"/>
          </a:p>
        </p:txBody>
      </p:sp>
      <p:sp>
        <p:nvSpPr>
          <p:cNvPr id="317443" name="Rectangle 3"/>
          <p:cNvSpPr>
            <a:spLocks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fr-FR" sz="2400">
                <a:solidFill>
                  <a:srgbClr val="000099"/>
                </a:solidFill>
              </a:rPr>
              <a:t>Aptar a acquis un logiciel de vérification (VIRSA) des transactions SAP qui:</a:t>
            </a:r>
          </a:p>
          <a:p>
            <a:pPr lvl="1"/>
            <a:r>
              <a:rPr lang="en-US" altLang="fr-FR" sz="2200">
                <a:solidFill>
                  <a:srgbClr val="000099"/>
                </a:solidFill>
              </a:rPr>
              <a:t>Identifie les </a:t>
            </a:r>
            <a:r>
              <a:rPr lang="en-US" altLang="fr-FR" sz="2200" b="1">
                <a:solidFill>
                  <a:srgbClr val="000099"/>
                </a:solidFill>
              </a:rPr>
              <a:t>couples de transactions autorisées incompatibles</a:t>
            </a:r>
          </a:p>
          <a:p>
            <a:pPr lvl="1"/>
            <a:r>
              <a:rPr lang="en-US" altLang="fr-FR" sz="2200">
                <a:solidFill>
                  <a:srgbClr val="000099"/>
                </a:solidFill>
              </a:rPr>
              <a:t>Nous pensions être relativement bons mais un premier passage a révélé des profils trop larges:</a:t>
            </a:r>
          </a:p>
          <a:p>
            <a:pPr lvl="2"/>
            <a:r>
              <a:rPr lang="en-US" altLang="fr-FR" sz="2000">
                <a:solidFill>
                  <a:srgbClr val="000099"/>
                </a:solidFill>
              </a:rPr>
              <a:t>77 000 anomalies…</a:t>
            </a:r>
          </a:p>
          <a:p>
            <a:pPr lvl="2"/>
            <a:r>
              <a:rPr lang="en-US" altLang="fr-FR" sz="2000">
                <a:solidFill>
                  <a:srgbClr val="000099"/>
                </a:solidFill>
              </a:rPr>
              <a:t>Dont 38 000 à la compta…</a:t>
            </a:r>
          </a:p>
          <a:p>
            <a:pPr lvl="1"/>
            <a:r>
              <a:rPr lang="en-US" altLang="fr-FR" sz="2200">
                <a:solidFill>
                  <a:srgbClr val="000099"/>
                </a:solidFill>
              </a:rPr>
              <a:t>Attention,il s’agit d’anomalies  </a:t>
            </a:r>
            <a:r>
              <a:rPr lang="en-US" altLang="fr-FR" sz="2200" b="1">
                <a:solidFill>
                  <a:srgbClr val="000099"/>
                </a:solidFill>
              </a:rPr>
              <a:t>possibles</a:t>
            </a:r>
            <a:r>
              <a:rPr lang="en-US" altLang="fr-FR" sz="2200">
                <a:solidFill>
                  <a:srgbClr val="000099"/>
                </a:solidFill>
              </a:rPr>
              <a:t> (non interdites par le système) et  </a:t>
            </a:r>
            <a:r>
              <a:rPr lang="en-US" altLang="fr-FR" sz="2200" b="1">
                <a:solidFill>
                  <a:srgbClr val="000099"/>
                </a:solidFill>
              </a:rPr>
              <a:t>pas  d’anomalies identifiées comme ayant eu lieu</a:t>
            </a:r>
          </a:p>
        </p:txBody>
      </p:sp>
      <p:sp>
        <p:nvSpPr>
          <p:cNvPr id="2" name="Espace réservé du numéro de diapositiv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653494-0676-457A-B10E-63457954BF34}" type="slidenum">
              <a:rPr lang="en-US" altLang="fr-FR" smtClean="0"/>
              <a:pPr/>
              <a:t>5</a:t>
            </a:fld>
            <a:endParaRPr lang="en-US" altLang="fr-F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310E1E-5F2C-4296-899C-E9E3BBD644FC}" type="datetime1">
              <a:rPr lang="fr-FR" altLang="fr-FR" smtClean="0"/>
              <a:t>21/11/2013</a:t>
            </a:fld>
            <a:endParaRPr lang="en-US" altLang="fr-FR"/>
          </a:p>
        </p:txBody>
      </p:sp>
      <p:sp>
        <p:nvSpPr>
          <p:cNvPr id="9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altLang="fr-FR" smtClean="0"/>
              <a:t>Sharesap.com®. Copyright©. Tous droits réservés. Par Mickael QUESNOT, Consultant SAP</a:t>
            </a:r>
            <a:endParaRPr lang="en-US" altLang="fr-FR"/>
          </a:p>
        </p:txBody>
      </p:sp>
      <p:sp>
        <p:nvSpPr>
          <p:cNvPr id="3184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altLang="fr-FR" sz="3600"/>
              <a:t>Ségrégation des tâches</a:t>
            </a:r>
            <a:endParaRPr lang="en-US" altLang="fr-FR"/>
          </a:p>
        </p:txBody>
      </p:sp>
      <p:sp>
        <p:nvSpPr>
          <p:cNvPr id="318467" name="Rectangle 3"/>
          <p:cNvSpPr>
            <a:spLocks noChangeArrowheads="1"/>
          </p:cNvSpPr>
          <p:nvPr>
            <p:ph type="body" idx="1"/>
          </p:nvPr>
        </p:nvSpPr>
        <p:spPr bwMode="auto">
          <a:xfrm>
            <a:off x="406400" y="1244600"/>
            <a:ext cx="8521700" cy="52959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80000"/>
              </a:lnSpc>
            </a:pPr>
            <a:r>
              <a:rPr lang="en-US" altLang="fr-FR" sz="2000">
                <a:solidFill>
                  <a:srgbClr val="000099"/>
                </a:solidFill>
              </a:rPr>
              <a:t>La réponse à apporter:</a:t>
            </a:r>
          </a:p>
          <a:p>
            <a:pPr lvl="1">
              <a:lnSpc>
                <a:spcPct val="80000"/>
              </a:lnSpc>
            </a:pPr>
            <a:r>
              <a:rPr lang="en-US" altLang="fr-FR" sz="2000">
                <a:solidFill>
                  <a:srgbClr val="000099"/>
                </a:solidFill>
              </a:rPr>
              <a:t>Revue par chaque utilisateur des transactions autorisées mais non utilisées:</a:t>
            </a:r>
          </a:p>
          <a:p>
            <a:pPr lvl="2">
              <a:lnSpc>
                <a:spcPct val="80000"/>
              </a:lnSpc>
            </a:pPr>
            <a:r>
              <a:rPr lang="en-US" altLang="fr-FR" sz="1800">
                <a:solidFill>
                  <a:srgbClr val="000099"/>
                </a:solidFill>
              </a:rPr>
              <a:t>Cette seule action va permettre à la  compta de baisser à environ 5000 anomalies</a:t>
            </a:r>
          </a:p>
          <a:p>
            <a:pPr lvl="1">
              <a:lnSpc>
                <a:spcPct val="80000"/>
              </a:lnSpc>
            </a:pPr>
            <a:r>
              <a:rPr lang="en-US" altLang="fr-FR" sz="2000">
                <a:solidFill>
                  <a:srgbClr val="000099"/>
                </a:solidFill>
              </a:rPr>
              <a:t>Mise à jour des profils par DSI</a:t>
            </a:r>
          </a:p>
          <a:p>
            <a:pPr lvl="1">
              <a:lnSpc>
                <a:spcPct val="80000"/>
              </a:lnSpc>
            </a:pPr>
            <a:endParaRPr lang="en-US" altLang="fr-FR" sz="2000">
              <a:solidFill>
                <a:srgbClr val="000099"/>
              </a:solidFill>
            </a:endParaRPr>
          </a:p>
          <a:p>
            <a:pPr lvl="1">
              <a:lnSpc>
                <a:spcPct val="80000"/>
              </a:lnSpc>
            </a:pPr>
            <a:r>
              <a:rPr lang="en-US" altLang="fr-FR" sz="2000">
                <a:solidFill>
                  <a:srgbClr val="000099"/>
                </a:solidFill>
              </a:rPr>
              <a:t>Réorganisation ponctuelle du travail sur les transactions les moins courantes</a:t>
            </a:r>
          </a:p>
          <a:p>
            <a:pPr lvl="1">
              <a:lnSpc>
                <a:spcPct val="80000"/>
              </a:lnSpc>
            </a:pPr>
            <a:r>
              <a:rPr lang="en-US" altLang="fr-FR" sz="2000">
                <a:solidFill>
                  <a:srgbClr val="000099"/>
                </a:solidFill>
              </a:rPr>
              <a:t> Concentration des  anomalies sur un nombre limité de personnes</a:t>
            </a:r>
          </a:p>
          <a:p>
            <a:pPr lvl="2">
              <a:lnSpc>
                <a:spcPct val="80000"/>
              </a:lnSpc>
            </a:pPr>
            <a:r>
              <a:rPr lang="en-US" altLang="fr-FR" sz="1800">
                <a:solidFill>
                  <a:srgbClr val="000099"/>
                </a:solidFill>
              </a:rPr>
              <a:t>Si ,dans un même service il y a besoin de maintenir les autorisations,au moins limiter le nombre de personnes autorisées</a:t>
            </a:r>
          </a:p>
          <a:p>
            <a:pPr lvl="1">
              <a:lnSpc>
                <a:spcPct val="80000"/>
              </a:lnSpc>
            </a:pPr>
            <a:r>
              <a:rPr lang="en-US" altLang="fr-FR" sz="2000">
                <a:solidFill>
                  <a:srgbClr val="000099"/>
                </a:solidFill>
              </a:rPr>
              <a:t>Mise à jour des profils par DSI</a:t>
            </a:r>
          </a:p>
          <a:p>
            <a:pPr lvl="1">
              <a:lnSpc>
                <a:spcPct val="80000"/>
              </a:lnSpc>
            </a:pPr>
            <a:endParaRPr lang="en-US" altLang="fr-FR" sz="2000">
              <a:solidFill>
                <a:srgbClr val="000099"/>
              </a:solidFill>
            </a:endParaRPr>
          </a:p>
          <a:p>
            <a:pPr lvl="2">
              <a:lnSpc>
                <a:spcPct val="80000"/>
              </a:lnSpc>
            </a:pPr>
            <a:endParaRPr lang="en-US" altLang="fr-FR" sz="1800">
              <a:solidFill>
                <a:srgbClr val="000099"/>
              </a:solidFill>
            </a:endParaRPr>
          </a:p>
          <a:p>
            <a:pPr lvl="1">
              <a:lnSpc>
                <a:spcPct val="80000"/>
              </a:lnSpc>
            </a:pPr>
            <a:endParaRPr lang="en-US" altLang="fr-FR" sz="2000">
              <a:solidFill>
                <a:srgbClr val="000099"/>
              </a:solidFill>
            </a:endParaRPr>
          </a:p>
          <a:p>
            <a:pPr lvl="1">
              <a:lnSpc>
                <a:spcPct val="80000"/>
              </a:lnSpc>
            </a:pPr>
            <a:r>
              <a:rPr lang="en-US" altLang="fr-FR" sz="2000">
                <a:solidFill>
                  <a:srgbClr val="000099"/>
                </a:solidFill>
              </a:rPr>
              <a:t>Mesures de contrôle palliatives</a:t>
            </a:r>
          </a:p>
          <a:p>
            <a:pPr lvl="1">
              <a:lnSpc>
                <a:spcPct val="80000"/>
              </a:lnSpc>
            </a:pPr>
            <a:r>
              <a:rPr lang="en-US" altLang="fr-FR" sz="2000">
                <a:solidFill>
                  <a:srgbClr val="000099"/>
                </a:solidFill>
              </a:rPr>
              <a:t>Traçage informatique des anomalies réelles?</a:t>
            </a:r>
          </a:p>
        </p:txBody>
      </p:sp>
      <p:sp>
        <p:nvSpPr>
          <p:cNvPr id="318468" name="Rectangle 4"/>
          <p:cNvSpPr>
            <a:spLocks noChangeArrowheads="1"/>
          </p:cNvSpPr>
          <p:nvPr/>
        </p:nvSpPr>
        <p:spPr bwMode="auto">
          <a:xfrm>
            <a:off x="0" y="1701800"/>
            <a:ext cx="711200" cy="1257300"/>
          </a:xfrm>
          <a:prstGeom prst="rect">
            <a:avLst/>
          </a:prstGeom>
          <a:solidFill>
            <a:srgbClr val="00FF00">
              <a:alpha val="50000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fr-FR" altLang="fr-FR"/>
              <a:t>Step</a:t>
            </a:r>
          </a:p>
          <a:p>
            <a:r>
              <a:rPr lang="fr-FR" altLang="fr-FR"/>
              <a:t>1</a:t>
            </a:r>
          </a:p>
        </p:txBody>
      </p:sp>
      <p:sp>
        <p:nvSpPr>
          <p:cNvPr id="318469" name="Rectangle 5"/>
          <p:cNvSpPr>
            <a:spLocks noChangeArrowheads="1"/>
          </p:cNvSpPr>
          <p:nvPr/>
        </p:nvSpPr>
        <p:spPr bwMode="auto">
          <a:xfrm>
            <a:off x="0" y="3263900"/>
            <a:ext cx="711200" cy="1892300"/>
          </a:xfrm>
          <a:prstGeom prst="rect">
            <a:avLst/>
          </a:prstGeom>
          <a:solidFill>
            <a:srgbClr val="FFCC00">
              <a:alpha val="50000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fr-FR" altLang="fr-FR"/>
              <a:t>Step</a:t>
            </a:r>
          </a:p>
          <a:p>
            <a:r>
              <a:rPr lang="fr-FR" altLang="fr-FR"/>
              <a:t>2</a:t>
            </a:r>
          </a:p>
        </p:txBody>
      </p:sp>
      <p:sp>
        <p:nvSpPr>
          <p:cNvPr id="318470" name="Rectangle 6"/>
          <p:cNvSpPr>
            <a:spLocks noChangeArrowheads="1"/>
          </p:cNvSpPr>
          <p:nvPr/>
        </p:nvSpPr>
        <p:spPr bwMode="auto">
          <a:xfrm>
            <a:off x="0" y="5486400"/>
            <a:ext cx="711200" cy="901700"/>
          </a:xfrm>
          <a:prstGeom prst="rect">
            <a:avLst/>
          </a:prstGeom>
          <a:solidFill>
            <a:srgbClr val="FF9900">
              <a:alpha val="50000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fr-FR" altLang="fr-FR"/>
              <a:t>Step</a:t>
            </a:r>
          </a:p>
          <a:p>
            <a:r>
              <a:rPr lang="fr-FR" altLang="fr-FR"/>
              <a:t>3</a:t>
            </a:r>
          </a:p>
        </p:txBody>
      </p:sp>
      <p:sp>
        <p:nvSpPr>
          <p:cNvPr id="318471" name="WordArt 7"/>
          <p:cNvSpPr>
            <a:spLocks noChangeArrowheads="1" noChangeShapeType="1" noTextEdit="1"/>
          </p:cNvSpPr>
          <p:nvPr/>
        </p:nvSpPr>
        <p:spPr bwMode="auto">
          <a:xfrm>
            <a:off x="5195888" y="2635250"/>
            <a:ext cx="1495425" cy="64770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fr-FR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 Black"/>
              </a:rPr>
              <a:t>Projet</a:t>
            </a:r>
          </a:p>
        </p:txBody>
      </p:sp>
      <p:sp>
        <p:nvSpPr>
          <p:cNvPr id="2" name="Espace réservé du numéro de diapositiv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653494-0676-457A-B10E-63457954BF34}" type="slidenum">
              <a:rPr lang="en-US" altLang="fr-FR" smtClean="0"/>
              <a:pPr/>
              <a:t>6</a:t>
            </a:fld>
            <a:endParaRPr lang="en-US" altLang="fr-F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A7280E-21F8-4D68-BD1E-550DB17478DE}" type="datetime1">
              <a:rPr lang="fr-FR" altLang="fr-FR" smtClean="0"/>
              <a:t>21/11/2013</a:t>
            </a:fld>
            <a:endParaRPr lang="en-US" altLang="fr-FR"/>
          </a:p>
        </p:txBody>
      </p:sp>
      <p:sp>
        <p:nvSpPr>
          <p:cNvPr id="32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altLang="fr-FR" smtClean="0"/>
              <a:t>Sharesap.com®. Copyright©. Tous droits réservés. Par Mickael QUESNOT, Consultant SAP</a:t>
            </a:r>
            <a:endParaRPr lang="en-US" altLang="fr-FR"/>
          </a:p>
        </p:txBody>
      </p:sp>
      <p:sp>
        <p:nvSpPr>
          <p:cNvPr id="3276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altLang="fr-FR" sz="3600"/>
              <a:t>Ségrégation des tâches</a:t>
            </a:r>
            <a:endParaRPr lang="en-US" altLang="fr-FR"/>
          </a:p>
        </p:txBody>
      </p:sp>
      <p:sp>
        <p:nvSpPr>
          <p:cNvPr id="327683" name="Rectangle 3"/>
          <p:cNvSpPr>
            <a:spLocks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fr-FR" b="1">
                <a:solidFill>
                  <a:srgbClr val="000099"/>
                </a:solidFill>
              </a:rPr>
              <a:t>Responsabilités proposées</a:t>
            </a:r>
          </a:p>
        </p:txBody>
      </p:sp>
      <p:graphicFrame>
        <p:nvGraphicFramePr>
          <p:cNvPr id="327769" name="Group 8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7101497"/>
              </p:ext>
            </p:extLst>
          </p:nvPr>
        </p:nvGraphicFramePr>
        <p:xfrm>
          <a:off x="1524000" y="2689225"/>
          <a:ext cx="6096000" cy="3128964"/>
        </p:xfrm>
        <a:graphic>
          <a:graphicData uri="http://schemas.openxmlformats.org/drawingml/2006/table">
            <a:tbl>
              <a:tblPr/>
              <a:tblGrid>
                <a:gridCol w="2032000"/>
                <a:gridCol w="2032000"/>
                <a:gridCol w="2032000"/>
              </a:tblGrid>
              <a:tr h="447675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itchFamily="2" charset="2"/>
                        <a:defRPr kumimoji="1" sz="24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algn="l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itchFamily="2" charset="2"/>
                        <a:defRPr kumimoji="1" sz="22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itchFamily="2" charset="2"/>
                        <a:defRPr kumimoji="1"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algn="l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50000"/>
                        <a:buFont typeface="Monotype Sorts" pitchFamily="2" charset="2"/>
                        <a:buNone/>
                        <a:tabLst/>
                      </a:pPr>
                      <a:r>
                        <a:rPr kumimoji="1" lang="fr-FR" altLang="fr-FR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Arial" charset="0"/>
                        </a:rPr>
                        <a:t>Domaine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itchFamily="2" charset="2"/>
                        <a:defRPr kumimoji="1" sz="24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algn="l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itchFamily="2" charset="2"/>
                        <a:defRPr kumimoji="1" sz="22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itchFamily="2" charset="2"/>
                        <a:defRPr kumimoji="1"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algn="l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50000"/>
                        <a:buFont typeface="Monotype Sorts" pitchFamily="2" charset="2"/>
                        <a:buNone/>
                        <a:tabLst/>
                      </a:pPr>
                      <a:r>
                        <a:rPr kumimoji="1" lang="fr-FR" altLang="fr-FR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Arial" charset="0"/>
                        </a:rPr>
                        <a:t>Responsable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itchFamily="2" charset="2"/>
                        <a:defRPr kumimoji="1" sz="24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algn="l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itchFamily="2" charset="2"/>
                        <a:defRPr kumimoji="1" sz="22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itchFamily="2" charset="2"/>
                        <a:defRPr kumimoji="1"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algn="l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50000"/>
                        <a:buFont typeface="Monotype Sorts" pitchFamily="2" charset="2"/>
                        <a:buNone/>
                        <a:tabLst/>
                      </a:pPr>
                      <a:r>
                        <a:rPr kumimoji="1" lang="fr-FR" altLang="fr-FR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Arial" charset="0"/>
                        </a:rPr>
                        <a:t>Acteur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8338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itchFamily="2" charset="2"/>
                        <a:defRPr kumimoji="1" sz="24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algn="l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itchFamily="2" charset="2"/>
                        <a:defRPr kumimoji="1" sz="22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itchFamily="2" charset="2"/>
                        <a:defRPr kumimoji="1"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algn="l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50000"/>
                        <a:buFont typeface="Monotype Sorts" pitchFamily="2" charset="2"/>
                        <a:buNone/>
                        <a:tabLst/>
                      </a:pPr>
                      <a:r>
                        <a:rPr kumimoji="1" lang="fr-FR" altLang="fr-FR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Arial" charset="0"/>
                        </a:rPr>
                        <a:t>DSI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itchFamily="2" charset="2"/>
                        <a:defRPr kumimoji="1" sz="24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algn="l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itchFamily="2" charset="2"/>
                        <a:defRPr kumimoji="1" sz="22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itchFamily="2" charset="2"/>
                        <a:defRPr kumimoji="1"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algn="l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50000"/>
                        <a:buFont typeface="Monotype Sorts" pitchFamily="2" charset="2"/>
                        <a:buNone/>
                        <a:tabLst/>
                      </a:pPr>
                      <a:endParaRPr kumimoji="1" lang="fr-FR" altLang="fr-FR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33CC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itchFamily="2" charset="2"/>
                        <a:defRPr kumimoji="1" sz="24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algn="l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itchFamily="2" charset="2"/>
                        <a:defRPr kumimoji="1" sz="22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itchFamily="2" charset="2"/>
                        <a:defRPr kumimoji="1"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algn="l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50000"/>
                        <a:buFont typeface="Monotype Sorts" pitchFamily="2" charset="2"/>
                        <a:buNone/>
                        <a:tabLst/>
                      </a:pPr>
                      <a:endParaRPr kumimoji="1" lang="fr-FR" altLang="fr-FR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33CC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6750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itchFamily="2" charset="2"/>
                        <a:defRPr kumimoji="1" sz="24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algn="l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itchFamily="2" charset="2"/>
                        <a:defRPr kumimoji="1" sz="22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itchFamily="2" charset="2"/>
                        <a:defRPr kumimoji="1"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algn="l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50000"/>
                        <a:buFont typeface="Monotype Sorts" pitchFamily="2" charset="2"/>
                        <a:buNone/>
                        <a:tabLst/>
                      </a:pPr>
                      <a:r>
                        <a:rPr kumimoji="1" lang="fr-FR" altLang="fr-FR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Arial" charset="0"/>
                        </a:rPr>
                        <a:t>Compta/SC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itchFamily="2" charset="2"/>
                        <a:defRPr kumimoji="1" sz="24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algn="l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itchFamily="2" charset="2"/>
                        <a:defRPr kumimoji="1" sz="22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itchFamily="2" charset="2"/>
                        <a:defRPr kumimoji="1"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algn="l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50000"/>
                        <a:buFont typeface="Monotype Sorts" pitchFamily="2" charset="2"/>
                        <a:buNone/>
                        <a:tabLst/>
                      </a:pPr>
                      <a:endParaRPr kumimoji="1" lang="fr-FR" altLang="fr-FR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33CC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itchFamily="2" charset="2"/>
                        <a:defRPr kumimoji="1" sz="24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algn="l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itchFamily="2" charset="2"/>
                        <a:defRPr kumimoji="1" sz="22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itchFamily="2" charset="2"/>
                        <a:defRPr kumimoji="1"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algn="l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50000"/>
                        <a:buFont typeface="Monotype Sorts" pitchFamily="2" charset="2"/>
                        <a:buNone/>
                        <a:tabLst/>
                      </a:pPr>
                      <a:endParaRPr kumimoji="1" lang="fr-FR" altLang="fr-FR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33CC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8338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itchFamily="2" charset="2"/>
                        <a:defRPr kumimoji="1" sz="24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algn="l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itchFamily="2" charset="2"/>
                        <a:defRPr kumimoji="1" sz="22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itchFamily="2" charset="2"/>
                        <a:defRPr kumimoji="1"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algn="l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50000"/>
                        <a:buFont typeface="Monotype Sorts" pitchFamily="2" charset="2"/>
                        <a:buNone/>
                        <a:tabLst/>
                      </a:pPr>
                      <a:r>
                        <a:rPr kumimoji="1" lang="fr-FR" altLang="fr-FR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Arial" charset="0"/>
                        </a:rPr>
                        <a:t>Parf/Cosm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itchFamily="2" charset="2"/>
                        <a:defRPr kumimoji="1" sz="24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algn="l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itchFamily="2" charset="2"/>
                        <a:defRPr kumimoji="1" sz="22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itchFamily="2" charset="2"/>
                        <a:defRPr kumimoji="1"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algn="l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50000"/>
                        <a:buFont typeface="Monotype Sorts" pitchFamily="2" charset="2"/>
                        <a:buNone/>
                        <a:tabLst/>
                      </a:pPr>
                      <a:endParaRPr kumimoji="1" lang="fr-FR" altLang="fr-FR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33CC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itchFamily="2" charset="2"/>
                        <a:defRPr kumimoji="1" sz="24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algn="l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itchFamily="2" charset="2"/>
                        <a:defRPr kumimoji="1" sz="22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itchFamily="2" charset="2"/>
                        <a:defRPr kumimoji="1"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algn="l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50000"/>
                        <a:buFont typeface="Monotype Sorts" pitchFamily="2" charset="2"/>
                        <a:buNone/>
                        <a:tabLst/>
                      </a:pPr>
                      <a:endParaRPr kumimoji="1" lang="fr-FR" altLang="fr-FR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33CC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8338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itchFamily="2" charset="2"/>
                        <a:defRPr kumimoji="1" sz="24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algn="l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itchFamily="2" charset="2"/>
                        <a:defRPr kumimoji="1" sz="22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itchFamily="2" charset="2"/>
                        <a:defRPr kumimoji="1"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algn="l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50000"/>
                        <a:buFont typeface="Monotype Sorts" pitchFamily="2" charset="2"/>
                        <a:buNone/>
                        <a:tabLst/>
                      </a:pPr>
                      <a:r>
                        <a:rPr kumimoji="1" lang="fr-FR" altLang="fr-FR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Arial" charset="0"/>
                        </a:rPr>
                        <a:t>Pharm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itchFamily="2" charset="2"/>
                        <a:defRPr kumimoji="1" sz="24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algn="l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itchFamily="2" charset="2"/>
                        <a:defRPr kumimoji="1" sz="22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itchFamily="2" charset="2"/>
                        <a:defRPr kumimoji="1"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algn="l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50000"/>
                        <a:buFont typeface="Monotype Sorts" pitchFamily="2" charset="2"/>
                        <a:buNone/>
                        <a:tabLst/>
                      </a:pPr>
                      <a:endParaRPr kumimoji="1" lang="fr-FR" altLang="fr-FR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33CC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itchFamily="2" charset="2"/>
                        <a:defRPr kumimoji="1" sz="24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algn="l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itchFamily="2" charset="2"/>
                        <a:defRPr kumimoji="1" sz="22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itchFamily="2" charset="2"/>
                        <a:defRPr kumimoji="1"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algn="l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50000"/>
                        <a:buFont typeface="Monotype Sorts" pitchFamily="2" charset="2"/>
                        <a:buNone/>
                        <a:tabLst/>
                      </a:pPr>
                      <a:endParaRPr kumimoji="1" lang="fr-FR" altLang="fr-FR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33CC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27770" name="WordArt 90"/>
          <p:cNvSpPr>
            <a:spLocks noChangeArrowheads="1" noChangeShapeType="1" noTextEdit="1"/>
          </p:cNvSpPr>
          <p:nvPr/>
        </p:nvSpPr>
        <p:spPr bwMode="auto">
          <a:xfrm>
            <a:off x="6516688" y="1720850"/>
            <a:ext cx="1495425" cy="64770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fr-FR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 Black"/>
              </a:rPr>
              <a:t>Projet</a:t>
            </a:r>
          </a:p>
        </p:txBody>
      </p:sp>
      <p:sp>
        <p:nvSpPr>
          <p:cNvPr id="2" name="Espace réservé du numéro de diapositiv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653494-0676-457A-B10E-63457954BF34}" type="slidenum">
              <a:rPr lang="en-US" altLang="fr-FR" smtClean="0"/>
              <a:pPr/>
              <a:t>7</a:t>
            </a:fld>
            <a:endParaRPr lang="en-US" altLang="fr-F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4F2B1D-DB52-4D53-88B8-52595F5E59F2}" type="datetime1">
              <a:rPr lang="fr-FR" altLang="fr-FR" smtClean="0"/>
              <a:t>21/11/2013</a:t>
            </a:fld>
            <a:endParaRPr lang="en-US" alt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altLang="fr-FR" smtClean="0"/>
              <a:t>Sharesap.com®. Copyright©. Tous droits réservés. Par Mickael QUESNOT, Consultant SAP</a:t>
            </a:r>
            <a:endParaRPr lang="en-US" altLang="fr-FR"/>
          </a:p>
        </p:txBody>
      </p:sp>
      <p:sp>
        <p:nvSpPr>
          <p:cNvPr id="3266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altLang="fr-FR" sz="3600"/>
              <a:t>Ségrégation des tâches</a:t>
            </a:r>
            <a:endParaRPr lang="en-US" altLang="fr-FR"/>
          </a:p>
        </p:txBody>
      </p:sp>
      <p:sp>
        <p:nvSpPr>
          <p:cNvPr id="326659" name="Rectangle 3"/>
          <p:cNvSpPr>
            <a:spLocks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fr-FR" b="1">
                <a:solidFill>
                  <a:srgbClr val="000099"/>
                </a:solidFill>
              </a:rPr>
              <a:t>Timing proposé</a:t>
            </a:r>
          </a:p>
          <a:p>
            <a:pPr lvl="1"/>
            <a:r>
              <a:rPr lang="en-US" altLang="fr-FR">
                <a:solidFill>
                  <a:srgbClr val="000099"/>
                </a:solidFill>
              </a:rPr>
              <a:t>Step 1 :31 mai</a:t>
            </a:r>
          </a:p>
          <a:p>
            <a:pPr lvl="1"/>
            <a:r>
              <a:rPr lang="en-US" altLang="fr-FR">
                <a:solidFill>
                  <a:srgbClr val="000099"/>
                </a:solidFill>
              </a:rPr>
              <a:t>Step 2 :14 juin</a:t>
            </a:r>
          </a:p>
          <a:p>
            <a:pPr lvl="1"/>
            <a:r>
              <a:rPr lang="en-US" altLang="fr-FR">
                <a:solidFill>
                  <a:srgbClr val="000099"/>
                </a:solidFill>
              </a:rPr>
              <a:t>Step 3 :31 Juillet</a:t>
            </a:r>
          </a:p>
          <a:p>
            <a:r>
              <a:rPr lang="en-US" altLang="fr-FR" b="1">
                <a:solidFill>
                  <a:srgbClr val="000099"/>
                </a:solidFill>
              </a:rPr>
              <a:t>Comité de pilotage</a:t>
            </a:r>
          </a:p>
          <a:p>
            <a:pPr lvl="1"/>
            <a:r>
              <a:rPr lang="en-US" altLang="fr-FR">
                <a:solidFill>
                  <a:srgbClr val="000099"/>
                </a:solidFill>
              </a:rPr>
              <a:t>1DG+Responsables +P Anglaret+JC Pepe</a:t>
            </a:r>
          </a:p>
          <a:p>
            <a:pPr lvl="1"/>
            <a:r>
              <a:rPr lang="en-US" altLang="fr-FR">
                <a:solidFill>
                  <a:srgbClr val="000099"/>
                </a:solidFill>
              </a:rPr>
              <a:t>Une réunion en juin ,une en juillet</a:t>
            </a:r>
          </a:p>
          <a:p>
            <a:endParaRPr lang="en-US" altLang="fr-FR" b="1">
              <a:solidFill>
                <a:srgbClr val="000099"/>
              </a:solidFill>
            </a:endParaRPr>
          </a:p>
        </p:txBody>
      </p:sp>
      <p:sp>
        <p:nvSpPr>
          <p:cNvPr id="326688" name="WordArt 32"/>
          <p:cNvSpPr>
            <a:spLocks noChangeArrowheads="1" noChangeShapeType="1" noTextEdit="1"/>
          </p:cNvSpPr>
          <p:nvPr/>
        </p:nvSpPr>
        <p:spPr bwMode="auto">
          <a:xfrm>
            <a:off x="4751388" y="2978150"/>
            <a:ext cx="1495425" cy="64770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fr-FR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 Black"/>
              </a:rPr>
              <a:t>Projet</a:t>
            </a:r>
          </a:p>
        </p:txBody>
      </p:sp>
      <p:sp>
        <p:nvSpPr>
          <p:cNvPr id="2" name="Espace réservé du numéro de diapositiv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653494-0676-457A-B10E-63457954BF34}" type="slidenum">
              <a:rPr lang="en-US" altLang="fr-FR" smtClean="0"/>
              <a:pPr/>
              <a:t>8</a:t>
            </a:fld>
            <a:endParaRPr lang="en-US" altLang="fr-F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37EC6B-30E9-4DC8-8195-46BC48869352}" type="datetime1">
              <a:rPr lang="fr-FR" altLang="fr-FR" smtClean="0"/>
              <a:t>21/11/2013</a:t>
            </a:fld>
            <a:endParaRPr lang="en-US" alt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altLang="fr-FR" smtClean="0"/>
              <a:t>Sharesap.com®. Copyright©. Tous droits réservés. Par Mickael QUESNOT, Consultant SAP</a:t>
            </a:r>
            <a:endParaRPr lang="en-US" altLang="fr-FR"/>
          </a:p>
        </p:txBody>
      </p:sp>
      <p:sp>
        <p:nvSpPr>
          <p:cNvPr id="319490" name="Rectangle 2"/>
          <p:cNvSpPr>
            <a:spLocks noGrp="1" noChangeArrowheads="1"/>
          </p:cNvSpPr>
          <p:nvPr>
            <p:ph type="title"/>
          </p:nvPr>
        </p:nvSpPr>
        <p:spPr>
          <a:xfrm>
            <a:off x="406400" y="609600"/>
            <a:ext cx="8509000" cy="1143000"/>
          </a:xfrm>
        </p:spPr>
        <p:txBody>
          <a:bodyPr/>
          <a:lstStyle/>
          <a:p>
            <a:r>
              <a:rPr lang="fr-FR" altLang="fr-FR" sz="4000"/>
              <a:t>Annexe: liste des anomalies possibles</a:t>
            </a:r>
          </a:p>
        </p:txBody>
      </p:sp>
      <p:sp>
        <p:nvSpPr>
          <p:cNvPr id="319687" name="Text Box 199"/>
          <p:cNvSpPr txBox="1">
            <a:spLocks noChangeArrowheads="1"/>
          </p:cNvSpPr>
          <p:nvPr/>
        </p:nvSpPr>
        <p:spPr bwMode="auto">
          <a:xfrm>
            <a:off x="571500" y="1790700"/>
            <a:ext cx="7899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50000"/>
                  </a:scheme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fr-FR" altLang="fr-FR">
                <a:solidFill>
                  <a:srgbClr val="0033CC"/>
                </a:solidFill>
              </a:rPr>
              <a:t>Elle  se présente comme suit:</a:t>
            </a:r>
          </a:p>
        </p:txBody>
      </p:sp>
      <p:pic>
        <p:nvPicPr>
          <p:cNvPr id="325452" name="Picture 1868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00" y="2366963"/>
            <a:ext cx="8229600" cy="39560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50000"/>
                  </a:scheme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Espace réservé du numéro de diapositiv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653494-0676-457A-B10E-63457954BF34}" type="slidenum">
              <a:rPr lang="en-US" altLang="fr-FR" smtClean="0"/>
              <a:pPr/>
              <a:t>9</a:t>
            </a:fld>
            <a:endParaRPr lang="en-US" altLang="fr-F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enchmark4">
  <a:themeElements>
    <a:clrScheme name="Benchmark4 1">
      <a:dk1>
        <a:srgbClr val="009999"/>
      </a:dk1>
      <a:lt1>
        <a:srgbClr val="FFFFFF"/>
      </a:lt1>
      <a:dk2>
        <a:srgbClr val="336699"/>
      </a:dk2>
      <a:lt2>
        <a:srgbClr val="010000"/>
      </a:lt2>
      <a:accent1>
        <a:srgbClr val="CCECFF"/>
      </a:accent1>
      <a:accent2>
        <a:srgbClr val="FFFFCC"/>
      </a:accent2>
      <a:accent3>
        <a:srgbClr val="FFFFFF"/>
      </a:accent3>
      <a:accent4>
        <a:srgbClr val="008282"/>
      </a:accent4>
      <a:accent5>
        <a:srgbClr val="E2F4FF"/>
      </a:accent5>
      <a:accent6>
        <a:srgbClr val="E7E7B9"/>
      </a:accent6>
      <a:hlink>
        <a:srgbClr val="FF9966"/>
      </a:hlink>
      <a:folHlink>
        <a:srgbClr val="FFFFCC"/>
      </a:folHlink>
    </a:clrScheme>
    <a:fontScheme name="Benchmark4">
      <a:majorFont>
        <a:latin typeface="Arial Narrow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>
            <a:alpha val="50000"/>
          </a:schemeClr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fr-FR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>
            <a:alpha val="50000"/>
          </a:schemeClr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fr-FR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Benchmark4 1">
        <a:dk1>
          <a:srgbClr val="009999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8282"/>
        </a:accent4>
        <a:accent5>
          <a:srgbClr val="E2F4FF"/>
        </a:accent5>
        <a:accent6>
          <a:srgbClr val="E7E7B9"/>
        </a:accent6>
        <a:hlink>
          <a:srgbClr val="FF9966"/>
        </a:hlink>
        <a:folHlink>
          <a:srgbClr val="FF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enchmark4 2">
        <a:dk1>
          <a:srgbClr val="800000"/>
        </a:dk1>
        <a:lt1>
          <a:srgbClr val="FFFFFF"/>
        </a:lt1>
        <a:dk2>
          <a:srgbClr val="000000"/>
        </a:dk2>
        <a:lt2>
          <a:srgbClr val="FFFFCC"/>
        </a:lt2>
        <a:accent1>
          <a:srgbClr val="000000"/>
        </a:accent1>
        <a:accent2>
          <a:srgbClr val="000099"/>
        </a:accent2>
        <a:accent3>
          <a:srgbClr val="AAAAAA"/>
        </a:accent3>
        <a:accent4>
          <a:srgbClr val="DADADA"/>
        </a:accent4>
        <a:accent5>
          <a:srgbClr val="AAAAAA"/>
        </a:accent5>
        <a:accent6>
          <a:srgbClr val="00008A"/>
        </a:accent6>
        <a:hlink>
          <a:srgbClr val="800000"/>
        </a:hlink>
        <a:folHlink>
          <a:srgbClr val="00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enchmark4 3">
        <a:dk1>
          <a:srgbClr val="000000"/>
        </a:dk1>
        <a:lt1>
          <a:srgbClr val="FFFFFF"/>
        </a:lt1>
        <a:dk2>
          <a:srgbClr val="000000"/>
        </a:dk2>
        <a:lt2>
          <a:srgbClr val="CBCBCB"/>
        </a:lt2>
        <a:accent1>
          <a:srgbClr val="C0C0C0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C8C8C8"/>
        </a:accent6>
        <a:hlink>
          <a:srgbClr val="5F5F5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C:\Mes documents\VALOIS\Simplifflux et Dispray et nouveau reporting\Benchmark4.ppt</Template>
  <TotalTime>12728</TotalTime>
  <Words>618</Words>
  <Application>Microsoft Office PowerPoint</Application>
  <PresentationFormat>Affichage à l'écran (4:3)</PresentationFormat>
  <Paragraphs>132</Paragraphs>
  <Slides>11</Slides>
  <Notes>1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11</vt:i4>
      </vt:variant>
    </vt:vector>
  </HeadingPairs>
  <TitlesOfParts>
    <vt:vector size="16" baseType="lpstr">
      <vt:lpstr>Times New Roman</vt:lpstr>
      <vt:lpstr>Arial Narrow</vt:lpstr>
      <vt:lpstr>Arial</vt:lpstr>
      <vt:lpstr>Monotype Sorts</vt:lpstr>
      <vt:lpstr>Benchmark4</vt:lpstr>
      <vt:lpstr> Ségrégation des tâches (SoD) Vu du côté de l’utilisateur</vt:lpstr>
      <vt:lpstr>Présentation PowerPoint</vt:lpstr>
      <vt:lpstr>Ségrégation des tâches (Segregation of duty-SOD)</vt:lpstr>
      <vt:lpstr>Ségrégation des tâches</vt:lpstr>
      <vt:lpstr>Ségrégation des tâches</vt:lpstr>
      <vt:lpstr>Ségrégation des tâches</vt:lpstr>
      <vt:lpstr>Ségrégation des tâches</vt:lpstr>
      <vt:lpstr>Ségrégation des tâches</vt:lpstr>
      <vt:lpstr>Annexe: liste des anomalies possibles</vt:lpstr>
      <vt:lpstr>Annexe:Exemple d’anomalies types</vt:lpstr>
      <vt:lpstr>Annexe:Exemple de réponses:step 1</vt:lpstr>
    </vt:vector>
  </TitlesOfParts>
  <Company>VALOIS S.A.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 Point de Départ</dc:title>
  <dc:creator>VALOIS Pharmacie</dc:creator>
  <cp:lastModifiedBy>QUESNOT, Mickael</cp:lastModifiedBy>
  <cp:revision>285</cp:revision>
  <cp:lastPrinted>2013-11-21T13:36:17Z</cp:lastPrinted>
  <dcterms:created xsi:type="dcterms:W3CDTF">2001-04-29T06:34:15Z</dcterms:created>
  <dcterms:modified xsi:type="dcterms:W3CDTF">2013-11-21T13:39:44Z</dcterms:modified>
</cp:coreProperties>
</file>