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2" r:id="rId1"/>
  </p:sldMasterIdLst>
  <p:notesMasterIdLst>
    <p:notesMasterId r:id="rId15"/>
  </p:notesMasterIdLst>
  <p:handoutMasterIdLst>
    <p:handoutMasterId r:id="rId16"/>
  </p:handoutMasterIdLst>
  <p:sldIdLst>
    <p:sldId id="259" r:id="rId2"/>
    <p:sldId id="294" r:id="rId3"/>
    <p:sldId id="272" r:id="rId4"/>
    <p:sldId id="267" r:id="rId5"/>
    <p:sldId id="287" r:id="rId6"/>
    <p:sldId id="288" r:id="rId7"/>
    <p:sldId id="289" r:id="rId8"/>
    <p:sldId id="290" r:id="rId9"/>
    <p:sldId id="280" r:id="rId10"/>
    <p:sldId id="295" r:id="rId11"/>
    <p:sldId id="291" r:id="rId12"/>
    <p:sldId id="292" r:id="rId13"/>
    <p:sldId id="293" r:id="rId14"/>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528">
          <p15:clr>
            <a:srgbClr val="A4A3A4"/>
          </p15:clr>
        </p15:guide>
        <p15:guide id="2" pos="295">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DDEEFF"/>
    <a:srgbClr val="C5E2FF"/>
    <a:srgbClr val="99CCFF"/>
    <a:srgbClr val="AD2167"/>
    <a:srgbClr val="ABC1FF"/>
    <a:srgbClr val="0058B0"/>
    <a:srgbClr val="B021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67" d="100"/>
          <a:sy n="67" d="100"/>
        </p:scale>
        <p:origin x="1260" y="48"/>
      </p:cViewPr>
      <p:guideLst>
        <p:guide orient="horz" pos="528"/>
        <p:guide pos="295"/>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3" d="100"/>
          <a:sy n="53" d="100"/>
        </p:scale>
        <p:origin x="-192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fr-FR" altLang="fr-FR"/>
          </a:p>
        </p:txBody>
      </p:sp>
      <p:sp>
        <p:nvSpPr>
          <p:cNvPr id="9421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fr-FR" altLang="fr-FR"/>
          </a:p>
        </p:txBody>
      </p:sp>
      <p:sp>
        <p:nvSpPr>
          <p:cNvPr id="9421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fr-FR" altLang="fr-FR"/>
          </a:p>
        </p:txBody>
      </p:sp>
      <p:sp>
        <p:nvSpPr>
          <p:cNvPr id="9421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5593C46F-ED63-4251-9741-8C5362952EEC}" type="slidenum">
              <a:rPr lang="fr-FR" altLang="fr-FR"/>
              <a:pPr/>
              <a:t>‹#›</a:t>
            </a:fld>
            <a:endParaRPr lang="fr-FR" altLang="fr-FR"/>
          </a:p>
        </p:txBody>
      </p:sp>
    </p:spTree>
    <p:extLst>
      <p:ext uri="{BB962C8B-B14F-4D97-AF65-F5344CB8AC3E}">
        <p14:creationId xmlns:p14="http://schemas.microsoft.com/office/powerpoint/2010/main" val="17479585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fr-FR" altLang="fr-FR"/>
          </a:p>
        </p:txBody>
      </p:sp>
      <p:sp>
        <p:nvSpPr>
          <p:cNvPr id="5123"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fr-FR" altLang="fr-FR"/>
          </a:p>
        </p:txBody>
      </p:sp>
      <p:sp>
        <p:nvSpPr>
          <p:cNvPr id="51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125"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r-FR" altLang="fr-FR"/>
              <a:t>Cliquez pour modifier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p>
        </p:txBody>
      </p:sp>
      <p:sp>
        <p:nvSpPr>
          <p:cNvPr id="5126"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fr-FR" altLang="fr-FR"/>
          </a:p>
        </p:txBody>
      </p:sp>
      <p:sp>
        <p:nvSpPr>
          <p:cNvPr id="5127"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AFDB7823-A9BC-4D04-A259-53BC7BC97AED}" type="slidenum">
              <a:rPr lang="fr-FR" altLang="fr-FR"/>
              <a:pPr/>
              <a:t>‹#›</a:t>
            </a:fld>
            <a:endParaRPr lang="fr-FR" altLang="fr-FR"/>
          </a:p>
        </p:txBody>
      </p:sp>
    </p:spTree>
    <p:extLst>
      <p:ext uri="{BB962C8B-B14F-4D97-AF65-F5344CB8AC3E}">
        <p14:creationId xmlns:p14="http://schemas.microsoft.com/office/powerpoint/2010/main" val="88769306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8"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77788" eaLnBrk="0" hangingPunct="0">
              <a:spcBef>
                <a:spcPct val="30000"/>
              </a:spcBef>
              <a:buFont typeface="Times New Roman" pitchFamily="18" charset="0"/>
              <a:tabLst>
                <a:tab pos="722453" algn="l"/>
                <a:tab pos="1446371" algn="l"/>
                <a:tab pos="2170289" algn="l"/>
                <a:tab pos="2894207" algn="l"/>
              </a:tabLst>
              <a:defRPr sz="1100">
                <a:solidFill>
                  <a:srgbClr val="000000"/>
                </a:solidFill>
                <a:latin typeface="Times New Roman" pitchFamily="18" charset="0"/>
              </a:defRPr>
            </a:lvl1pPr>
            <a:lvl2pPr marL="685817" indent="-263776" defTabSz="877788" eaLnBrk="0" hangingPunct="0">
              <a:spcBef>
                <a:spcPct val="30000"/>
              </a:spcBef>
              <a:buFont typeface="Times New Roman" pitchFamily="18" charset="0"/>
              <a:tabLst>
                <a:tab pos="722453" algn="l"/>
                <a:tab pos="1446371" algn="l"/>
                <a:tab pos="2170289" algn="l"/>
                <a:tab pos="2894207" algn="l"/>
              </a:tabLst>
              <a:defRPr sz="1100">
                <a:solidFill>
                  <a:srgbClr val="000000"/>
                </a:solidFill>
                <a:latin typeface="Times New Roman" pitchFamily="18" charset="0"/>
              </a:defRPr>
            </a:lvl2pPr>
            <a:lvl3pPr marL="1055103" indent="-211021" defTabSz="877788" eaLnBrk="0" hangingPunct="0">
              <a:spcBef>
                <a:spcPct val="30000"/>
              </a:spcBef>
              <a:buFont typeface="Times New Roman" pitchFamily="18" charset="0"/>
              <a:tabLst>
                <a:tab pos="722453" algn="l"/>
                <a:tab pos="1446371" algn="l"/>
                <a:tab pos="2170289" algn="l"/>
                <a:tab pos="2894207" algn="l"/>
              </a:tabLst>
              <a:defRPr sz="1100">
                <a:solidFill>
                  <a:srgbClr val="000000"/>
                </a:solidFill>
                <a:latin typeface="Times New Roman" pitchFamily="18" charset="0"/>
              </a:defRPr>
            </a:lvl3pPr>
            <a:lvl4pPr marL="1477145" indent="-211021" defTabSz="877788" eaLnBrk="0" hangingPunct="0">
              <a:spcBef>
                <a:spcPct val="30000"/>
              </a:spcBef>
              <a:buFont typeface="Times New Roman" pitchFamily="18" charset="0"/>
              <a:tabLst>
                <a:tab pos="722453" algn="l"/>
                <a:tab pos="1446371" algn="l"/>
                <a:tab pos="2170289" algn="l"/>
                <a:tab pos="2894207" algn="l"/>
              </a:tabLst>
              <a:defRPr sz="1100">
                <a:solidFill>
                  <a:srgbClr val="000000"/>
                </a:solidFill>
                <a:latin typeface="Times New Roman" pitchFamily="18" charset="0"/>
              </a:defRPr>
            </a:lvl4pPr>
            <a:lvl5pPr marL="1899186" indent="-211021" defTabSz="877788" eaLnBrk="0" hangingPunct="0">
              <a:spcBef>
                <a:spcPct val="30000"/>
              </a:spcBef>
              <a:buFont typeface="Times New Roman" pitchFamily="18" charset="0"/>
              <a:tabLst>
                <a:tab pos="722453" algn="l"/>
                <a:tab pos="1446371" algn="l"/>
                <a:tab pos="2170289" algn="l"/>
                <a:tab pos="2894207" algn="l"/>
              </a:tabLst>
              <a:defRPr sz="1100">
                <a:solidFill>
                  <a:srgbClr val="000000"/>
                </a:solidFill>
                <a:latin typeface="Times New Roman" pitchFamily="18" charset="0"/>
              </a:defRPr>
            </a:lvl5pPr>
            <a:lvl6pPr marL="2321227" indent="-211021" defTabSz="877788" eaLnBrk="0" fontAlgn="base" hangingPunct="0">
              <a:spcBef>
                <a:spcPct val="30000"/>
              </a:spcBef>
              <a:spcAft>
                <a:spcPct val="0"/>
              </a:spcAft>
              <a:buClr>
                <a:srgbClr val="000000"/>
              </a:buClr>
              <a:buSzPct val="100000"/>
              <a:buFont typeface="Times New Roman" pitchFamily="18" charset="0"/>
              <a:tabLst>
                <a:tab pos="722453" algn="l"/>
                <a:tab pos="1446371" algn="l"/>
                <a:tab pos="2170289" algn="l"/>
                <a:tab pos="2894207" algn="l"/>
              </a:tabLst>
              <a:defRPr sz="1100">
                <a:solidFill>
                  <a:srgbClr val="000000"/>
                </a:solidFill>
                <a:latin typeface="Times New Roman" pitchFamily="18" charset="0"/>
              </a:defRPr>
            </a:lvl6pPr>
            <a:lvl7pPr marL="2743269" indent="-211021" defTabSz="877788" eaLnBrk="0" fontAlgn="base" hangingPunct="0">
              <a:spcBef>
                <a:spcPct val="30000"/>
              </a:spcBef>
              <a:spcAft>
                <a:spcPct val="0"/>
              </a:spcAft>
              <a:buClr>
                <a:srgbClr val="000000"/>
              </a:buClr>
              <a:buSzPct val="100000"/>
              <a:buFont typeface="Times New Roman" pitchFamily="18" charset="0"/>
              <a:tabLst>
                <a:tab pos="722453" algn="l"/>
                <a:tab pos="1446371" algn="l"/>
                <a:tab pos="2170289" algn="l"/>
                <a:tab pos="2894207" algn="l"/>
              </a:tabLst>
              <a:defRPr sz="1100">
                <a:solidFill>
                  <a:srgbClr val="000000"/>
                </a:solidFill>
                <a:latin typeface="Times New Roman" pitchFamily="18" charset="0"/>
              </a:defRPr>
            </a:lvl7pPr>
            <a:lvl8pPr marL="3165310" indent="-211021" defTabSz="877788" eaLnBrk="0" fontAlgn="base" hangingPunct="0">
              <a:spcBef>
                <a:spcPct val="30000"/>
              </a:spcBef>
              <a:spcAft>
                <a:spcPct val="0"/>
              </a:spcAft>
              <a:buClr>
                <a:srgbClr val="000000"/>
              </a:buClr>
              <a:buSzPct val="100000"/>
              <a:buFont typeface="Times New Roman" pitchFamily="18" charset="0"/>
              <a:tabLst>
                <a:tab pos="722453" algn="l"/>
                <a:tab pos="1446371" algn="l"/>
                <a:tab pos="2170289" algn="l"/>
                <a:tab pos="2894207" algn="l"/>
              </a:tabLst>
              <a:defRPr sz="1100">
                <a:solidFill>
                  <a:srgbClr val="000000"/>
                </a:solidFill>
                <a:latin typeface="Times New Roman" pitchFamily="18" charset="0"/>
              </a:defRPr>
            </a:lvl8pPr>
            <a:lvl9pPr marL="3587351" indent="-211021" defTabSz="877788" eaLnBrk="0" fontAlgn="base" hangingPunct="0">
              <a:spcBef>
                <a:spcPct val="30000"/>
              </a:spcBef>
              <a:spcAft>
                <a:spcPct val="0"/>
              </a:spcAft>
              <a:buClr>
                <a:srgbClr val="000000"/>
              </a:buClr>
              <a:buSzPct val="100000"/>
              <a:buFont typeface="Times New Roman" pitchFamily="18" charset="0"/>
              <a:tabLst>
                <a:tab pos="722453" algn="l"/>
                <a:tab pos="1446371" algn="l"/>
                <a:tab pos="2170289" algn="l"/>
                <a:tab pos="2894207" algn="l"/>
              </a:tabLst>
              <a:defRPr sz="1100">
                <a:solidFill>
                  <a:srgbClr val="000000"/>
                </a:solidFill>
                <a:latin typeface="Times New Roman" pitchFamily="18" charset="0"/>
              </a:defRPr>
            </a:lvl9pPr>
          </a:lstStyle>
          <a:p>
            <a:pPr eaLnBrk="1" hangingPunct="1">
              <a:spcBef>
                <a:spcPct val="0"/>
              </a:spcBef>
              <a:buFont typeface="Wingdings" pitchFamily="2" charset="2"/>
              <a:buNone/>
            </a:pPr>
            <a:fld id="{AA4AA53A-6BAA-42CF-9A93-CDFC796FE1D0}" type="slidenum">
              <a:rPr lang="en-GB" altLang="fr-FR" sz="1200">
                <a:solidFill>
                  <a:schemeClr val="tx1"/>
                </a:solidFill>
                <a:latin typeface="Arial" charset="0"/>
              </a:rPr>
              <a:pPr eaLnBrk="1" hangingPunct="1">
                <a:spcBef>
                  <a:spcPct val="0"/>
                </a:spcBef>
                <a:buFont typeface="Wingdings" pitchFamily="2" charset="2"/>
                <a:buNone/>
              </a:pPr>
              <a:t>2</a:t>
            </a:fld>
            <a:endParaRPr lang="en-GB" altLang="fr-FR" sz="1200">
              <a:solidFill>
                <a:schemeClr val="tx1"/>
              </a:solidFill>
              <a:latin typeface="Arial" charset="0"/>
            </a:endParaRPr>
          </a:p>
        </p:txBody>
      </p:sp>
      <p:sp>
        <p:nvSpPr>
          <p:cNvPr id="24579" name="Text Box 1"/>
          <p:cNvSpPr txBox="1">
            <a:spLocks noChangeArrowheads="1"/>
          </p:cNvSpPr>
          <p:nvPr/>
        </p:nvSpPr>
        <p:spPr bwMode="auto">
          <a:xfrm>
            <a:off x="3884463" y="8685878"/>
            <a:ext cx="2972004" cy="456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9991" tIns="46796" rIns="89991" bIns="46796" anchor="b"/>
          <a:lstStyle>
            <a:lvl1pPr eaLnBrk="0" hangingPunct="0">
              <a:spcBef>
                <a:spcPct val="30000"/>
              </a:spcBef>
              <a:buFont typeface="Times New Roman" pitchFamily="18" charset="0"/>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defRPr sz="1200">
                <a:solidFill>
                  <a:srgbClr val="000000"/>
                </a:solidFill>
                <a:latin typeface="Times New Roman" pitchFamily="18" charset="0"/>
              </a:defRPr>
            </a:lvl1pPr>
            <a:lvl2pPr marL="742950" indent="-285750" eaLnBrk="0" hangingPunct="0">
              <a:spcBef>
                <a:spcPct val="30000"/>
              </a:spcBef>
              <a:buFont typeface="Times New Roman" pitchFamily="18" charset="0"/>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defRPr sz="1200">
                <a:solidFill>
                  <a:srgbClr val="000000"/>
                </a:solidFill>
                <a:latin typeface="Times New Roman" pitchFamily="18" charset="0"/>
              </a:defRPr>
            </a:lvl2pPr>
            <a:lvl3pPr marL="1143000" indent="-228600" eaLnBrk="0" hangingPunct="0">
              <a:spcBef>
                <a:spcPct val="30000"/>
              </a:spcBef>
              <a:buFont typeface="Times New Roman" pitchFamily="18" charset="0"/>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defRPr sz="1200">
                <a:solidFill>
                  <a:srgbClr val="000000"/>
                </a:solidFill>
                <a:latin typeface="Times New Roman" pitchFamily="18" charset="0"/>
              </a:defRPr>
            </a:lvl3pPr>
            <a:lvl4pPr marL="1600200" indent="-228600" eaLnBrk="0" hangingPunct="0">
              <a:spcBef>
                <a:spcPct val="30000"/>
              </a:spcBef>
              <a:buFont typeface="Times New Roman" pitchFamily="18" charset="0"/>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defRPr sz="1200">
                <a:solidFill>
                  <a:srgbClr val="000000"/>
                </a:solidFill>
                <a:latin typeface="Times New Roman" pitchFamily="18" charset="0"/>
              </a:defRPr>
            </a:lvl4pPr>
            <a:lvl5pPr marL="2057400" indent="-228600" eaLnBrk="0" hangingPunct="0">
              <a:spcBef>
                <a:spcPct val="30000"/>
              </a:spcBef>
              <a:buFont typeface="Times New Roman" pitchFamily="18" charset="0"/>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defRPr sz="1200">
                <a:solidFill>
                  <a:srgbClr val="000000"/>
                </a:solidFill>
                <a:latin typeface="Times New Roman" pitchFamily="18" charset="0"/>
              </a:defRPr>
            </a:lvl9pPr>
          </a:lstStyle>
          <a:p>
            <a:pPr algn="r" eaLnBrk="1" hangingPunct="1">
              <a:spcBef>
                <a:spcPct val="0"/>
              </a:spcBef>
              <a:buClr>
                <a:srgbClr val="20003A"/>
              </a:buClr>
              <a:buFont typeface="Arial" charset="0"/>
              <a:buNone/>
            </a:pPr>
            <a:fld id="{ABA89AF5-CB68-4A7D-9F53-C50BB597959B}" type="slidenum">
              <a:rPr lang="en-GB" altLang="fr-FR">
                <a:latin typeface="Tahoma" pitchFamily="34" charset="0"/>
              </a:rPr>
              <a:pPr algn="r" eaLnBrk="1" hangingPunct="1">
                <a:spcBef>
                  <a:spcPct val="0"/>
                </a:spcBef>
                <a:buClr>
                  <a:srgbClr val="20003A"/>
                </a:buClr>
                <a:buFont typeface="Arial" charset="0"/>
                <a:buNone/>
              </a:pPr>
              <a:t>2</a:t>
            </a:fld>
            <a:endParaRPr lang="en-GB" altLang="fr-FR">
              <a:latin typeface="Tahoma" pitchFamily="34" charset="0"/>
            </a:endParaRPr>
          </a:p>
        </p:txBody>
      </p:sp>
      <p:sp>
        <p:nvSpPr>
          <p:cNvPr id="24580" name="Text Box 2"/>
          <p:cNvSpPr txBox="1">
            <a:spLocks noChangeArrowheads="1"/>
          </p:cNvSpPr>
          <p:nvPr/>
        </p:nvSpPr>
        <p:spPr bwMode="auto">
          <a:xfrm>
            <a:off x="1" y="8685878"/>
            <a:ext cx="2972004" cy="456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9991" tIns="46796" rIns="89991" bIns="46796" anchor="b"/>
          <a:lstStyle>
            <a:lvl1pPr eaLnBrk="0" hangingPunct="0">
              <a:spcBef>
                <a:spcPct val="30000"/>
              </a:spcBef>
              <a:buFont typeface="Times New Roman" pitchFamily="18" charset="0"/>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defRPr sz="1200">
                <a:solidFill>
                  <a:srgbClr val="000000"/>
                </a:solidFill>
                <a:latin typeface="Times New Roman" pitchFamily="18" charset="0"/>
              </a:defRPr>
            </a:lvl1pPr>
            <a:lvl2pPr marL="742950" indent="-285750" eaLnBrk="0" hangingPunct="0">
              <a:spcBef>
                <a:spcPct val="30000"/>
              </a:spcBef>
              <a:buFont typeface="Times New Roman" pitchFamily="18" charset="0"/>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defRPr sz="1200">
                <a:solidFill>
                  <a:srgbClr val="000000"/>
                </a:solidFill>
                <a:latin typeface="Times New Roman" pitchFamily="18" charset="0"/>
              </a:defRPr>
            </a:lvl2pPr>
            <a:lvl3pPr marL="1143000" indent="-228600" eaLnBrk="0" hangingPunct="0">
              <a:spcBef>
                <a:spcPct val="30000"/>
              </a:spcBef>
              <a:buFont typeface="Times New Roman" pitchFamily="18" charset="0"/>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defRPr sz="1200">
                <a:solidFill>
                  <a:srgbClr val="000000"/>
                </a:solidFill>
                <a:latin typeface="Times New Roman" pitchFamily="18" charset="0"/>
              </a:defRPr>
            </a:lvl3pPr>
            <a:lvl4pPr marL="1600200" indent="-228600" eaLnBrk="0" hangingPunct="0">
              <a:spcBef>
                <a:spcPct val="30000"/>
              </a:spcBef>
              <a:buFont typeface="Times New Roman" pitchFamily="18" charset="0"/>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defRPr sz="1200">
                <a:solidFill>
                  <a:srgbClr val="000000"/>
                </a:solidFill>
                <a:latin typeface="Times New Roman" pitchFamily="18" charset="0"/>
              </a:defRPr>
            </a:lvl4pPr>
            <a:lvl5pPr marL="2057400" indent="-228600" eaLnBrk="0" hangingPunct="0">
              <a:spcBef>
                <a:spcPct val="30000"/>
              </a:spcBef>
              <a:buFont typeface="Times New Roman" pitchFamily="18" charset="0"/>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defRPr sz="1200">
                <a:solidFill>
                  <a:srgbClr val="000000"/>
                </a:solidFill>
                <a:latin typeface="Times New Roman" pitchFamily="18" charset="0"/>
              </a:defRPr>
            </a:lvl9pPr>
          </a:lstStyle>
          <a:p>
            <a:pPr eaLnBrk="1" hangingPunct="1">
              <a:spcBef>
                <a:spcPct val="0"/>
              </a:spcBef>
              <a:buClr>
                <a:srgbClr val="20003A"/>
              </a:buClr>
              <a:buFont typeface="Arial" charset="0"/>
              <a:buNone/>
            </a:pPr>
            <a:endParaRPr lang="fr-FR" altLang="fr-FR">
              <a:latin typeface="Tahoma" pitchFamily="34" charset="0"/>
            </a:endParaRPr>
          </a:p>
        </p:txBody>
      </p:sp>
      <p:sp>
        <p:nvSpPr>
          <p:cNvPr id="24581" name="Text Box 3"/>
          <p:cNvSpPr txBox="1">
            <a:spLocks noChangeArrowheads="1"/>
          </p:cNvSpPr>
          <p:nvPr/>
        </p:nvSpPr>
        <p:spPr bwMode="auto">
          <a:xfrm>
            <a:off x="1" y="0"/>
            <a:ext cx="2972004" cy="456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9991" tIns="46796" rIns="89991" bIns="46796"/>
          <a:lstStyle>
            <a:lvl1pPr eaLnBrk="0" hangingPunct="0">
              <a:spcBef>
                <a:spcPct val="30000"/>
              </a:spcBef>
              <a:buFont typeface="Times New Roman" pitchFamily="18" charset="0"/>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defRPr sz="1200">
                <a:solidFill>
                  <a:srgbClr val="000000"/>
                </a:solidFill>
                <a:latin typeface="Times New Roman" pitchFamily="18" charset="0"/>
              </a:defRPr>
            </a:lvl1pPr>
            <a:lvl2pPr marL="742950" indent="-285750" eaLnBrk="0" hangingPunct="0">
              <a:spcBef>
                <a:spcPct val="30000"/>
              </a:spcBef>
              <a:buFont typeface="Times New Roman" pitchFamily="18" charset="0"/>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defRPr sz="1200">
                <a:solidFill>
                  <a:srgbClr val="000000"/>
                </a:solidFill>
                <a:latin typeface="Times New Roman" pitchFamily="18" charset="0"/>
              </a:defRPr>
            </a:lvl2pPr>
            <a:lvl3pPr marL="1143000" indent="-228600" eaLnBrk="0" hangingPunct="0">
              <a:spcBef>
                <a:spcPct val="30000"/>
              </a:spcBef>
              <a:buFont typeface="Times New Roman" pitchFamily="18" charset="0"/>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defRPr sz="1200">
                <a:solidFill>
                  <a:srgbClr val="000000"/>
                </a:solidFill>
                <a:latin typeface="Times New Roman" pitchFamily="18" charset="0"/>
              </a:defRPr>
            </a:lvl3pPr>
            <a:lvl4pPr marL="1600200" indent="-228600" eaLnBrk="0" hangingPunct="0">
              <a:spcBef>
                <a:spcPct val="30000"/>
              </a:spcBef>
              <a:buFont typeface="Times New Roman" pitchFamily="18" charset="0"/>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defRPr sz="1200">
                <a:solidFill>
                  <a:srgbClr val="000000"/>
                </a:solidFill>
                <a:latin typeface="Times New Roman" pitchFamily="18" charset="0"/>
              </a:defRPr>
            </a:lvl4pPr>
            <a:lvl5pPr marL="2057400" indent="-228600" eaLnBrk="0" hangingPunct="0">
              <a:spcBef>
                <a:spcPct val="30000"/>
              </a:spcBef>
              <a:buFont typeface="Times New Roman" pitchFamily="18" charset="0"/>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defRPr sz="1200">
                <a:solidFill>
                  <a:srgbClr val="000000"/>
                </a:solidFill>
                <a:latin typeface="Times New Roman" pitchFamily="18" charset="0"/>
              </a:defRPr>
            </a:lvl9pPr>
          </a:lstStyle>
          <a:p>
            <a:pPr eaLnBrk="1" hangingPunct="1">
              <a:spcBef>
                <a:spcPct val="0"/>
              </a:spcBef>
              <a:buClr>
                <a:srgbClr val="20003A"/>
              </a:buClr>
              <a:buFont typeface="Arial" charset="0"/>
              <a:buNone/>
            </a:pPr>
            <a:endParaRPr lang="fr-FR" altLang="fr-FR">
              <a:latin typeface="Tahoma" pitchFamily="34" charset="0"/>
            </a:endParaRPr>
          </a:p>
        </p:txBody>
      </p:sp>
      <p:sp>
        <p:nvSpPr>
          <p:cNvPr id="24582" name="Text Box 4"/>
          <p:cNvSpPr txBox="1">
            <a:spLocks noChangeArrowheads="1"/>
          </p:cNvSpPr>
          <p:nvPr/>
        </p:nvSpPr>
        <p:spPr bwMode="auto">
          <a:xfrm>
            <a:off x="3884463" y="0"/>
            <a:ext cx="2972004" cy="456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9991" tIns="46796" rIns="89991" bIns="46796"/>
          <a:lstStyle>
            <a:lvl1pPr eaLnBrk="0" hangingPunct="0">
              <a:spcBef>
                <a:spcPct val="30000"/>
              </a:spcBef>
              <a:buFont typeface="Times New Roman" pitchFamily="18" charset="0"/>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defRPr sz="1200">
                <a:solidFill>
                  <a:srgbClr val="000000"/>
                </a:solidFill>
                <a:latin typeface="Times New Roman" pitchFamily="18" charset="0"/>
              </a:defRPr>
            </a:lvl1pPr>
            <a:lvl2pPr marL="742950" indent="-285750" eaLnBrk="0" hangingPunct="0">
              <a:spcBef>
                <a:spcPct val="30000"/>
              </a:spcBef>
              <a:buFont typeface="Times New Roman" pitchFamily="18" charset="0"/>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defRPr sz="1200">
                <a:solidFill>
                  <a:srgbClr val="000000"/>
                </a:solidFill>
                <a:latin typeface="Times New Roman" pitchFamily="18" charset="0"/>
              </a:defRPr>
            </a:lvl2pPr>
            <a:lvl3pPr marL="1143000" indent="-228600" eaLnBrk="0" hangingPunct="0">
              <a:spcBef>
                <a:spcPct val="30000"/>
              </a:spcBef>
              <a:buFont typeface="Times New Roman" pitchFamily="18" charset="0"/>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defRPr sz="1200">
                <a:solidFill>
                  <a:srgbClr val="000000"/>
                </a:solidFill>
                <a:latin typeface="Times New Roman" pitchFamily="18" charset="0"/>
              </a:defRPr>
            </a:lvl3pPr>
            <a:lvl4pPr marL="1600200" indent="-228600" eaLnBrk="0" hangingPunct="0">
              <a:spcBef>
                <a:spcPct val="30000"/>
              </a:spcBef>
              <a:buFont typeface="Times New Roman" pitchFamily="18" charset="0"/>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defRPr sz="1200">
                <a:solidFill>
                  <a:srgbClr val="000000"/>
                </a:solidFill>
                <a:latin typeface="Times New Roman" pitchFamily="18" charset="0"/>
              </a:defRPr>
            </a:lvl4pPr>
            <a:lvl5pPr marL="2057400" indent="-228600" eaLnBrk="0" hangingPunct="0">
              <a:spcBef>
                <a:spcPct val="30000"/>
              </a:spcBef>
              <a:buFont typeface="Times New Roman" pitchFamily="18" charset="0"/>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defRPr sz="1200">
                <a:solidFill>
                  <a:srgbClr val="000000"/>
                </a:solidFill>
                <a:latin typeface="Times New Roman" pitchFamily="18" charset="0"/>
              </a:defRPr>
            </a:lvl9pPr>
          </a:lstStyle>
          <a:p>
            <a:pPr algn="r" eaLnBrk="1" hangingPunct="1">
              <a:spcBef>
                <a:spcPct val="0"/>
              </a:spcBef>
              <a:buClr>
                <a:srgbClr val="20003A"/>
              </a:buClr>
              <a:buFont typeface="Arial" charset="0"/>
              <a:buNone/>
            </a:pPr>
            <a:endParaRPr lang="fr-FR" altLang="fr-FR">
              <a:latin typeface="Tahoma" pitchFamily="34" charset="0"/>
            </a:endParaRPr>
          </a:p>
        </p:txBody>
      </p:sp>
      <p:sp>
        <p:nvSpPr>
          <p:cNvPr id="24583" name="Text Box 5"/>
          <p:cNvSpPr txBox="1">
            <a:spLocks noChangeArrowheads="1"/>
          </p:cNvSpPr>
          <p:nvPr/>
        </p:nvSpPr>
        <p:spPr bwMode="auto">
          <a:xfrm>
            <a:off x="1145557" y="686474"/>
            <a:ext cx="4573022" cy="3428114"/>
          </a:xfrm>
          <a:prstGeom prst="rect">
            <a:avLst/>
          </a:prstGeom>
          <a:solidFill>
            <a:srgbClr val="FFFFFF"/>
          </a:solidFill>
          <a:ln w="9360">
            <a:solidFill>
              <a:srgbClr val="000000"/>
            </a:solidFill>
            <a:miter lim="800000"/>
            <a:headEnd/>
            <a:tailEnd/>
          </a:ln>
        </p:spPr>
        <p:txBody>
          <a:bodyPr wrap="none" lIns="91431" tIns="45716" rIns="91431" bIns="45716" anchor="ctr"/>
          <a:lstStyle>
            <a:lvl1pPr eaLnBrk="0" hangingPunct="0">
              <a:spcBef>
                <a:spcPct val="30000"/>
              </a:spcBef>
              <a:buFont typeface="Times New Roman" pitchFamily="18" charset="0"/>
              <a:defRPr sz="1200">
                <a:solidFill>
                  <a:srgbClr val="000000"/>
                </a:solidFill>
                <a:latin typeface="Times New Roman" pitchFamily="18" charset="0"/>
              </a:defRPr>
            </a:lvl1pPr>
            <a:lvl2pPr marL="742950" indent="-285750" eaLnBrk="0" hangingPunct="0">
              <a:spcBef>
                <a:spcPct val="30000"/>
              </a:spcBef>
              <a:buFont typeface="Times New Roman" pitchFamily="18" charset="0"/>
              <a:defRPr sz="1200">
                <a:solidFill>
                  <a:srgbClr val="000000"/>
                </a:solidFill>
                <a:latin typeface="Times New Roman" pitchFamily="18" charset="0"/>
              </a:defRPr>
            </a:lvl2pPr>
            <a:lvl3pPr marL="1143000" indent="-228600" eaLnBrk="0" hangingPunct="0">
              <a:spcBef>
                <a:spcPct val="30000"/>
              </a:spcBef>
              <a:buFont typeface="Times New Roman" pitchFamily="18" charset="0"/>
              <a:defRPr sz="1200">
                <a:solidFill>
                  <a:srgbClr val="000000"/>
                </a:solidFill>
                <a:latin typeface="Times New Roman" pitchFamily="18" charset="0"/>
              </a:defRPr>
            </a:lvl3pPr>
            <a:lvl4pPr marL="1600200" indent="-228600" eaLnBrk="0" hangingPunct="0">
              <a:spcBef>
                <a:spcPct val="30000"/>
              </a:spcBef>
              <a:buFont typeface="Times New Roman" pitchFamily="18" charset="0"/>
              <a:defRPr sz="1200">
                <a:solidFill>
                  <a:srgbClr val="000000"/>
                </a:solidFill>
                <a:latin typeface="Times New Roman" pitchFamily="18" charset="0"/>
              </a:defRPr>
            </a:lvl4pPr>
            <a:lvl5pPr marL="2057400" indent="-228600" eaLnBrk="0" hangingPunct="0">
              <a:spcBef>
                <a:spcPct val="30000"/>
              </a:spcBef>
              <a:buFont typeface="Times New Roman" pitchFamily="18" charset="0"/>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defRPr sz="1200">
                <a:solidFill>
                  <a:srgbClr val="000000"/>
                </a:solidFill>
                <a:latin typeface="Times New Roman" pitchFamily="18" charset="0"/>
              </a:defRPr>
            </a:lvl9pPr>
          </a:lstStyle>
          <a:p>
            <a:pPr eaLnBrk="1" hangingPunct="1">
              <a:spcBef>
                <a:spcPct val="0"/>
              </a:spcBef>
              <a:buFont typeface="Arial" charset="0"/>
              <a:buNone/>
            </a:pPr>
            <a:endParaRPr lang="fr-FR" altLang="fr-FR" sz="1700">
              <a:solidFill>
                <a:schemeClr val="tx1"/>
              </a:solidFill>
              <a:latin typeface="Tahoma" pitchFamily="34" charset="0"/>
            </a:endParaRPr>
          </a:p>
        </p:txBody>
      </p:sp>
      <p:sp>
        <p:nvSpPr>
          <p:cNvPr id="24584" name="Rectangle 6"/>
          <p:cNvSpPr>
            <a:spLocks noGrp="1" noChangeArrowheads="1"/>
          </p:cNvSpPr>
          <p:nvPr>
            <p:ph type="body"/>
          </p:nvPr>
        </p:nvSpPr>
        <p:spPr>
          <a:xfrm>
            <a:off x="685494" y="4342939"/>
            <a:ext cx="5482412" cy="41145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fr-FR" alt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C25EF88-A7BE-471C-B2A8-3D868CDBB96F}" type="slidenum">
              <a:rPr lang="fr-FR" altLang="fr-FR"/>
              <a:pPr/>
              <a:t>3</a:t>
            </a:fld>
            <a:endParaRPr lang="fr-FR" altLang="fr-FR"/>
          </a:p>
        </p:txBody>
      </p:sp>
      <p:sp>
        <p:nvSpPr>
          <p:cNvPr id="93186" name="Rectangle 2"/>
          <p:cNvSpPr>
            <a:spLocks noGrp="1" noRot="1" noChangeAspect="1" noChangeArrowheads="1" noTextEdit="1"/>
          </p:cNvSpPr>
          <p:nvPr>
            <p:ph type="sldImg"/>
          </p:nvPr>
        </p:nvSpPr>
        <p:spPr>
          <a:ln/>
        </p:spPr>
      </p:sp>
      <p:sp>
        <p:nvSpPr>
          <p:cNvPr id="93187" name="Rectangle 3"/>
          <p:cNvSpPr>
            <a:spLocks noGrp="1" noChangeArrowheads="1"/>
          </p:cNvSpPr>
          <p:nvPr>
            <p:ph type="body" idx="1"/>
          </p:nvPr>
        </p:nvSpPr>
        <p:spPr/>
        <p:txBody>
          <a:bodyPr/>
          <a:lstStyle/>
          <a:p>
            <a:endParaRPr lang="fr-FR" alt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2790C7A-7B87-48F3-B973-F9B6390F8798}" type="slidenum">
              <a:rPr lang="fr-FR" altLang="fr-FR"/>
              <a:pPr/>
              <a:t>4</a:t>
            </a:fld>
            <a:endParaRPr lang="fr-FR" altLang="fr-FR"/>
          </a:p>
        </p:txBody>
      </p:sp>
      <p:sp>
        <p:nvSpPr>
          <p:cNvPr id="34818" name="Rectangle 2"/>
          <p:cNvSpPr>
            <a:spLocks noGrp="1" noRot="1" noChangeAspect="1" noChangeArrowheads="1" noTextEdit="1"/>
          </p:cNvSpPr>
          <p:nvPr>
            <p:ph type="sldImg"/>
          </p:nvPr>
        </p:nvSpPr>
        <p:spPr>
          <a:xfrm>
            <a:off x="1255713" y="809625"/>
            <a:ext cx="4327525" cy="3244850"/>
          </a:xfrm>
          <a:ln w="12700" cap="flat">
            <a:solidFill>
              <a:schemeClr val="tx1"/>
            </a:solidFill>
          </a:ln>
          <a:extLst>
            <a:ext uri="{909E8E84-426E-40DD-AFC4-6F175D3DCCD1}">
              <a14:hiddenFill xmlns:a14="http://schemas.microsoft.com/office/drawing/2010/main">
                <a:noFill/>
              </a14:hiddenFill>
            </a:ext>
          </a:extLst>
        </p:spPr>
      </p:sp>
      <p:sp>
        <p:nvSpPr>
          <p:cNvPr id="34819" name="Rectangle 3"/>
          <p:cNvSpPr>
            <a:spLocks noGrp="1" noChangeArrowheads="1"/>
          </p:cNvSpPr>
          <p:nvPr>
            <p:ph type="body" idx="1"/>
          </p:nvPr>
        </p:nvSpPr>
        <p:spPr>
          <a:xfrm>
            <a:off x="909638" y="4398963"/>
            <a:ext cx="5022850" cy="3894137"/>
          </a:xfrm>
          <a:ln/>
          <a:extLst>
            <a:ext uri="{91240B29-F687-4F45-9708-019B960494DF}">
              <a14:hiddenLine xmlns:a14="http://schemas.microsoft.com/office/drawing/2010/main" w="12700">
                <a:solidFill>
                  <a:schemeClr val="tx1"/>
                </a:solidFill>
                <a:miter lim="800000"/>
                <a:headEnd/>
                <a:tailEnd/>
              </a14:hiddenLine>
            </a:ext>
          </a:extLst>
        </p:spPr>
        <p:txBody>
          <a:bodyPr lIns="92075" tIns="46038" rIns="92075" bIns="46038"/>
          <a:lstStyle/>
          <a:p>
            <a:pPr defTabSz="762000"/>
            <a:endParaRPr lang="fr-FR" alt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ous-titr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a:t>Modifiez le style des sous-titres du masque</a:t>
            </a:r>
            <a:endParaRPr kumimoji="0" lang="en-US"/>
          </a:p>
        </p:txBody>
      </p:sp>
      <p:sp>
        <p:nvSpPr>
          <p:cNvPr id="28" name="Espace réservé de la date 27"/>
          <p:cNvSpPr>
            <a:spLocks noGrp="1"/>
          </p:cNvSpPr>
          <p:nvPr>
            <p:ph type="dt" sz="half" idx="10"/>
          </p:nvPr>
        </p:nvSpPr>
        <p:spPr/>
        <p:txBody>
          <a:bodyPr/>
          <a:lstStyle/>
          <a:p>
            <a:fld id="{A8808D06-6BCC-420A-9A38-2F2D73FC98EB}" type="datetime1">
              <a:rPr lang="fr-FR" altLang="fr-FR" smtClean="0"/>
              <a:t>14/10/2018</a:t>
            </a:fld>
            <a:endParaRPr lang="fr-FR" altLang="fr-FR"/>
          </a:p>
        </p:txBody>
      </p:sp>
      <p:sp>
        <p:nvSpPr>
          <p:cNvPr id="17" name="Espace réservé du pied de page 16"/>
          <p:cNvSpPr>
            <a:spLocks noGrp="1"/>
          </p:cNvSpPr>
          <p:nvPr>
            <p:ph type="ftr" sz="quarter" idx="11"/>
          </p:nvPr>
        </p:nvSpPr>
        <p:spPr/>
        <p:txBody>
          <a:bodyPr/>
          <a:lstStyle/>
          <a:p>
            <a:r>
              <a:rPr kumimoji="0" lang="fr-FR"/>
              <a:t>Sharesap.com®. Copyright©. Tous droits réservés. Par Mickael QUESNOT, Consultant SAP</a:t>
            </a:r>
            <a:endParaRPr kumimoji="0" lang="en-US"/>
          </a:p>
        </p:txBody>
      </p:sp>
      <p:sp>
        <p:nvSpPr>
          <p:cNvPr id="7" name="Connecteur droit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Ellipse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Ellipse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Espace réservé du numéro de diapositive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pPr eaLnBrk="1" latinLnBrk="0" hangingPunct="1"/>
            <a:fld id="{2C6B1FF6-39B9-40F5-8B67-33C6354A3D4F}" type="slidenum">
              <a:rPr kumimoji="0" lang="en-US" smtClean="0"/>
              <a:pPr eaLnBrk="1" latinLnBrk="0" hangingPunct="1"/>
              <a:t>‹#›</a:t>
            </a:fld>
            <a:endParaRPr kumimoji="0" lang="en-US" dirty="0">
              <a:solidFill>
                <a:schemeClr val="accent3">
                  <a:shade val="75000"/>
                </a:schemeClr>
              </a:solidFill>
            </a:endParaRPr>
          </a:p>
        </p:txBody>
      </p:sp>
      <p:sp>
        <p:nvSpPr>
          <p:cNvPr id="8" name="Titr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fr-FR"/>
              <a:t>Modifiez le style du titre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bg>
      <p:bgRef idx="1001">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a:t>Modifiez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a:t>Modifiez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4" name="Espace réservé de la date 3"/>
          <p:cNvSpPr>
            <a:spLocks noGrp="1"/>
          </p:cNvSpPr>
          <p:nvPr>
            <p:ph type="dt" sz="half" idx="10"/>
          </p:nvPr>
        </p:nvSpPr>
        <p:spPr/>
        <p:txBody>
          <a:bodyPr/>
          <a:lstStyle/>
          <a:p>
            <a:fld id="{F0F583F3-D551-42E5-85C4-EA1E848EFA45}" type="datetime1">
              <a:rPr lang="fr-FR" altLang="fr-FR" i="0" smtClean="0">
                <a:latin typeface="Times New Roman" pitchFamily="18" charset="0"/>
              </a:rPr>
              <a:t>14/10/2018</a:t>
            </a:fld>
            <a:endParaRPr lang="fr-FR" altLang="fr-FR" i="0">
              <a:latin typeface="Times New Roman" pitchFamily="18" charset="0"/>
            </a:endParaRPr>
          </a:p>
        </p:txBody>
      </p:sp>
      <p:sp>
        <p:nvSpPr>
          <p:cNvPr id="5" name="Espace réservé du pied de page 4"/>
          <p:cNvSpPr>
            <a:spLocks noGrp="1"/>
          </p:cNvSpPr>
          <p:nvPr>
            <p:ph type="ftr" sz="quarter" idx="11"/>
          </p:nvPr>
        </p:nvSpPr>
        <p:spPr/>
        <p:txBody>
          <a:bodyPr/>
          <a:lstStyle/>
          <a:p>
            <a:r>
              <a:rPr kumimoji="0" lang="fr-FR"/>
              <a:t>Sharesap.com®. Copyright©. Tous droits réservés. Par Mickael QUESNOT, Consultant SAP</a:t>
            </a:r>
            <a:endParaRPr kumimoji="0" lang="en-US"/>
          </a:p>
        </p:txBody>
      </p:sp>
      <p:sp>
        <p:nvSpPr>
          <p:cNvPr id="6" name="Espace réservé du numéro de diapositive 5"/>
          <p:cNvSpPr>
            <a:spLocks noGrp="1"/>
          </p:cNvSpPr>
          <p:nvPr>
            <p:ph type="sldNum" sz="quarter" idx="12"/>
          </p:nvPr>
        </p:nvSpPr>
        <p:spPr/>
        <p:txBody>
          <a:bodyPr/>
          <a:lstStyle/>
          <a:p>
            <a:pPr eaLnBrk="1" latinLnBrk="0" hangingPunct="1"/>
            <a:fld id="{2C6B1FF6-39B9-40F5-8B67-33C6354A3D4F}" type="slidenum">
              <a:rPr kumimoji="0" lang="en-US" smtClean="0"/>
              <a:pPr eaLnBrk="1" latinLnBrk="0" hangingPunct="1"/>
              <a:t>‹#›</a:t>
            </a:fld>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Connecteur droit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Ellipse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Ellipse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Espace réservé du numéro de diapositive 5"/>
          <p:cNvSpPr>
            <a:spLocks noGrp="1"/>
          </p:cNvSpPr>
          <p:nvPr>
            <p:ph type="sldNum" sz="quarter" idx="12"/>
          </p:nvPr>
        </p:nvSpPr>
        <p:spPr>
          <a:xfrm>
            <a:off x="6915912" y="3009901"/>
            <a:ext cx="457200" cy="441325"/>
          </a:xfrm>
        </p:spPr>
        <p:txBody>
          <a:bodyPr/>
          <a:lstStyle/>
          <a:p>
            <a:pPr eaLnBrk="1" latinLnBrk="0" hangingPunct="1"/>
            <a:fld id="{2C6B1FF6-39B9-40F5-8B67-33C6354A3D4F}" type="slidenum">
              <a:rPr kumimoji="0" lang="en-US" smtClean="0"/>
              <a:pPr eaLnBrk="1" latinLnBrk="0" hangingPunct="1"/>
              <a:t>‹#›</a:t>
            </a:fld>
            <a:endParaRPr kumimoji="0" lang="en-US" dirty="0"/>
          </a:p>
        </p:txBody>
      </p:sp>
      <p:sp>
        <p:nvSpPr>
          <p:cNvPr id="3" name="Espace réservé du texte vertical 2"/>
          <p:cNvSpPr>
            <a:spLocks noGrp="1"/>
          </p:cNvSpPr>
          <p:nvPr>
            <p:ph type="body" orient="vert" idx="1"/>
          </p:nvPr>
        </p:nvSpPr>
        <p:spPr>
          <a:xfrm>
            <a:off x="304800" y="304800"/>
            <a:ext cx="6553200" cy="5821366"/>
          </a:xfrm>
        </p:spPr>
        <p:txBody>
          <a:bodyPr vert="eaVert"/>
          <a:lstStyle/>
          <a:p>
            <a:pPr lvl="0" eaLnBrk="1" latinLnBrk="0" hangingPunct="1"/>
            <a:r>
              <a:rPr lang="fr-FR"/>
              <a:t>Modifiez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4" name="Espace réservé de la date 3"/>
          <p:cNvSpPr>
            <a:spLocks noGrp="1"/>
          </p:cNvSpPr>
          <p:nvPr>
            <p:ph type="dt" sz="half" idx="10"/>
          </p:nvPr>
        </p:nvSpPr>
        <p:spPr/>
        <p:txBody>
          <a:bodyPr/>
          <a:lstStyle/>
          <a:p>
            <a:fld id="{7A78B0C1-01AC-434E-8575-5EB0FBC0FE01}" type="datetime1">
              <a:rPr lang="fr-FR" altLang="fr-FR" i="0" smtClean="0">
                <a:latin typeface="Times New Roman" pitchFamily="18" charset="0"/>
              </a:rPr>
              <a:t>14/10/2018</a:t>
            </a:fld>
            <a:endParaRPr lang="fr-FR" altLang="fr-FR" i="0">
              <a:latin typeface="Times New Roman" pitchFamily="18" charset="0"/>
            </a:endParaRPr>
          </a:p>
        </p:txBody>
      </p:sp>
      <p:sp>
        <p:nvSpPr>
          <p:cNvPr id="5" name="Espace réservé du pied de page 4"/>
          <p:cNvSpPr>
            <a:spLocks noGrp="1"/>
          </p:cNvSpPr>
          <p:nvPr>
            <p:ph type="ftr" sz="quarter" idx="11"/>
          </p:nvPr>
        </p:nvSpPr>
        <p:spPr/>
        <p:txBody>
          <a:bodyPr/>
          <a:lstStyle/>
          <a:p>
            <a:r>
              <a:rPr kumimoji="0" lang="fr-FR"/>
              <a:t>Sharesap.com®. Copyright©. Tous droits réservés. Par Mickael QUESNOT, Consultant SAP</a:t>
            </a:r>
            <a:endParaRPr kumimoji="0" lang="en-US"/>
          </a:p>
        </p:txBody>
      </p:sp>
      <p:sp>
        <p:nvSpPr>
          <p:cNvPr id="2" name="Titre vertical 1"/>
          <p:cNvSpPr>
            <a:spLocks noGrp="1"/>
          </p:cNvSpPr>
          <p:nvPr>
            <p:ph type="title" orient="vert"/>
          </p:nvPr>
        </p:nvSpPr>
        <p:spPr>
          <a:xfrm>
            <a:off x="7391400" y="304801"/>
            <a:ext cx="1447800" cy="5851525"/>
          </a:xfrm>
        </p:spPr>
        <p:txBody>
          <a:bodyPr vert="eaVert"/>
          <a:lstStyle/>
          <a:p>
            <a:r>
              <a:rPr kumimoji="0" lang="fr-FR"/>
              <a:t>Modifiez le style du titre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u">
    <p:spTree>
      <p:nvGrpSpPr>
        <p:cNvPr id="1" name=""/>
        <p:cNvGrpSpPr/>
        <p:nvPr/>
      </p:nvGrpSpPr>
      <p:grpSpPr>
        <a:xfrm>
          <a:off x="0" y="0"/>
          <a:ext cx="0" cy="0"/>
          <a:chOff x="0" y="0"/>
          <a:chExt cx="0" cy="0"/>
        </a:xfrm>
      </p:grpSpPr>
      <p:sp>
        <p:nvSpPr>
          <p:cNvPr id="2" name="Espace réservé du contenu 1"/>
          <p:cNvSpPr>
            <a:spLocks noGrp="1"/>
          </p:cNvSpPr>
          <p:nvPr>
            <p:ph/>
          </p:nvPr>
        </p:nvSpPr>
        <p:spPr>
          <a:xfrm>
            <a:off x="457200" y="152400"/>
            <a:ext cx="8610600" cy="6324600"/>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3" name="Espace réservé de la date 2"/>
          <p:cNvSpPr>
            <a:spLocks noGrp="1"/>
          </p:cNvSpPr>
          <p:nvPr>
            <p:ph type="dt" sz="half" idx="10"/>
          </p:nvPr>
        </p:nvSpPr>
        <p:spPr>
          <a:xfrm>
            <a:off x="4800600" y="6553200"/>
            <a:ext cx="4267200" cy="228600"/>
          </a:xfrm>
        </p:spPr>
        <p:txBody>
          <a:bodyPr/>
          <a:lstStyle>
            <a:lvl1pPr>
              <a:defRPr/>
            </a:lvl1pPr>
          </a:lstStyle>
          <a:p>
            <a:fld id="{A6046FF7-F32A-4191-89DF-342541B56390}" type="datetime1">
              <a:rPr lang="fr-FR" altLang="fr-FR" i="0" smtClean="0">
                <a:latin typeface="Times New Roman" pitchFamily="18" charset="0"/>
              </a:rPr>
              <a:t>14/10/2018</a:t>
            </a:fld>
            <a:endParaRPr lang="fr-FR" altLang="fr-FR" i="0">
              <a:latin typeface="Times New Roman" pitchFamily="18" charset="0"/>
            </a:endParaRPr>
          </a:p>
        </p:txBody>
      </p:sp>
    </p:spTree>
    <p:extLst>
      <p:ext uri="{BB962C8B-B14F-4D97-AF65-F5344CB8AC3E}">
        <p14:creationId xmlns:p14="http://schemas.microsoft.com/office/powerpoint/2010/main" val="21583227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bg>
      <p:bgRef idx="1001">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solidFill>
                  <a:schemeClr val="accent3">
                    <a:shade val="75000"/>
                  </a:schemeClr>
                </a:solidFill>
              </a:defRPr>
            </a:lvl1pPr>
          </a:lstStyle>
          <a:p>
            <a:r>
              <a:rPr kumimoji="0" lang="fr-FR"/>
              <a:t>Modifiez le style du titre</a:t>
            </a:r>
            <a:endParaRPr kumimoji="0" lang="en-US"/>
          </a:p>
        </p:txBody>
      </p:sp>
      <p:sp>
        <p:nvSpPr>
          <p:cNvPr id="4" name="Espace réservé de la date 3"/>
          <p:cNvSpPr>
            <a:spLocks noGrp="1"/>
          </p:cNvSpPr>
          <p:nvPr>
            <p:ph type="dt" sz="half" idx="10"/>
          </p:nvPr>
        </p:nvSpPr>
        <p:spPr/>
        <p:txBody>
          <a:bodyPr/>
          <a:lstStyle/>
          <a:p>
            <a:fld id="{FAC17B02-EA5D-4B6D-846F-651F184F0CA9}" type="datetime1">
              <a:rPr lang="fr-FR" altLang="fr-FR" i="0" smtClean="0">
                <a:latin typeface="Times New Roman" pitchFamily="18" charset="0"/>
              </a:rPr>
              <a:t>14/10/2018</a:t>
            </a:fld>
            <a:endParaRPr lang="fr-FR" altLang="fr-FR" i="0">
              <a:latin typeface="Times New Roman" pitchFamily="18" charset="0"/>
            </a:endParaRPr>
          </a:p>
        </p:txBody>
      </p:sp>
      <p:sp>
        <p:nvSpPr>
          <p:cNvPr id="5" name="Espace réservé du pied de page 4"/>
          <p:cNvSpPr>
            <a:spLocks noGrp="1"/>
          </p:cNvSpPr>
          <p:nvPr>
            <p:ph type="ftr" sz="quarter" idx="11"/>
          </p:nvPr>
        </p:nvSpPr>
        <p:spPr/>
        <p:txBody>
          <a:bodyPr/>
          <a:lstStyle/>
          <a:p>
            <a:r>
              <a:rPr kumimoji="0" lang="fr-FR"/>
              <a:t>Sharesap.com®. Copyright©. Tous droits réservés. Par Mickael QUESNOT, Consultant SAP</a:t>
            </a:r>
            <a:endParaRPr kumimoji="0" lang="en-US"/>
          </a:p>
        </p:txBody>
      </p:sp>
      <p:sp>
        <p:nvSpPr>
          <p:cNvPr id="6" name="Espace réservé du numéro de diapositive 5"/>
          <p:cNvSpPr>
            <a:spLocks noGrp="1"/>
          </p:cNvSpPr>
          <p:nvPr>
            <p:ph type="sldNum" sz="quarter" idx="12"/>
          </p:nvPr>
        </p:nvSpPr>
        <p:spPr>
          <a:xfrm>
            <a:off x="4361688" y="1026372"/>
            <a:ext cx="457200" cy="441325"/>
          </a:xfrm>
        </p:spPr>
        <p:txBody>
          <a:bodyPr/>
          <a:lstStyle/>
          <a:p>
            <a:pPr eaLnBrk="1" latinLnBrk="0" hangingPunct="1"/>
            <a:fld id="{2C6B1FF6-39B9-40F5-8B67-33C6354A3D4F}" type="slidenum">
              <a:rPr kumimoji="0" lang="en-US" smtClean="0"/>
              <a:pPr eaLnBrk="1" latinLnBrk="0" hangingPunct="1"/>
              <a:t>‹#›</a:t>
            </a:fld>
            <a:endParaRPr kumimoji="0" lang="en-US" dirty="0"/>
          </a:p>
        </p:txBody>
      </p:sp>
      <p:sp>
        <p:nvSpPr>
          <p:cNvPr id="8" name="Espace réservé du contenu 7"/>
          <p:cNvSpPr>
            <a:spLocks noGrp="1"/>
          </p:cNvSpPr>
          <p:nvPr>
            <p:ph sz="quarter" idx="1"/>
          </p:nvPr>
        </p:nvSpPr>
        <p:spPr>
          <a:xfrm>
            <a:off x="301752" y="1527048"/>
            <a:ext cx="8503920" cy="4572000"/>
          </a:xfrm>
        </p:spPr>
        <p:txBody>
          <a:bodyPr/>
          <a:lstStyle/>
          <a:p>
            <a:pPr lvl="0" eaLnBrk="1" latinLnBrk="0" hangingPunct="1"/>
            <a:r>
              <a:rPr lang="fr-FR"/>
              <a:t>Modifiez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Espace réservé du texte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a:t>Modifiez les styles du texte du masque</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Espace réservé du pied de page 4"/>
          <p:cNvSpPr>
            <a:spLocks noGrp="1"/>
          </p:cNvSpPr>
          <p:nvPr>
            <p:ph type="ftr" sz="quarter" idx="11"/>
          </p:nvPr>
        </p:nvSpPr>
        <p:spPr/>
        <p:txBody>
          <a:bodyPr/>
          <a:lstStyle/>
          <a:p>
            <a:r>
              <a:rPr kumimoji="0" lang="fr-FR"/>
              <a:t>Sharesap.com®. Copyright©. Tous droits réservés. Par Mickael QUESNOT, Consultant SAP</a:t>
            </a:r>
            <a:endParaRPr kumimoji="0" lang="en-US"/>
          </a:p>
        </p:txBody>
      </p:sp>
      <p:sp>
        <p:nvSpPr>
          <p:cNvPr id="4" name="Espace réservé de la date 3"/>
          <p:cNvSpPr>
            <a:spLocks noGrp="1"/>
          </p:cNvSpPr>
          <p:nvPr>
            <p:ph type="dt" sz="half" idx="10"/>
          </p:nvPr>
        </p:nvSpPr>
        <p:spPr/>
        <p:txBody>
          <a:bodyPr/>
          <a:lstStyle/>
          <a:p>
            <a:fld id="{2A504924-7F4D-4A0A-A95B-2C4AF6698163}" type="datetime1">
              <a:rPr lang="fr-FR" altLang="fr-FR" i="0" smtClean="0">
                <a:latin typeface="Times New Roman" pitchFamily="18" charset="0"/>
              </a:rPr>
              <a:t>14/10/2018</a:t>
            </a:fld>
            <a:endParaRPr lang="fr-FR" altLang="fr-FR" i="0">
              <a:latin typeface="Times New Roman" pitchFamily="18" charset="0"/>
            </a:endParaRPr>
          </a:p>
        </p:txBody>
      </p:sp>
      <p:sp>
        <p:nvSpPr>
          <p:cNvPr id="8" name="Connecteur droit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Ellipse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Ellipse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Espace réservé du numéro de diapositive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pPr eaLnBrk="1" latinLnBrk="0" hangingPunct="1"/>
            <a:fld id="{2C6B1FF6-39B9-40F5-8B67-33C6354A3D4F}" type="slidenum">
              <a:rPr kumimoji="0" lang="en-US" smtClean="0"/>
              <a:pPr eaLnBrk="1" latinLnBrk="0" hangingPunct="1"/>
              <a:t>‹#›</a:t>
            </a:fld>
            <a:endParaRPr kumimoji="0" lang="en-US" dirty="0">
              <a:solidFill>
                <a:schemeClr val="accent3">
                  <a:shade val="75000"/>
                </a:schemeClr>
              </a:solidFill>
            </a:endParaRPr>
          </a:p>
        </p:txBody>
      </p:sp>
      <p:sp>
        <p:nvSpPr>
          <p:cNvPr id="2" name="Titr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fr-FR"/>
              <a:t>Modifiez le style du titre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bg>
      <p:bgRef idx="1001">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301752" y="228600"/>
            <a:ext cx="8534400" cy="758952"/>
          </a:xfrm>
        </p:spPr>
        <p:txBody>
          <a:bodyPr/>
          <a:lstStyle/>
          <a:p>
            <a:r>
              <a:rPr kumimoji="0" lang="fr-FR"/>
              <a:t>Modifiez le style du titre</a:t>
            </a:r>
            <a:endParaRPr kumimoji="0" lang="en-US"/>
          </a:p>
        </p:txBody>
      </p:sp>
      <p:sp>
        <p:nvSpPr>
          <p:cNvPr id="5" name="Espace réservé de la date 4"/>
          <p:cNvSpPr>
            <a:spLocks noGrp="1"/>
          </p:cNvSpPr>
          <p:nvPr>
            <p:ph type="dt" sz="half" idx="10"/>
          </p:nvPr>
        </p:nvSpPr>
        <p:spPr>
          <a:xfrm>
            <a:off x="5791200" y="6409944"/>
            <a:ext cx="3044952" cy="365760"/>
          </a:xfrm>
        </p:spPr>
        <p:txBody>
          <a:bodyPr/>
          <a:lstStyle/>
          <a:p>
            <a:fld id="{CE209236-B328-44B6-8B97-0E1A1BED6688}" type="datetime1">
              <a:rPr lang="fr-FR" altLang="fr-FR" i="0" smtClean="0">
                <a:latin typeface="Times New Roman" pitchFamily="18" charset="0"/>
              </a:rPr>
              <a:t>14/10/2018</a:t>
            </a:fld>
            <a:endParaRPr lang="fr-FR" altLang="fr-FR" i="0">
              <a:latin typeface="Times New Roman" pitchFamily="18" charset="0"/>
            </a:endParaRPr>
          </a:p>
        </p:txBody>
      </p:sp>
      <p:sp>
        <p:nvSpPr>
          <p:cNvPr id="6" name="Espace réservé du pied de page 5"/>
          <p:cNvSpPr>
            <a:spLocks noGrp="1"/>
          </p:cNvSpPr>
          <p:nvPr>
            <p:ph type="ftr" sz="quarter" idx="11"/>
          </p:nvPr>
        </p:nvSpPr>
        <p:spPr/>
        <p:txBody>
          <a:bodyPr/>
          <a:lstStyle/>
          <a:p>
            <a:r>
              <a:rPr kumimoji="0" lang="fr-FR"/>
              <a:t>Sharesap.com®. Copyright©. Tous droits réservés. Par Mickael QUESNOT, Consultant SAP</a:t>
            </a:r>
            <a:endParaRPr kumimoji="0" lang="en-US" dirty="0"/>
          </a:p>
        </p:txBody>
      </p:sp>
      <p:sp>
        <p:nvSpPr>
          <p:cNvPr id="7" name="Espace réservé du numéro de diapositive 6"/>
          <p:cNvSpPr>
            <a:spLocks noGrp="1"/>
          </p:cNvSpPr>
          <p:nvPr>
            <p:ph type="sldNum" sz="quarter" idx="12"/>
          </p:nvPr>
        </p:nvSpPr>
        <p:spPr/>
        <p:txBody>
          <a:bodyPr/>
          <a:lstStyle/>
          <a:p>
            <a:pPr eaLnBrk="1" latinLnBrk="0" hangingPunct="1"/>
            <a:fld id="{2C6B1FF6-39B9-40F5-8B67-33C6354A3D4F}" type="slidenum">
              <a:rPr kumimoji="0" lang="en-US" smtClean="0"/>
              <a:pPr eaLnBrk="1" latinLnBrk="0" hangingPunct="1"/>
              <a:t>‹#›</a:t>
            </a:fld>
            <a:endParaRPr kumimoji="0" lang="en-US"/>
          </a:p>
        </p:txBody>
      </p:sp>
      <p:sp>
        <p:nvSpPr>
          <p:cNvPr id="8" name="Connecteur droit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Espace réservé du contenu 9"/>
          <p:cNvSpPr>
            <a:spLocks noGrp="1"/>
          </p:cNvSpPr>
          <p:nvPr>
            <p:ph sz="half" idx="1"/>
          </p:nvPr>
        </p:nvSpPr>
        <p:spPr>
          <a:xfrm>
            <a:off x="301752" y="1371600"/>
            <a:ext cx="4038600" cy="4681728"/>
          </a:xfrm>
        </p:spPr>
        <p:txBody>
          <a:bodyPr/>
          <a:lstStyle>
            <a:lvl1pPr>
              <a:defRPr sz="2500"/>
            </a:lvl1pPr>
          </a:lstStyle>
          <a:p>
            <a:pPr lvl="0" eaLnBrk="1" latinLnBrk="0" hangingPunct="1"/>
            <a:r>
              <a:rPr lang="fr-FR"/>
              <a:t>Modifiez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12" name="Espace réservé du contenu 11"/>
          <p:cNvSpPr>
            <a:spLocks noGrp="1"/>
          </p:cNvSpPr>
          <p:nvPr>
            <p:ph sz="half" idx="2"/>
          </p:nvPr>
        </p:nvSpPr>
        <p:spPr>
          <a:xfrm>
            <a:off x="4800600" y="1371600"/>
            <a:ext cx="4038600" cy="4681728"/>
          </a:xfrm>
        </p:spPr>
        <p:txBody>
          <a:bodyPr/>
          <a:lstStyle>
            <a:lvl1pPr>
              <a:defRPr sz="2500"/>
            </a:lvl1pPr>
          </a:lstStyle>
          <a:p>
            <a:pPr lvl="0" eaLnBrk="1" latinLnBrk="0" hangingPunct="1"/>
            <a:r>
              <a:rPr lang="fr-FR"/>
              <a:t>Modifiez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bg>
      <p:bgRef idx="1001">
        <a:schemeClr val="bg2"/>
      </p:bgRef>
    </p:bg>
    <p:spTree>
      <p:nvGrpSpPr>
        <p:cNvPr id="1" name=""/>
        <p:cNvGrpSpPr/>
        <p:nvPr/>
      </p:nvGrpSpPr>
      <p:grpSpPr>
        <a:xfrm>
          <a:off x="0" y="0"/>
          <a:ext cx="0" cy="0"/>
          <a:chOff x="0" y="0"/>
          <a:chExt cx="0" cy="0"/>
        </a:xfrm>
      </p:grpSpPr>
      <p:sp>
        <p:nvSpPr>
          <p:cNvPr id="10" name="Connecteur droit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Espace réservé du texte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a:t>Modifiez les styles du texte du masque</a:t>
            </a:r>
          </a:p>
        </p:txBody>
      </p:sp>
      <p:sp>
        <p:nvSpPr>
          <p:cNvPr id="4" name="Espace réservé du texte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fr-FR"/>
              <a:t>Modifiez les styles du texte du masque</a:t>
            </a:r>
          </a:p>
        </p:txBody>
      </p:sp>
      <p:sp>
        <p:nvSpPr>
          <p:cNvPr id="7" name="Espace réservé de la date 6"/>
          <p:cNvSpPr>
            <a:spLocks noGrp="1"/>
          </p:cNvSpPr>
          <p:nvPr>
            <p:ph type="dt" sz="half" idx="10"/>
          </p:nvPr>
        </p:nvSpPr>
        <p:spPr/>
        <p:txBody>
          <a:bodyPr/>
          <a:lstStyle/>
          <a:p>
            <a:fld id="{33DD3FD9-9FA7-411C-A9CB-2239F897079C}" type="datetime1">
              <a:rPr lang="fr-FR" altLang="fr-FR" i="0" smtClean="0">
                <a:latin typeface="Times New Roman" pitchFamily="18" charset="0"/>
              </a:rPr>
              <a:t>14/10/2018</a:t>
            </a:fld>
            <a:endParaRPr lang="fr-FR" altLang="fr-FR" i="0">
              <a:latin typeface="Times New Roman" pitchFamily="18" charset="0"/>
            </a:endParaRPr>
          </a:p>
        </p:txBody>
      </p:sp>
      <p:sp>
        <p:nvSpPr>
          <p:cNvPr id="8" name="Espace réservé du pied de page 7"/>
          <p:cNvSpPr>
            <a:spLocks noGrp="1"/>
          </p:cNvSpPr>
          <p:nvPr>
            <p:ph type="ftr" sz="quarter" idx="11"/>
          </p:nvPr>
        </p:nvSpPr>
        <p:spPr>
          <a:xfrm>
            <a:off x="304800" y="6409944"/>
            <a:ext cx="3581400" cy="365760"/>
          </a:xfrm>
        </p:spPr>
        <p:txBody>
          <a:bodyPr/>
          <a:lstStyle/>
          <a:p>
            <a:r>
              <a:rPr kumimoji="0" lang="fr-FR"/>
              <a:t>Sharesap.com®. Copyright©. Tous droits réservés. Par Mickael QUESNOT, Consultant SAP</a:t>
            </a:r>
            <a:endParaRPr kumimoji="0" lang="en-US"/>
          </a:p>
        </p:txBody>
      </p:sp>
      <p:sp>
        <p:nvSpPr>
          <p:cNvPr id="15" name="Connecteur droit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Espace réservé du contenu 23"/>
          <p:cNvSpPr>
            <a:spLocks noGrp="1"/>
          </p:cNvSpPr>
          <p:nvPr>
            <p:ph sz="quarter" idx="2"/>
          </p:nvPr>
        </p:nvSpPr>
        <p:spPr>
          <a:xfrm>
            <a:off x="301752" y="2471383"/>
            <a:ext cx="4041648" cy="3818404"/>
          </a:xfrm>
        </p:spPr>
        <p:txBody>
          <a:bodyPr/>
          <a:lstStyle/>
          <a:p>
            <a:pPr lvl="0" eaLnBrk="1" latinLnBrk="0" hangingPunct="1"/>
            <a:r>
              <a:rPr lang="fr-FR"/>
              <a:t>Modifiez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26" name="Espace réservé du contenu 25"/>
          <p:cNvSpPr>
            <a:spLocks noGrp="1"/>
          </p:cNvSpPr>
          <p:nvPr>
            <p:ph sz="quarter" idx="4"/>
          </p:nvPr>
        </p:nvSpPr>
        <p:spPr>
          <a:xfrm>
            <a:off x="4800600" y="2471383"/>
            <a:ext cx="4038600" cy="3822192"/>
          </a:xfrm>
        </p:spPr>
        <p:txBody>
          <a:bodyPr/>
          <a:lstStyle/>
          <a:p>
            <a:pPr lvl="0" eaLnBrk="1" latinLnBrk="0" hangingPunct="1"/>
            <a:r>
              <a:rPr lang="fr-FR"/>
              <a:t>Modifiez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25" name="Ellipse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Ellipse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Espace réservé du numéro de diapositive 8"/>
          <p:cNvSpPr>
            <a:spLocks noGrp="1"/>
          </p:cNvSpPr>
          <p:nvPr>
            <p:ph type="sldNum" sz="quarter" idx="12"/>
          </p:nvPr>
        </p:nvSpPr>
        <p:spPr>
          <a:xfrm>
            <a:off x="4343400" y="1042416"/>
            <a:ext cx="457200" cy="441325"/>
          </a:xfrm>
        </p:spPr>
        <p:txBody>
          <a:bodyPr/>
          <a:lstStyle>
            <a:lvl1pPr algn="ctr">
              <a:defRPr/>
            </a:lvl1pPr>
          </a:lstStyle>
          <a:p>
            <a:pPr algn="ctr" eaLnBrk="1" latinLnBrk="0" hangingPunct="1"/>
            <a:fld id="{2C6B1FF6-39B9-40F5-8B67-33C6354A3D4F}" type="slidenum">
              <a:rPr kumimoji="0" lang="en-US" smtClean="0"/>
              <a:pPr algn="ctr" eaLnBrk="1" latinLnBrk="0" hangingPunct="1"/>
              <a:t>‹#›</a:t>
            </a:fld>
            <a:endParaRPr kumimoji="0" lang="en-US" dirty="0"/>
          </a:p>
        </p:txBody>
      </p:sp>
      <p:sp>
        <p:nvSpPr>
          <p:cNvPr id="23" name="Titre 22"/>
          <p:cNvSpPr>
            <a:spLocks noGrp="1"/>
          </p:cNvSpPr>
          <p:nvPr>
            <p:ph type="title"/>
          </p:nvPr>
        </p:nvSpPr>
        <p:spPr/>
        <p:txBody>
          <a:bodyPr rtlCol="0" anchor="b" anchorCtr="0"/>
          <a:lstStyle/>
          <a:p>
            <a:r>
              <a:rPr kumimoji="0" lang="fr-FR"/>
              <a:t>Modifiez le style du titre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a:t>Modifiez le style du titre</a:t>
            </a:r>
            <a:endParaRPr kumimoji="0" lang="en-US"/>
          </a:p>
        </p:txBody>
      </p:sp>
      <p:sp>
        <p:nvSpPr>
          <p:cNvPr id="3" name="Espace réservé de la date 2"/>
          <p:cNvSpPr>
            <a:spLocks noGrp="1"/>
          </p:cNvSpPr>
          <p:nvPr>
            <p:ph type="dt" sz="half" idx="10"/>
          </p:nvPr>
        </p:nvSpPr>
        <p:spPr/>
        <p:txBody>
          <a:bodyPr/>
          <a:lstStyle/>
          <a:p>
            <a:fld id="{C20364C4-A60E-434B-B483-44A7E5963AF2}" type="datetime1">
              <a:rPr lang="fr-FR" altLang="fr-FR" i="0" smtClean="0">
                <a:latin typeface="Times New Roman" pitchFamily="18" charset="0"/>
              </a:rPr>
              <a:t>14/10/2018</a:t>
            </a:fld>
            <a:endParaRPr lang="fr-FR" altLang="fr-FR" i="0">
              <a:latin typeface="Times New Roman" pitchFamily="18" charset="0"/>
            </a:endParaRPr>
          </a:p>
        </p:txBody>
      </p:sp>
      <p:sp>
        <p:nvSpPr>
          <p:cNvPr id="4" name="Espace réservé du pied de page 3"/>
          <p:cNvSpPr>
            <a:spLocks noGrp="1"/>
          </p:cNvSpPr>
          <p:nvPr>
            <p:ph type="ftr" sz="quarter" idx="11"/>
          </p:nvPr>
        </p:nvSpPr>
        <p:spPr/>
        <p:txBody>
          <a:bodyPr/>
          <a:lstStyle/>
          <a:p>
            <a:r>
              <a:rPr kumimoji="0" lang="fr-FR"/>
              <a:t>Sharesap.com®. Copyright©. Tous droits réservés. Par Mickael QUESNOT, Consultant SAP</a:t>
            </a:r>
            <a:endParaRPr kumimoji="0" lang="en-US" dirty="0"/>
          </a:p>
        </p:txBody>
      </p:sp>
      <p:sp>
        <p:nvSpPr>
          <p:cNvPr id="5" name="Espace réservé du numéro de diapositive 4"/>
          <p:cNvSpPr>
            <a:spLocks noGrp="1"/>
          </p:cNvSpPr>
          <p:nvPr>
            <p:ph type="sldNum" sz="quarter" idx="12"/>
          </p:nvPr>
        </p:nvSpPr>
        <p:spPr>
          <a:xfrm>
            <a:off x="4343400" y="1036020"/>
            <a:ext cx="457200" cy="441325"/>
          </a:xfrm>
        </p:spPr>
        <p:txBody>
          <a:bodyPr/>
          <a:lstStyle/>
          <a:p>
            <a:pPr eaLnBrk="1" latinLnBrk="0" hangingPunct="1"/>
            <a:fld id="{2C6B1FF6-39B9-40F5-8B67-33C6354A3D4F}" type="slidenum">
              <a:rPr kumimoji="0" lang="en-US" smtClean="0"/>
              <a:pPr eaLnBrk="1" latinLnBrk="0" hangingPunct="1"/>
              <a:t>‹#›</a:t>
            </a:fld>
            <a:endParaRPr kumimoji="0"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Espace réservé de la date 1"/>
          <p:cNvSpPr>
            <a:spLocks noGrp="1"/>
          </p:cNvSpPr>
          <p:nvPr>
            <p:ph type="dt" sz="half" idx="10"/>
          </p:nvPr>
        </p:nvSpPr>
        <p:spPr/>
        <p:txBody>
          <a:bodyPr/>
          <a:lstStyle/>
          <a:p>
            <a:fld id="{4DE18DCB-23F4-4CC0-B9A9-734EF8812322}" type="datetime1">
              <a:rPr lang="fr-FR" altLang="fr-FR" i="0" smtClean="0">
                <a:latin typeface="Times New Roman" pitchFamily="18" charset="0"/>
              </a:rPr>
              <a:t>14/10/2018</a:t>
            </a:fld>
            <a:endParaRPr lang="fr-FR" altLang="fr-FR" i="0">
              <a:latin typeface="Times New Roman" pitchFamily="18" charset="0"/>
            </a:endParaRPr>
          </a:p>
        </p:txBody>
      </p:sp>
      <p:sp>
        <p:nvSpPr>
          <p:cNvPr id="3" name="Espace réservé du pied de page 2"/>
          <p:cNvSpPr>
            <a:spLocks noGrp="1"/>
          </p:cNvSpPr>
          <p:nvPr>
            <p:ph type="ftr" sz="quarter" idx="11"/>
          </p:nvPr>
        </p:nvSpPr>
        <p:spPr/>
        <p:txBody>
          <a:bodyPr/>
          <a:lstStyle/>
          <a:p>
            <a:r>
              <a:rPr kumimoji="0" lang="fr-FR"/>
              <a:t>Sharesap.com®. Copyright©. Tous droits réservés. Par Mickael QUESNOT, Consultant SAP</a:t>
            </a:r>
            <a:endParaRPr kumimoji="0" lang="en-US"/>
          </a:p>
        </p:txBody>
      </p:sp>
      <p:sp>
        <p:nvSpPr>
          <p:cNvPr id="4" name="Espace réservé du numéro de diapositive 3"/>
          <p:cNvSpPr>
            <a:spLocks noGrp="1"/>
          </p:cNvSpPr>
          <p:nvPr>
            <p:ph type="sldNum" sz="quarter" idx="12"/>
          </p:nvPr>
        </p:nvSpPr>
        <p:spPr>
          <a:xfrm>
            <a:off x="4267200" y="6324600"/>
            <a:ext cx="609600" cy="441324"/>
          </a:xfrm>
        </p:spPr>
        <p:txBody>
          <a:bodyPr/>
          <a:lstStyle>
            <a:lvl1pPr>
              <a:defRPr>
                <a:solidFill>
                  <a:srgbClr val="FFFFFF"/>
                </a:solidFill>
              </a:defRPr>
            </a:lvl1pPr>
          </a:lstStyle>
          <a:p>
            <a:pPr eaLnBrk="1" latinLnBrk="0" hangingPunct="1"/>
            <a:fld id="{2C6B1FF6-39B9-40F5-8B67-33C6354A3D4F}" type="slidenum">
              <a:rPr kumimoji="0" lang="en-US" smtClean="0"/>
              <a:pPr eaLnBrk="1" latinLnBrk="0" hangingPunct="1"/>
              <a:t>‹#›</a:t>
            </a:fld>
            <a:endParaRPr kumimoji="0" lang="en-US" dirty="0">
              <a:solidFill>
                <a:srgbClr val="FFFFFF"/>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r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fr-FR"/>
              <a:t>Modifiez le style du titre</a:t>
            </a:r>
            <a:endParaRPr kumimoji="0" lang="en-US"/>
          </a:p>
        </p:txBody>
      </p:sp>
      <p:sp>
        <p:nvSpPr>
          <p:cNvPr id="3" name="Espace réservé du texte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fr-FR"/>
              <a:t>Modifiez les styles du texte du masque</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Connecteur droit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Espace réservé du contenu 19"/>
          <p:cNvSpPr>
            <a:spLocks noGrp="1"/>
          </p:cNvSpPr>
          <p:nvPr>
            <p:ph sz="quarter" idx="1"/>
          </p:nvPr>
        </p:nvSpPr>
        <p:spPr>
          <a:xfrm>
            <a:off x="3124200" y="685800"/>
            <a:ext cx="5638800" cy="5410200"/>
          </a:xfrm>
        </p:spPr>
        <p:txBody>
          <a:bodyPr/>
          <a:lstStyle/>
          <a:p>
            <a:pPr lvl="0" eaLnBrk="1" latinLnBrk="0" hangingPunct="1"/>
            <a:r>
              <a:rPr lang="fr-FR"/>
              <a:t>Modifiez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10" name="Ellipse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Ellipse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Espace réservé du numéro de diapositive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pPr eaLnBrk="1" latinLnBrk="0" hangingPunct="1"/>
            <a:fld id="{2C6B1FF6-39B9-40F5-8B67-33C6354A3D4F}" type="slidenum">
              <a:rPr kumimoji="0" lang="en-US" smtClean="0"/>
              <a:pPr eaLnBrk="1" latinLnBrk="0" hangingPunct="1"/>
              <a:t>‹#›</a:t>
            </a:fld>
            <a:endParaRPr kumimoji="0" lang="en-US" dirty="0">
              <a:solidFill>
                <a:schemeClr val="accent3">
                  <a:shade val="75000"/>
                </a:schemeClr>
              </a:solidFill>
            </a:endParaRPr>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Espace réservé de la date 4"/>
          <p:cNvSpPr>
            <a:spLocks noGrp="1"/>
          </p:cNvSpPr>
          <p:nvPr>
            <p:ph type="dt" sz="half" idx="10"/>
          </p:nvPr>
        </p:nvSpPr>
        <p:spPr/>
        <p:txBody>
          <a:bodyPr/>
          <a:lstStyle/>
          <a:p>
            <a:fld id="{43E78DBA-E640-4859-A253-805390B4937C}" type="datetime1">
              <a:rPr lang="fr-FR" altLang="fr-FR" i="0" smtClean="0">
                <a:latin typeface="Times New Roman" pitchFamily="18" charset="0"/>
              </a:rPr>
              <a:t>14/10/2018</a:t>
            </a:fld>
            <a:endParaRPr lang="fr-FR" altLang="fr-FR" i="0">
              <a:latin typeface="Times New Roman" pitchFamily="18" charset="0"/>
            </a:endParaRPr>
          </a:p>
        </p:txBody>
      </p:sp>
      <p:sp>
        <p:nvSpPr>
          <p:cNvPr id="6" name="Espace réservé du pied de page 5"/>
          <p:cNvSpPr>
            <a:spLocks noGrp="1"/>
          </p:cNvSpPr>
          <p:nvPr>
            <p:ph type="ftr" sz="quarter" idx="11"/>
          </p:nvPr>
        </p:nvSpPr>
        <p:spPr>
          <a:xfrm>
            <a:off x="301752" y="6410848"/>
            <a:ext cx="3383280" cy="365760"/>
          </a:xfrm>
        </p:spPr>
        <p:txBody>
          <a:bodyPr/>
          <a:lstStyle/>
          <a:p>
            <a:r>
              <a:rPr kumimoji="0" lang="fr-FR"/>
              <a:t>Sharesap.com®. Copyright©. Tous droits réservés. Par Mickael QUESNOT, Consultant SAP</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1" name="Connecteur droit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Ellipse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Ellipse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Espace réservé du numéro de diapositive 6"/>
          <p:cNvSpPr>
            <a:spLocks noGrp="1"/>
          </p:cNvSpPr>
          <p:nvPr>
            <p:ph type="sldNum" sz="quarter" idx="12"/>
          </p:nvPr>
        </p:nvSpPr>
        <p:spPr>
          <a:xfrm>
            <a:off x="1371600" y="312738"/>
            <a:ext cx="457200" cy="441325"/>
          </a:xfrm>
        </p:spPr>
        <p:txBody>
          <a:bodyPr/>
          <a:lstStyle/>
          <a:p>
            <a:pPr eaLnBrk="1" latinLnBrk="0" hangingPunct="1"/>
            <a:fld id="{2C6B1FF6-39B9-40F5-8B67-33C6354A3D4F}" type="slidenum">
              <a:rPr kumimoji="0" lang="en-US" smtClean="0"/>
              <a:pPr eaLnBrk="1" latinLnBrk="0" hangingPunct="1"/>
              <a:t>‹#›</a:t>
            </a:fld>
            <a:endParaRPr kumimoji="0" lang="en-US" dirty="0"/>
          </a:p>
        </p:txBody>
      </p:sp>
      <p:sp>
        <p:nvSpPr>
          <p:cNvPr id="2" name="Titr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fr-FR"/>
              <a:t>Modifiez le style du titre</a:t>
            </a:r>
            <a:endParaRPr kumimoji="0" lang="en-US"/>
          </a:p>
        </p:txBody>
      </p:sp>
      <p:sp>
        <p:nvSpPr>
          <p:cNvPr id="3" name="Espace réservé pour une image  2"/>
          <p:cNvSpPr>
            <a:spLocks noGrp="1"/>
          </p:cNvSpPr>
          <p:nvPr>
            <p:ph type="pic" idx="1"/>
          </p:nvPr>
        </p:nvSpPr>
        <p:spPr>
          <a:xfrm>
            <a:off x="3000375" y="609600"/>
            <a:ext cx="5867400" cy="4267200"/>
          </a:xfrm>
        </p:spPr>
        <p:txBody>
          <a:bodyPr/>
          <a:lstStyle>
            <a:lvl1pPr marL="0" indent="0">
              <a:buNone/>
              <a:defRPr sz="3200"/>
            </a:lvl1pPr>
          </a:lstStyle>
          <a:p>
            <a:r>
              <a:rPr kumimoji="0" lang="fr-FR"/>
              <a:t>Cliquez sur l'icône pour ajouter une image</a:t>
            </a:r>
            <a:endParaRPr kumimoji="0" lang="en-US" dirty="0"/>
          </a:p>
        </p:txBody>
      </p:sp>
      <p:sp>
        <p:nvSpPr>
          <p:cNvPr id="4" name="Espace réservé du texte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fr-FR"/>
              <a:t>Modifiez les styles du texte du masque</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Espace réservé de la date 4"/>
          <p:cNvSpPr>
            <a:spLocks noGrp="1"/>
          </p:cNvSpPr>
          <p:nvPr>
            <p:ph type="dt" sz="half" idx="10"/>
          </p:nvPr>
        </p:nvSpPr>
        <p:spPr>
          <a:xfrm>
            <a:off x="5788152" y="6404984"/>
            <a:ext cx="3044952" cy="365760"/>
          </a:xfrm>
        </p:spPr>
        <p:txBody>
          <a:bodyPr/>
          <a:lstStyle/>
          <a:p>
            <a:fld id="{65F4E460-A4BF-468A-8182-F38811E7F76B}" type="datetime1">
              <a:rPr lang="fr-FR" altLang="fr-FR" i="0" smtClean="0">
                <a:latin typeface="Times New Roman" pitchFamily="18" charset="0"/>
              </a:rPr>
              <a:t>14/10/2018</a:t>
            </a:fld>
            <a:endParaRPr lang="fr-FR" altLang="fr-FR" i="0">
              <a:latin typeface="Times New Roman" pitchFamily="18" charset="0"/>
            </a:endParaRPr>
          </a:p>
        </p:txBody>
      </p:sp>
      <p:sp>
        <p:nvSpPr>
          <p:cNvPr id="6" name="Espace réservé du pied de page 5"/>
          <p:cNvSpPr>
            <a:spLocks noGrp="1"/>
          </p:cNvSpPr>
          <p:nvPr>
            <p:ph type="ftr" sz="quarter" idx="11"/>
          </p:nvPr>
        </p:nvSpPr>
        <p:spPr>
          <a:xfrm>
            <a:off x="301752" y="6410848"/>
            <a:ext cx="3584448" cy="365760"/>
          </a:xfrm>
        </p:spPr>
        <p:txBody>
          <a:bodyPr/>
          <a:lstStyle/>
          <a:p>
            <a:r>
              <a:rPr kumimoji="0" lang="fr-FR"/>
              <a:t>Sharesap.com®. Copyright©. Tous droits réservés. Par Mickael QUESNOT, Consultant SAP</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Espace réservé de la date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E56C0C3F-93DA-465F-AA60-1302EE7983E2}" type="datetime1">
              <a:rPr lang="fr-FR" altLang="fr-FR" i="0" smtClean="0">
                <a:latin typeface="Times New Roman" pitchFamily="18" charset="0"/>
              </a:rPr>
              <a:t>14/10/2018</a:t>
            </a:fld>
            <a:endParaRPr lang="fr-FR" altLang="fr-FR" i="0">
              <a:latin typeface="Times New Roman" pitchFamily="18" charset="0"/>
            </a:endParaRPr>
          </a:p>
        </p:txBody>
      </p:sp>
      <p:sp>
        <p:nvSpPr>
          <p:cNvPr id="3" name="Espace réservé du pied de page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pPr algn="l" eaLnBrk="1" latinLnBrk="0" hangingPunct="1"/>
            <a:r>
              <a:rPr kumimoji="0" lang="fr-FR">
                <a:solidFill>
                  <a:srgbClr val="FFFFFF"/>
                </a:solidFill>
              </a:rPr>
              <a:t>Sharesap.com®. Copyright©. Tous droits réservés. Par Mickael QUESNOT, Consultant SAP</a:t>
            </a:r>
            <a:endParaRPr kumimoji="0" lang="en-US" dirty="0">
              <a:solidFill>
                <a:srgbClr val="FFFFFF"/>
              </a:solidFill>
            </a:endParaRPr>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Connecteur droit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Ellipse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Ellipse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Espace réservé du numéro de diapositive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pPr algn="ctr" eaLnBrk="1" latinLnBrk="0" hangingPunct="1"/>
            <a:fld id="{2C6B1FF6-39B9-40F5-8B67-33C6354A3D4F}" type="slidenum">
              <a:rPr kumimoji="0" lang="en-US" smtClean="0"/>
              <a:pPr algn="ctr" eaLnBrk="1" latinLnBrk="0" hangingPunct="1"/>
              <a:t>‹#›</a:t>
            </a:fld>
            <a:endParaRPr kumimoji="0" lang="en-US" sz="1600" dirty="0">
              <a:solidFill>
                <a:schemeClr val="accent3">
                  <a:shade val="75000"/>
                </a:schemeClr>
              </a:solidFill>
            </a:endParaRPr>
          </a:p>
        </p:txBody>
      </p:sp>
      <p:sp>
        <p:nvSpPr>
          <p:cNvPr id="22" name="Espace réservé du titre 21"/>
          <p:cNvSpPr>
            <a:spLocks noGrp="1"/>
          </p:cNvSpPr>
          <p:nvPr>
            <p:ph type="title"/>
          </p:nvPr>
        </p:nvSpPr>
        <p:spPr>
          <a:xfrm>
            <a:off x="301752" y="228600"/>
            <a:ext cx="8534400" cy="758952"/>
          </a:xfrm>
          <a:prstGeom prst="rect">
            <a:avLst/>
          </a:prstGeom>
        </p:spPr>
        <p:txBody>
          <a:bodyPr vert="horz" anchor="b">
            <a:normAutofit/>
          </a:bodyPr>
          <a:lstStyle/>
          <a:p>
            <a:r>
              <a:rPr kumimoji="0" lang="fr-FR"/>
              <a:t>Modifiez le style du titre</a:t>
            </a:r>
            <a:endParaRPr kumimoji="0" lang="en-US"/>
          </a:p>
        </p:txBody>
      </p:sp>
      <p:sp>
        <p:nvSpPr>
          <p:cNvPr id="13" name="Espace réservé du texte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fr-FR"/>
              <a:t>Modifiez les styles du texte du masque</a:t>
            </a:r>
          </a:p>
          <a:p>
            <a:pPr lvl="1" eaLnBrk="1" latinLnBrk="0" hangingPunct="1"/>
            <a:r>
              <a:rPr kumimoji="0" lang="fr-FR"/>
              <a:t>Deuxième niveau</a:t>
            </a:r>
          </a:p>
          <a:p>
            <a:pPr lvl="2" eaLnBrk="1" latinLnBrk="0" hangingPunct="1"/>
            <a:r>
              <a:rPr kumimoji="0" lang="fr-FR"/>
              <a:t>Troisième niveau</a:t>
            </a:r>
          </a:p>
          <a:p>
            <a:pPr lvl="3" eaLnBrk="1" latinLnBrk="0" hangingPunct="1"/>
            <a:r>
              <a:rPr kumimoji="0" lang="fr-FR"/>
              <a:t>Quatrième niveau</a:t>
            </a:r>
          </a:p>
          <a:p>
            <a:pPr lvl="4" eaLnBrk="1" latinLnBrk="0" hangingPunct="1"/>
            <a:r>
              <a:rPr kumimoji="0" lang="fr-FR"/>
              <a:t>Cinquième niveau</a:t>
            </a:r>
            <a:endParaRPr kumimoji="0" 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hf hdr="0"/>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idx="1"/>
          </p:nvPr>
        </p:nvSpPr>
        <p:spPr/>
        <p:txBody>
          <a:bodyPr/>
          <a:lstStyle/>
          <a:p>
            <a:r>
              <a:rPr lang="fr-FR" dirty="0"/>
              <a:t>Mickael QUESNOT</a:t>
            </a:r>
          </a:p>
        </p:txBody>
      </p:sp>
      <p:sp>
        <p:nvSpPr>
          <p:cNvPr id="4" name="Rectangle 30"/>
          <p:cNvSpPr>
            <a:spLocks noGrp="1" noChangeArrowheads="1"/>
          </p:cNvSpPr>
          <p:nvPr>
            <p:ph type="dt" sz="half" idx="10"/>
          </p:nvPr>
        </p:nvSpPr>
        <p:spPr/>
        <p:txBody>
          <a:bodyPr/>
          <a:lstStyle/>
          <a:p>
            <a:fld id="{6F3D46D9-C280-4A5A-82CA-6FA04699B9C2}" type="datetime1">
              <a:rPr lang="fr-FR" altLang="fr-FR" smtClean="0"/>
              <a:t>14/10/2018</a:t>
            </a:fld>
            <a:endParaRPr lang="fr-FR" altLang="fr-FR"/>
          </a:p>
        </p:txBody>
      </p:sp>
      <p:sp>
        <p:nvSpPr>
          <p:cNvPr id="11266" name="Rectangle 2"/>
          <p:cNvSpPr>
            <a:spLocks noGrp="1" noChangeArrowheads="1"/>
          </p:cNvSpPr>
          <p:nvPr>
            <p:ph type="title"/>
          </p:nvPr>
        </p:nvSpPr>
        <p:spPr>
          <a:noFill/>
          <a:ln/>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762000"/>
            <a:r>
              <a:rPr lang="en-US" altLang="fr-FR"/>
              <a:t>Preparation </a:t>
            </a:r>
            <a:r>
              <a:rPr lang="en-US" altLang="fr-FR" dirty="0"/>
              <a:t>à </a:t>
            </a:r>
            <a:r>
              <a:rPr lang="en-US" altLang="fr-FR"/>
              <a:t>un audit SARBOX</a:t>
            </a:r>
            <a:endParaRPr lang="fr-FR" altLang="fr-FR" dirty="0"/>
          </a:p>
        </p:txBody>
      </p:sp>
      <p:sp>
        <p:nvSpPr>
          <p:cNvPr id="3" name="Espace réservé du pied de page 2"/>
          <p:cNvSpPr>
            <a:spLocks noGrp="1"/>
          </p:cNvSpPr>
          <p:nvPr>
            <p:ph type="ftr" sz="quarter" idx="11"/>
          </p:nvPr>
        </p:nvSpPr>
        <p:spPr/>
        <p:txBody>
          <a:bodyPr/>
          <a:lstStyle/>
          <a:p>
            <a:r>
              <a:rPr kumimoji="0" lang="fr-FR"/>
              <a:t>Sharesap.com®. Copyright©. Tous droits réservés. Par Mickael QUESNOT, Consultant SAP</a:t>
            </a:r>
            <a:endParaRPr kumimoji="0" lang="en-US"/>
          </a:p>
        </p:txBody>
      </p:sp>
      <p:sp>
        <p:nvSpPr>
          <p:cNvPr id="5" name="Espace réservé du numéro de diapositive 4"/>
          <p:cNvSpPr>
            <a:spLocks noGrp="1"/>
          </p:cNvSpPr>
          <p:nvPr>
            <p:ph type="sldNum" sz="quarter" idx="12"/>
          </p:nvPr>
        </p:nvSpPr>
        <p:spPr/>
        <p:txBody>
          <a:bodyPr/>
          <a:lstStyle/>
          <a:p>
            <a:pPr eaLnBrk="1" latinLnBrk="0" hangingPunct="1"/>
            <a:fld id="{2C6B1FF6-39B9-40F5-8B67-33C6354A3D4F}" type="slidenum">
              <a:rPr kumimoji="0" lang="en-US" smtClean="0"/>
              <a:pPr eaLnBrk="1" latinLnBrk="0" hangingPunct="1"/>
              <a:t>1</a:t>
            </a:fld>
            <a:endParaRPr kumimoji="0" lang="en-US" dirty="0">
              <a:solidFill>
                <a:schemeClr val="accent3">
                  <a:shade val="75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23528" y="260648"/>
            <a:ext cx="8534400" cy="758952"/>
          </a:xfrm>
        </p:spPr>
        <p:txBody>
          <a:bodyPr/>
          <a:lstStyle/>
          <a:p>
            <a:pPr algn="l"/>
            <a:r>
              <a:rPr lang="fr-FR" altLang="fr-FR" dirty="0"/>
              <a:t>Divers</a:t>
            </a:r>
          </a:p>
        </p:txBody>
      </p:sp>
      <p:sp>
        <p:nvSpPr>
          <p:cNvPr id="3" name="Espace réservé de la date 2"/>
          <p:cNvSpPr>
            <a:spLocks noGrp="1"/>
          </p:cNvSpPr>
          <p:nvPr>
            <p:ph type="dt" sz="half" idx="10"/>
          </p:nvPr>
        </p:nvSpPr>
        <p:spPr/>
        <p:txBody>
          <a:bodyPr/>
          <a:lstStyle/>
          <a:p>
            <a:fld id="{FAC17B02-EA5D-4B6D-846F-651F184F0CA9}" type="datetime1">
              <a:rPr lang="fr-FR" altLang="fr-FR" i="0" smtClean="0">
                <a:latin typeface="Times New Roman" pitchFamily="18" charset="0"/>
              </a:rPr>
              <a:t>14/10/2018</a:t>
            </a:fld>
            <a:endParaRPr lang="fr-FR" altLang="fr-FR" i="0">
              <a:latin typeface="Times New Roman" pitchFamily="18" charset="0"/>
            </a:endParaRPr>
          </a:p>
        </p:txBody>
      </p:sp>
      <p:sp>
        <p:nvSpPr>
          <p:cNvPr id="4" name="Espace réservé du pied de page 3"/>
          <p:cNvSpPr>
            <a:spLocks noGrp="1"/>
          </p:cNvSpPr>
          <p:nvPr>
            <p:ph type="ftr" sz="quarter" idx="11"/>
          </p:nvPr>
        </p:nvSpPr>
        <p:spPr/>
        <p:txBody>
          <a:bodyPr/>
          <a:lstStyle/>
          <a:p>
            <a:r>
              <a:rPr kumimoji="0" lang="fr-FR"/>
              <a:t>Sharesap.com®. Copyright©. Tous droits réservés. Par Mickael QUESNOT, Consultant SAP</a:t>
            </a:r>
            <a:endParaRPr kumimoji="0" lang="en-US"/>
          </a:p>
        </p:txBody>
      </p:sp>
      <p:sp>
        <p:nvSpPr>
          <p:cNvPr id="5" name="Espace réservé du numéro de diapositive 4"/>
          <p:cNvSpPr>
            <a:spLocks noGrp="1"/>
          </p:cNvSpPr>
          <p:nvPr>
            <p:ph type="sldNum" sz="quarter" idx="12"/>
          </p:nvPr>
        </p:nvSpPr>
        <p:spPr/>
        <p:txBody>
          <a:bodyPr/>
          <a:lstStyle/>
          <a:p>
            <a:pPr eaLnBrk="1" latinLnBrk="0" hangingPunct="1"/>
            <a:fld id="{2C6B1FF6-39B9-40F5-8B67-33C6354A3D4F}" type="slidenum">
              <a:rPr kumimoji="0" lang="en-US" smtClean="0"/>
              <a:pPr eaLnBrk="1" latinLnBrk="0" hangingPunct="1"/>
              <a:t>10</a:t>
            </a:fld>
            <a:endParaRPr kumimoji="0" lang="en-US" dirty="0"/>
          </a:p>
        </p:txBody>
      </p:sp>
      <p:sp>
        <p:nvSpPr>
          <p:cNvPr id="6" name="Espace réservé du contenu 5"/>
          <p:cNvSpPr>
            <a:spLocks noGrp="1"/>
          </p:cNvSpPr>
          <p:nvPr>
            <p:ph sz="quarter" idx="1"/>
          </p:nvPr>
        </p:nvSpPr>
        <p:spPr/>
        <p:txBody>
          <a:bodyPr>
            <a:normAutofit/>
          </a:bodyPr>
          <a:lstStyle/>
          <a:p>
            <a:pPr lvl="1"/>
            <a:r>
              <a:rPr lang="fr-FR" altLang="fr-FR" sz="1800" dirty="0"/>
              <a:t>Gérez le droit de parole de votre équipe et distribuez-le au membre de l’équipe le mieux placé afin qu’il n’y ait pas de réponses multiples et à la limite contradictoires.</a:t>
            </a:r>
          </a:p>
          <a:p>
            <a:pPr lvl="1"/>
            <a:r>
              <a:rPr lang="fr-FR" altLang="fr-FR" sz="1800" dirty="0"/>
              <a:t>Si l’auditeur interroge des collègues, ne répondez pas à leur place…sauf si ce dernier « sèche » et que la situation devient délicate à gérer. De toute façon éviter de vous contredire. Si une explication ne convainc pas l’auditeur et que vous avez la bonne réponse ou un complément d’information important à donner, ne pas hésiter à reprendre la main, à bon escient, pour corriger.</a:t>
            </a:r>
          </a:p>
          <a:p>
            <a:pPr lvl="1"/>
            <a:r>
              <a:rPr lang="fr-FR" altLang="fr-FR" sz="1800" dirty="0"/>
              <a:t>Ne pas braquer l’auditeur. Ce n’est pas une personne qui cherche a priori à vous coincer. Si manifestement il y a un problème, ne pas le nier ou essayer de louvoyer. Le reconnaître, expliquer la situation, pourquoi on en est arrivé là et comment il sera pris en compte (nouvelle release, version, édition…).</a:t>
            </a:r>
          </a:p>
          <a:p>
            <a:pPr lvl="1"/>
            <a:r>
              <a:rPr lang="fr-FR" altLang="fr-FR" sz="1800" dirty="0"/>
              <a:t>Ne pas hésiter à proposer à l’auditeur de lui montrer ultérieurement, avant le fin de l’audit, une preuve de solution à un problème ou d’action de correction</a:t>
            </a:r>
            <a:endParaRPr lang="fr-FR" sz="3200" dirty="0"/>
          </a:p>
        </p:txBody>
      </p:sp>
    </p:spTree>
    <p:extLst>
      <p:ext uri="{BB962C8B-B14F-4D97-AF65-F5344CB8AC3E}">
        <p14:creationId xmlns:p14="http://schemas.microsoft.com/office/powerpoint/2010/main" val="23552141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4D8B303B-A5FC-4E33-AFFB-D648979FAD04}" type="datetime1">
              <a:rPr lang="fr-FR" altLang="fr-FR" i="0" smtClean="0">
                <a:latin typeface="Times New Roman" pitchFamily="18" charset="0"/>
              </a:rPr>
              <a:t>14/10/2018</a:t>
            </a:fld>
            <a:endParaRPr lang="fr-FR" altLang="fr-FR" i="0">
              <a:latin typeface="Times New Roman" pitchFamily="18" charset="0"/>
            </a:endParaRPr>
          </a:p>
        </p:txBody>
      </p:sp>
      <p:sp>
        <p:nvSpPr>
          <p:cNvPr id="98306" name="Rectangle 2"/>
          <p:cNvSpPr>
            <a:spLocks noChangeArrowheads="1"/>
          </p:cNvSpPr>
          <p:nvPr/>
        </p:nvSpPr>
        <p:spPr bwMode="auto">
          <a:xfrm>
            <a:off x="179512" y="1467697"/>
            <a:ext cx="8785101" cy="5201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4138" tIns="42862" rIns="84138" bIns="42862"/>
          <a:lstStyle>
            <a:lvl1pPr marL="317500" indent="-317500" defTabSz="846138">
              <a:spcBef>
                <a:spcPct val="20000"/>
              </a:spcBef>
              <a:buClr>
                <a:srgbClr val="AD2167"/>
              </a:buClr>
              <a:buSzPct val="80000"/>
              <a:buFont typeface="Wingdings" pitchFamily="2" charset="2"/>
              <a:buChar char="l"/>
              <a:defRPr kumimoji="1" sz="2900">
                <a:solidFill>
                  <a:srgbClr val="0058B0"/>
                </a:solidFill>
                <a:latin typeface="Book Antiqua" pitchFamily="18" charset="0"/>
              </a:defRPr>
            </a:lvl1pPr>
            <a:lvl2pPr marL="687388" indent="-255588" defTabSz="846138">
              <a:spcBef>
                <a:spcPct val="20000"/>
              </a:spcBef>
              <a:buClr>
                <a:srgbClr val="AD2167"/>
              </a:buClr>
              <a:buSzPct val="70000"/>
              <a:buFont typeface="Wingdings" pitchFamily="2" charset="2"/>
              <a:buChar char="n"/>
              <a:defRPr kumimoji="1" sz="2500">
                <a:solidFill>
                  <a:srgbClr val="0058B0"/>
                </a:solidFill>
                <a:latin typeface="Book Antiqua" pitchFamily="18" charset="0"/>
              </a:defRPr>
            </a:lvl2pPr>
            <a:lvl3pPr marL="1058863" indent="-212725" defTabSz="846138">
              <a:spcBef>
                <a:spcPct val="20000"/>
              </a:spcBef>
              <a:buClr>
                <a:srgbClr val="AD2167"/>
              </a:buClr>
              <a:buFont typeface="Wingdings" pitchFamily="2" charset="2"/>
              <a:buChar char="w"/>
              <a:defRPr kumimoji="1" sz="2300">
                <a:solidFill>
                  <a:srgbClr val="0058B0"/>
                </a:solidFill>
                <a:latin typeface="Book Antiqua" pitchFamily="18" charset="0"/>
              </a:defRPr>
            </a:lvl3pPr>
            <a:lvl4pPr marL="1460500" indent="-211138" defTabSz="846138">
              <a:spcBef>
                <a:spcPct val="20000"/>
              </a:spcBef>
              <a:buClr>
                <a:srgbClr val="AD2167"/>
              </a:buClr>
              <a:buChar char="–"/>
              <a:defRPr kumimoji="1" sz="1900">
                <a:solidFill>
                  <a:srgbClr val="0058B0"/>
                </a:solidFill>
                <a:latin typeface="Book Antiqua" pitchFamily="18" charset="0"/>
              </a:defRPr>
            </a:lvl4pPr>
            <a:lvl5pPr marL="1863725" indent="-212725" defTabSz="846138">
              <a:spcBef>
                <a:spcPct val="20000"/>
              </a:spcBef>
              <a:buClr>
                <a:srgbClr val="AD2167"/>
              </a:buClr>
              <a:buChar char="•"/>
              <a:defRPr kumimoji="1" sz="1700">
                <a:solidFill>
                  <a:srgbClr val="0058B0"/>
                </a:solidFill>
                <a:latin typeface="Book Antiqua" pitchFamily="18" charset="0"/>
              </a:defRPr>
            </a:lvl5pPr>
            <a:lvl6pPr marL="2320925" indent="-212725" defTabSz="846138" eaLnBrk="0" fontAlgn="base" hangingPunct="0">
              <a:spcBef>
                <a:spcPct val="20000"/>
              </a:spcBef>
              <a:spcAft>
                <a:spcPct val="0"/>
              </a:spcAft>
              <a:buClr>
                <a:srgbClr val="AD2167"/>
              </a:buClr>
              <a:buChar char="•"/>
              <a:defRPr kumimoji="1" sz="1700">
                <a:solidFill>
                  <a:srgbClr val="0058B0"/>
                </a:solidFill>
                <a:latin typeface="Book Antiqua" pitchFamily="18" charset="0"/>
              </a:defRPr>
            </a:lvl6pPr>
            <a:lvl7pPr marL="2778125" indent="-212725" defTabSz="846138" eaLnBrk="0" fontAlgn="base" hangingPunct="0">
              <a:spcBef>
                <a:spcPct val="20000"/>
              </a:spcBef>
              <a:spcAft>
                <a:spcPct val="0"/>
              </a:spcAft>
              <a:buClr>
                <a:srgbClr val="AD2167"/>
              </a:buClr>
              <a:buChar char="•"/>
              <a:defRPr kumimoji="1" sz="1700">
                <a:solidFill>
                  <a:srgbClr val="0058B0"/>
                </a:solidFill>
                <a:latin typeface="Book Antiqua" pitchFamily="18" charset="0"/>
              </a:defRPr>
            </a:lvl7pPr>
            <a:lvl8pPr marL="3235325" indent="-212725" defTabSz="846138" eaLnBrk="0" fontAlgn="base" hangingPunct="0">
              <a:spcBef>
                <a:spcPct val="20000"/>
              </a:spcBef>
              <a:spcAft>
                <a:spcPct val="0"/>
              </a:spcAft>
              <a:buClr>
                <a:srgbClr val="AD2167"/>
              </a:buClr>
              <a:buChar char="•"/>
              <a:defRPr kumimoji="1" sz="1700">
                <a:solidFill>
                  <a:srgbClr val="0058B0"/>
                </a:solidFill>
                <a:latin typeface="Book Antiqua" pitchFamily="18" charset="0"/>
              </a:defRPr>
            </a:lvl8pPr>
            <a:lvl9pPr marL="3692525" indent="-212725" defTabSz="846138" eaLnBrk="0" fontAlgn="base" hangingPunct="0">
              <a:spcBef>
                <a:spcPct val="20000"/>
              </a:spcBef>
              <a:spcAft>
                <a:spcPct val="0"/>
              </a:spcAft>
              <a:buClr>
                <a:srgbClr val="AD2167"/>
              </a:buClr>
              <a:buChar char="•"/>
              <a:defRPr kumimoji="1" sz="1700">
                <a:solidFill>
                  <a:srgbClr val="0058B0"/>
                </a:solidFill>
                <a:latin typeface="Book Antiqua" pitchFamily="18" charset="0"/>
              </a:defRPr>
            </a:lvl9pPr>
          </a:lstStyle>
          <a:p>
            <a:pPr>
              <a:buClr>
                <a:srgbClr val="00A886"/>
              </a:buClr>
              <a:buFont typeface="Wingdings" pitchFamily="2" charset="2"/>
              <a:buChar char="Ø"/>
            </a:pPr>
            <a:r>
              <a:rPr lang="fr-FR" altLang="fr-FR" sz="1600" b="1" dirty="0"/>
              <a:t>Pendant l’audit :</a:t>
            </a:r>
            <a:endParaRPr lang="fr-FR" altLang="fr-FR" sz="1600" dirty="0"/>
          </a:p>
          <a:p>
            <a:pPr lvl="1"/>
            <a:r>
              <a:rPr lang="fr-FR" altLang="fr-FR" sz="1400" dirty="0"/>
              <a:t>Si on a l’impression que l’auditeur a des doutes sur notre maîtrise d’un point (il n’a peut être pas bien compris une situation ou il a mal interprété notre réponse à une question, ou nous avons mal compris sa question, ça peut arriver…), il ne faut pas le laisser rester sur une fausse mauvaise impression qu’on aura du mal ensuite à lui faire rectifier. Il faut battre le fer tant qu’il est chaud, ne pas hésiter à rester sur le point, reformuler et s’expliquer jusqu’à ce qu’on soit bien d’accord. Par le passé, un nombre important de remarques, observations, etc. ont pu être ainsi évitées ou atténuées en terme de sévérité, en s’expliquant à chaud. </a:t>
            </a:r>
          </a:p>
          <a:p>
            <a:pPr lvl="1">
              <a:buFont typeface="Wingdings" pitchFamily="2" charset="2"/>
              <a:buNone/>
            </a:pPr>
            <a:endParaRPr lang="fr-FR" altLang="fr-FR" sz="1400" b="1" dirty="0"/>
          </a:p>
          <a:p>
            <a:pPr lvl="1"/>
            <a:r>
              <a:rPr lang="fr-FR" altLang="fr-FR" sz="1400" b="1" dirty="0"/>
              <a:t>Les auditeurs :</a:t>
            </a:r>
            <a:endParaRPr lang="fr-FR" altLang="fr-FR" sz="1400" dirty="0"/>
          </a:p>
          <a:p>
            <a:pPr lvl="1"/>
            <a:r>
              <a:rPr lang="fr-FR" altLang="fr-FR" sz="1400" dirty="0"/>
              <a:t>Tous les auditeurs que nous avons rencontrés jusqu’à présent ne cherchent pas à nous piéger. Ils ont tous différents profils, différentes expériences, avec plus ou moins de souplesse dans leur comportement et différentes « marottes » et il faudra faire avec... Ils nous sont affectés pour une période de trois ans et nous auront le temps de nous connaître et apprécier.</a:t>
            </a:r>
          </a:p>
          <a:p>
            <a:pPr lvl="1"/>
            <a:r>
              <a:rPr lang="fr-FR" altLang="fr-FR" sz="1400" dirty="0"/>
              <a:t>Les types de comportement et questions rencontrées:</a:t>
            </a:r>
          </a:p>
          <a:p>
            <a:pPr lvl="1"/>
            <a:r>
              <a:rPr lang="fr-FR" altLang="fr-FR" sz="1400" dirty="0"/>
              <a:t>Approche amicale et bavarde (tout du moins au début,…).</a:t>
            </a:r>
          </a:p>
          <a:p>
            <a:pPr lvl="1"/>
            <a:r>
              <a:rPr lang="fr-FR" altLang="fr-FR" sz="1400" dirty="0"/>
              <a:t>Questions pièges ou trop ouvertes.</a:t>
            </a:r>
          </a:p>
          <a:p>
            <a:pPr lvl="1"/>
            <a:r>
              <a:rPr lang="fr-FR" altLang="fr-FR" sz="1400" dirty="0"/>
              <a:t>Questions naïves.</a:t>
            </a:r>
          </a:p>
          <a:p>
            <a:pPr lvl="1"/>
            <a:r>
              <a:rPr lang="fr-FR" altLang="fr-FR" sz="1400" dirty="0"/>
              <a:t>Déclarations et questions pour conduire à la contradiction.</a:t>
            </a:r>
          </a:p>
          <a:p>
            <a:pPr lvl="1"/>
            <a:r>
              <a:rPr lang="fr-FR" altLang="fr-FR" sz="1400" dirty="0"/>
              <a:t>Prêcher le faux.</a:t>
            </a:r>
          </a:p>
          <a:p>
            <a:pPr marL="431800" lvl="1" indent="0">
              <a:buNone/>
            </a:pPr>
            <a:br>
              <a:rPr lang="fr-FR" altLang="fr-FR" sz="1400" dirty="0"/>
            </a:br>
            <a:endParaRPr lang="fr-FR" altLang="fr-FR" sz="1400" b="1" dirty="0"/>
          </a:p>
        </p:txBody>
      </p:sp>
      <p:sp>
        <p:nvSpPr>
          <p:cNvPr id="98307" name="Rectangle 3"/>
          <p:cNvSpPr>
            <a:spLocks noChangeArrowheads="1"/>
          </p:cNvSpPr>
          <p:nvPr/>
        </p:nvSpPr>
        <p:spPr bwMode="auto">
          <a:xfrm>
            <a:off x="684213" y="404813"/>
            <a:ext cx="79629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62" tIns="46032" rIns="92062" bIns="46032" anchor="ctr"/>
          <a:lstStyle>
            <a:lvl1pPr algn="ctr">
              <a:defRPr kumimoji="1" sz="3500" i="1">
                <a:solidFill>
                  <a:srgbClr val="0058B0"/>
                </a:solidFill>
                <a:latin typeface="Century Gothic" pitchFamily="34" charset="0"/>
              </a:defRPr>
            </a:lvl1pPr>
            <a:lvl2pPr algn="ctr">
              <a:defRPr kumimoji="1" sz="3500" i="1">
                <a:solidFill>
                  <a:srgbClr val="0058B0"/>
                </a:solidFill>
                <a:latin typeface="Century Gothic" pitchFamily="34" charset="0"/>
              </a:defRPr>
            </a:lvl2pPr>
            <a:lvl3pPr algn="ctr">
              <a:defRPr kumimoji="1" sz="3500" i="1">
                <a:solidFill>
                  <a:srgbClr val="0058B0"/>
                </a:solidFill>
                <a:latin typeface="Century Gothic" pitchFamily="34" charset="0"/>
              </a:defRPr>
            </a:lvl3pPr>
            <a:lvl4pPr algn="ctr">
              <a:defRPr kumimoji="1" sz="3500" i="1">
                <a:solidFill>
                  <a:srgbClr val="0058B0"/>
                </a:solidFill>
                <a:latin typeface="Century Gothic" pitchFamily="34" charset="0"/>
              </a:defRPr>
            </a:lvl4pPr>
            <a:lvl5pPr algn="ctr">
              <a:defRPr kumimoji="1" sz="3500" i="1">
                <a:solidFill>
                  <a:srgbClr val="0058B0"/>
                </a:solidFill>
                <a:latin typeface="Century Gothic" pitchFamily="34" charset="0"/>
              </a:defRPr>
            </a:lvl5pPr>
            <a:lvl6pPr marL="457200" algn="ctr" eaLnBrk="0" fontAlgn="base" hangingPunct="0">
              <a:spcBef>
                <a:spcPct val="0"/>
              </a:spcBef>
              <a:spcAft>
                <a:spcPct val="0"/>
              </a:spcAft>
              <a:defRPr kumimoji="1" sz="3500" i="1">
                <a:solidFill>
                  <a:srgbClr val="0058B0"/>
                </a:solidFill>
                <a:latin typeface="Century Gothic" pitchFamily="34" charset="0"/>
              </a:defRPr>
            </a:lvl6pPr>
            <a:lvl7pPr marL="914400" algn="ctr" eaLnBrk="0" fontAlgn="base" hangingPunct="0">
              <a:spcBef>
                <a:spcPct val="0"/>
              </a:spcBef>
              <a:spcAft>
                <a:spcPct val="0"/>
              </a:spcAft>
              <a:defRPr kumimoji="1" sz="3500" i="1">
                <a:solidFill>
                  <a:srgbClr val="0058B0"/>
                </a:solidFill>
                <a:latin typeface="Century Gothic" pitchFamily="34" charset="0"/>
              </a:defRPr>
            </a:lvl7pPr>
            <a:lvl8pPr marL="1371600" algn="ctr" eaLnBrk="0" fontAlgn="base" hangingPunct="0">
              <a:spcBef>
                <a:spcPct val="0"/>
              </a:spcBef>
              <a:spcAft>
                <a:spcPct val="0"/>
              </a:spcAft>
              <a:defRPr kumimoji="1" sz="3500" i="1">
                <a:solidFill>
                  <a:srgbClr val="0058B0"/>
                </a:solidFill>
                <a:latin typeface="Century Gothic" pitchFamily="34" charset="0"/>
              </a:defRPr>
            </a:lvl8pPr>
            <a:lvl9pPr marL="1828800" algn="ctr" eaLnBrk="0" fontAlgn="base" hangingPunct="0">
              <a:spcBef>
                <a:spcPct val="0"/>
              </a:spcBef>
              <a:spcAft>
                <a:spcPct val="0"/>
              </a:spcAft>
              <a:defRPr kumimoji="1" sz="3500" i="1">
                <a:solidFill>
                  <a:srgbClr val="0058B0"/>
                </a:solidFill>
                <a:latin typeface="Century Gothic" pitchFamily="34" charset="0"/>
              </a:defRPr>
            </a:lvl9pPr>
          </a:lstStyle>
          <a:p>
            <a:pPr algn="l"/>
            <a:r>
              <a:rPr lang="fr-FR" altLang="fr-FR"/>
              <a:t>Divers</a:t>
            </a:r>
          </a:p>
        </p:txBody>
      </p:sp>
      <p:sp>
        <p:nvSpPr>
          <p:cNvPr id="2" name="Espace réservé du pied de page 1"/>
          <p:cNvSpPr>
            <a:spLocks noGrp="1"/>
          </p:cNvSpPr>
          <p:nvPr>
            <p:ph type="ftr" sz="quarter" idx="11"/>
          </p:nvPr>
        </p:nvSpPr>
        <p:spPr/>
        <p:txBody>
          <a:bodyPr/>
          <a:lstStyle/>
          <a:p>
            <a:r>
              <a:rPr kumimoji="0" lang="fr-FR"/>
              <a:t>Sharesap.com®. Copyright©. Tous droits réservés. Par Mickael QUESNOT, Consultant SAP</a:t>
            </a:r>
            <a:endParaRPr kumimoji="0" lang="en-US"/>
          </a:p>
        </p:txBody>
      </p:sp>
      <p:sp>
        <p:nvSpPr>
          <p:cNvPr id="3" name="Espace réservé du numéro de diapositive 2"/>
          <p:cNvSpPr>
            <a:spLocks noGrp="1"/>
          </p:cNvSpPr>
          <p:nvPr>
            <p:ph type="sldNum" sz="quarter" idx="12"/>
          </p:nvPr>
        </p:nvSpPr>
        <p:spPr/>
        <p:txBody>
          <a:bodyPr/>
          <a:lstStyle/>
          <a:p>
            <a:pPr eaLnBrk="1" latinLnBrk="0" hangingPunct="1"/>
            <a:fld id="{2C6B1FF6-39B9-40F5-8B67-33C6354A3D4F}" type="slidenum">
              <a:rPr kumimoji="0" lang="en-US" smtClean="0"/>
              <a:pPr eaLnBrk="1" latinLnBrk="0" hangingPunct="1"/>
              <a:t>11</a:t>
            </a:fld>
            <a:endParaRPr kumimoji="0"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1C8349B9-345A-4230-8192-12E4A574D668}" type="datetime1">
              <a:rPr lang="fr-FR" altLang="fr-FR" i="0" smtClean="0">
                <a:latin typeface="Times New Roman" pitchFamily="18" charset="0"/>
              </a:rPr>
              <a:t>14/10/2018</a:t>
            </a:fld>
            <a:endParaRPr lang="fr-FR" altLang="fr-FR" i="0">
              <a:latin typeface="Times New Roman" pitchFamily="18" charset="0"/>
            </a:endParaRPr>
          </a:p>
        </p:txBody>
      </p:sp>
      <p:sp>
        <p:nvSpPr>
          <p:cNvPr id="99330" name="Rectangle 2"/>
          <p:cNvSpPr>
            <a:spLocks noChangeArrowheads="1"/>
          </p:cNvSpPr>
          <p:nvPr/>
        </p:nvSpPr>
        <p:spPr bwMode="auto">
          <a:xfrm>
            <a:off x="107504" y="1512994"/>
            <a:ext cx="8857109" cy="4868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4138" tIns="42862" rIns="84138" bIns="42862"/>
          <a:lstStyle>
            <a:lvl1pPr marL="317500" indent="-317500" defTabSz="846138">
              <a:spcBef>
                <a:spcPct val="20000"/>
              </a:spcBef>
              <a:buClr>
                <a:srgbClr val="AD2167"/>
              </a:buClr>
              <a:buSzPct val="80000"/>
              <a:buFont typeface="Wingdings" pitchFamily="2" charset="2"/>
              <a:buChar char="l"/>
              <a:defRPr kumimoji="1" sz="2900">
                <a:solidFill>
                  <a:srgbClr val="0058B0"/>
                </a:solidFill>
                <a:latin typeface="Book Antiqua" pitchFamily="18" charset="0"/>
              </a:defRPr>
            </a:lvl1pPr>
            <a:lvl2pPr marL="687388" indent="-255588" defTabSz="846138">
              <a:spcBef>
                <a:spcPct val="20000"/>
              </a:spcBef>
              <a:buClr>
                <a:srgbClr val="AD2167"/>
              </a:buClr>
              <a:buSzPct val="70000"/>
              <a:buFont typeface="Wingdings" pitchFamily="2" charset="2"/>
              <a:buChar char="n"/>
              <a:defRPr kumimoji="1" sz="2500">
                <a:solidFill>
                  <a:srgbClr val="0058B0"/>
                </a:solidFill>
                <a:latin typeface="Book Antiqua" pitchFamily="18" charset="0"/>
              </a:defRPr>
            </a:lvl2pPr>
            <a:lvl3pPr marL="1058863" indent="-212725" defTabSz="846138">
              <a:spcBef>
                <a:spcPct val="20000"/>
              </a:spcBef>
              <a:buClr>
                <a:srgbClr val="AD2167"/>
              </a:buClr>
              <a:buFont typeface="Wingdings" pitchFamily="2" charset="2"/>
              <a:buChar char="w"/>
              <a:defRPr kumimoji="1" sz="2300">
                <a:solidFill>
                  <a:srgbClr val="0058B0"/>
                </a:solidFill>
                <a:latin typeface="Book Antiqua" pitchFamily="18" charset="0"/>
              </a:defRPr>
            </a:lvl3pPr>
            <a:lvl4pPr marL="1460500" indent="-211138" defTabSz="846138">
              <a:spcBef>
                <a:spcPct val="20000"/>
              </a:spcBef>
              <a:buClr>
                <a:srgbClr val="AD2167"/>
              </a:buClr>
              <a:buChar char="–"/>
              <a:defRPr kumimoji="1" sz="1900">
                <a:solidFill>
                  <a:srgbClr val="0058B0"/>
                </a:solidFill>
                <a:latin typeface="Book Antiqua" pitchFamily="18" charset="0"/>
              </a:defRPr>
            </a:lvl4pPr>
            <a:lvl5pPr marL="1863725" indent="-212725" defTabSz="846138">
              <a:spcBef>
                <a:spcPct val="20000"/>
              </a:spcBef>
              <a:buClr>
                <a:srgbClr val="AD2167"/>
              </a:buClr>
              <a:buChar char="•"/>
              <a:defRPr kumimoji="1" sz="1700">
                <a:solidFill>
                  <a:srgbClr val="0058B0"/>
                </a:solidFill>
                <a:latin typeface="Book Antiqua" pitchFamily="18" charset="0"/>
              </a:defRPr>
            </a:lvl5pPr>
            <a:lvl6pPr marL="2320925" indent="-212725" defTabSz="846138" eaLnBrk="0" fontAlgn="base" hangingPunct="0">
              <a:spcBef>
                <a:spcPct val="20000"/>
              </a:spcBef>
              <a:spcAft>
                <a:spcPct val="0"/>
              </a:spcAft>
              <a:buClr>
                <a:srgbClr val="AD2167"/>
              </a:buClr>
              <a:buChar char="•"/>
              <a:defRPr kumimoji="1" sz="1700">
                <a:solidFill>
                  <a:srgbClr val="0058B0"/>
                </a:solidFill>
                <a:latin typeface="Book Antiqua" pitchFamily="18" charset="0"/>
              </a:defRPr>
            </a:lvl6pPr>
            <a:lvl7pPr marL="2778125" indent="-212725" defTabSz="846138" eaLnBrk="0" fontAlgn="base" hangingPunct="0">
              <a:spcBef>
                <a:spcPct val="20000"/>
              </a:spcBef>
              <a:spcAft>
                <a:spcPct val="0"/>
              </a:spcAft>
              <a:buClr>
                <a:srgbClr val="AD2167"/>
              </a:buClr>
              <a:buChar char="•"/>
              <a:defRPr kumimoji="1" sz="1700">
                <a:solidFill>
                  <a:srgbClr val="0058B0"/>
                </a:solidFill>
                <a:latin typeface="Book Antiqua" pitchFamily="18" charset="0"/>
              </a:defRPr>
            </a:lvl7pPr>
            <a:lvl8pPr marL="3235325" indent="-212725" defTabSz="846138" eaLnBrk="0" fontAlgn="base" hangingPunct="0">
              <a:spcBef>
                <a:spcPct val="20000"/>
              </a:spcBef>
              <a:spcAft>
                <a:spcPct val="0"/>
              </a:spcAft>
              <a:buClr>
                <a:srgbClr val="AD2167"/>
              </a:buClr>
              <a:buChar char="•"/>
              <a:defRPr kumimoji="1" sz="1700">
                <a:solidFill>
                  <a:srgbClr val="0058B0"/>
                </a:solidFill>
                <a:latin typeface="Book Antiqua" pitchFamily="18" charset="0"/>
              </a:defRPr>
            </a:lvl8pPr>
            <a:lvl9pPr marL="3692525" indent="-212725" defTabSz="846138" eaLnBrk="0" fontAlgn="base" hangingPunct="0">
              <a:spcBef>
                <a:spcPct val="20000"/>
              </a:spcBef>
              <a:spcAft>
                <a:spcPct val="0"/>
              </a:spcAft>
              <a:buClr>
                <a:srgbClr val="AD2167"/>
              </a:buClr>
              <a:buChar char="•"/>
              <a:defRPr kumimoji="1" sz="1700">
                <a:solidFill>
                  <a:srgbClr val="0058B0"/>
                </a:solidFill>
                <a:latin typeface="Book Antiqua" pitchFamily="18" charset="0"/>
              </a:defRPr>
            </a:lvl9pPr>
          </a:lstStyle>
          <a:p>
            <a:r>
              <a:rPr lang="fr-FR" altLang="fr-FR" sz="1400" b="1" dirty="0"/>
              <a:t>Comment réagir aux questions de l’auditeur :</a:t>
            </a:r>
            <a:endParaRPr lang="fr-FR" altLang="fr-FR" sz="1400" dirty="0"/>
          </a:p>
          <a:p>
            <a:pPr lvl="1"/>
            <a:r>
              <a:rPr lang="fr-FR" altLang="fr-FR" sz="1200" dirty="0"/>
              <a:t>A priori ne pas répondre pour quelqu’un d’autre, laisser la personne interrogée s’exprimer. Intervenir si nécessaire pour compléter ou amender une réponse jugée inadéquate.</a:t>
            </a:r>
          </a:p>
          <a:p>
            <a:pPr lvl="1"/>
            <a:r>
              <a:rPr lang="fr-FR" altLang="fr-FR" sz="1200" dirty="0"/>
              <a:t>Faire répéter une question mal comprise ou revenir sur une réponse mal comprise. </a:t>
            </a:r>
          </a:p>
          <a:p>
            <a:pPr lvl="1"/>
            <a:r>
              <a:rPr lang="fr-FR" altLang="fr-FR" sz="1200" dirty="0"/>
              <a:t>Ne pas laisser le doute s’installer chez l’auditeur. </a:t>
            </a:r>
          </a:p>
          <a:p>
            <a:pPr lvl="1"/>
            <a:r>
              <a:rPr lang="fr-FR" altLang="fr-FR" sz="1200" dirty="0"/>
              <a:t>Répondre simplement (par oui ou par non, sans trop de délayage).</a:t>
            </a:r>
          </a:p>
          <a:p>
            <a:pPr lvl="1"/>
            <a:r>
              <a:rPr lang="fr-FR" altLang="fr-FR" sz="1200" dirty="0"/>
              <a:t>Répondre seulement à la question posée.</a:t>
            </a:r>
          </a:p>
          <a:p>
            <a:pPr lvl="1"/>
            <a:r>
              <a:rPr lang="fr-FR" altLang="fr-FR" sz="1200" dirty="0"/>
              <a:t>Ne pas donner d’information complémentaire, le trop est l’ennemi du bien.</a:t>
            </a:r>
          </a:p>
          <a:p>
            <a:pPr lvl="1"/>
            <a:r>
              <a:rPr lang="fr-FR" altLang="fr-FR" sz="1200" dirty="0"/>
              <a:t>Ne montrez que les documents demandés.</a:t>
            </a:r>
          </a:p>
          <a:p>
            <a:pPr lvl="1"/>
            <a:r>
              <a:rPr lang="fr-FR" altLang="fr-FR" sz="1200" dirty="0"/>
              <a:t>Ne pas être bavard.</a:t>
            </a:r>
          </a:p>
          <a:p>
            <a:pPr lvl="1"/>
            <a:r>
              <a:rPr lang="fr-FR" altLang="fr-FR" sz="1200" dirty="0"/>
              <a:t>Ne pas poser de questions à l’auditeur.</a:t>
            </a:r>
          </a:p>
          <a:p>
            <a:pPr lvl="1"/>
            <a:r>
              <a:rPr lang="fr-FR" altLang="fr-FR" sz="1200" dirty="0"/>
              <a:t>Si on vous demande de montrer un exemple : montrez un seul exemple. Choisissez le meilleur !</a:t>
            </a:r>
          </a:p>
          <a:p>
            <a:pPr lvl="1"/>
            <a:r>
              <a:rPr lang="fr-FR" altLang="fr-FR" sz="1200" dirty="0"/>
              <a:t>Attention ! il ne faut pas que la recherche d’un document dure trop longtemps (&lt;5 minutes)</a:t>
            </a:r>
          </a:p>
          <a:p>
            <a:pPr lvl="1">
              <a:buFont typeface="Wingdings" pitchFamily="2" charset="2"/>
              <a:buNone/>
            </a:pPr>
            <a:br>
              <a:rPr lang="fr-FR" altLang="fr-FR" sz="1200" dirty="0"/>
            </a:br>
            <a:r>
              <a:rPr lang="fr-FR" altLang="fr-FR" sz="1200" b="1" dirty="0"/>
              <a:t>Réactions acceptables à des questions de l’auditeur</a:t>
            </a:r>
            <a:endParaRPr lang="fr-FR" altLang="fr-FR" sz="1200" dirty="0"/>
          </a:p>
          <a:p>
            <a:pPr lvl="1"/>
            <a:r>
              <a:rPr lang="fr-FR" altLang="fr-FR" sz="1200" dirty="0"/>
              <a:t>Décliner la question ; dire que vous ne connaissez pas la réponse.</a:t>
            </a:r>
          </a:p>
          <a:p>
            <a:pPr lvl="1"/>
            <a:r>
              <a:rPr lang="fr-FR" altLang="fr-FR" sz="1200" dirty="0"/>
              <a:t>Renvoyer la question à une autre personne.</a:t>
            </a:r>
          </a:p>
          <a:p>
            <a:pPr lvl="1"/>
            <a:r>
              <a:rPr lang="fr-FR" altLang="fr-FR" sz="1200" dirty="0"/>
              <a:t>Consulter le bon paragraphe dans un document de référence (procédure, manuel, plan) avant de répondre.</a:t>
            </a:r>
          </a:p>
          <a:p>
            <a:pPr lvl="1"/>
            <a:r>
              <a:rPr lang="fr-FR" altLang="fr-FR" sz="1200" dirty="0"/>
              <a:t>Montrer ou lire ce paragraphe à l’auditeur.</a:t>
            </a:r>
          </a:p>
          <a:p>
            <a:pPr lvl="1"/>
            <a:r>
              <a:rPr lang="fr-FR" altLang="fr-FR" sz="1200" dirty="0"/>
              <a:t>Montrer un document à appliquer au lieu de le décrire.</a:t>
            </a:r>
            <a:endParaRPr lang="fr-FR" altLang="fr-FR" sz="1200" b="1" dirty="0"/>
          </a:p>
        </p:txBody>
      </p:sp>
      <p:sp>
        <p:nvSpPr>
          <p:cNvPr id="99331" name="Rectangle 3"/>
          <p:cNvSpPr>
            <a:spLocks noChangeArrowheads="1"/>
          </p:cNvSpPr>
          <p:nvPr/>
        </p:nvSpPr>
        <p:spPr bwMode="auto">
          <a:xfrm>
            <a:off x="712788" y="549275"/>
            <a:ext cx="79629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62" tIns="46032" rIns="92062" bIns="46032" anchor="ctr"/>
          <a:lstStyle>
            <a:lvl1pPr algn="ctr">
              <a:defRPr kumimoji="1" sz="3500" i="1">
                <a:solidFill>
                  <a:srgbClr val="0058B0"/>
                </a:solidFill>
                <a:latin typeface="Century Gothic" pitchFamily="34" charset="0"/>
              </a:defRPr>
            </a:lvl1pPr>
            <a:lvl2pPr algn="ctr">
              <a:defRPr kumimoji="1" sz="3500" i="1">
                <a:solidFill>
                  <a:srgbClr val="0058B0"/>
                </a:solidFill>
                <a:latin typeface="Century Gothic" pitchFamily="34" charset="0"/>
              </a:defRPr>
            </a:lvl2pPr>
            <a:lvl3pPr algn="ctr">
              <a:defRPr kumimoji="1" sz="3500" i="1">
                <a:solidFill>
                  <a:srgbClr val="0058B0"/>
                </a:solidFill>
                <a:latin typeface="Century Gothic" pitchFamily="34" charset="0"/>
              </a:defRPr>
            </a:lvl3pPr>
            <a:lvl4pPr algn="ctr">
              <a:defRPr kumimoji="1" sz="3500" i="1">
                <a:solidFill>
                  <a:srgbClr val="0058B0"/>
                </a:solidFill>
                <a:latin typeface="Century Gothic" pitchFamily="34" charset="0"/>
              </a:defRPr>
            </a:lvl4pPr>
            <a:lvl5pPr algn="ctr">
              <a:defRPr kumimoji="1" sz="3500" i="1">
                <a:solidFill>
                  <a:srgbClr val="0058B0"/>
                </a:solidFill>
                <a:latin typeface="Century Gothic" pitchFamily="34" charset="0"/>
              </a:defRPr>
            </a:lvl5pPr>
            <a:lvl6pPr marL="457200" algn="ctr" eaLnBrk="0" fontAlgn="base" hangingPunct="0">
              <a:spcBef>
                <a:spcPct val="0"/>
              </a:spcBef>
              <a:spcAft>
                <a:spcPct val="0"/>
              </a:spcAft>
              <a:defRPr kumimoji="1" sz="3500" i="1">
                <a:solidFill>
                  <a:srgbClr val="0058B0"/>
                </a:solidFill>
                <a:latin typeface="Century Gothic" pitchFamily="34" charset="0"/>
              </a:defRPr>
            </a:lvl6pPr>
            <a:lvl7pPr marL="914400" algn="ctr" eaLnBrk="0" fontAlgn="base" hangingPunct="0">
              <a:spcBef>
                <a:spcPct val="0"/>
              </a:spcBef>
              <a:spcAft>
                <a:spcPct val="0"/>
              </a:spcAft>
              <a:defRPr kumimoji="1" sz="3500" i="1">
                <a:solidFill>
                  <a:srgbClr val="0058B0"/>
                </a:solidFill>
                <a:latin typeface="Century Gothic" pitchFamily="34" charset="0"/>
              </a:defRPr>
            </a:lvl7pPr>
            <a:lvl8pPr marL="1371600" algn="ctr" eaLnBrk="0" fontAlgn="base" hangingPunct="0">
              <a:spcBef>
                <a:spcPct val="0"/>
              </a:spcBef>
              <a:spcAft>
                <a:spcPct val="0"/>
              </a:spcAft>
              <a:defRPr kumimoji="1" sz="3500" i="1">
                <a:solidFill>
                  <a:srgbClr val="0058B0"/>
                </a:solidFill>
                <a:latin typeface="Century Gothic" pitchFamily="34" charset="0"/>
              </a:defRPr>
            </a:lvl8pPr>
            <a:lvl9pPr marL="1828800" algn="ctr" eaLnBrk="0" fontAlgn="base" hangingPunct="0">
              <a:spcBef>
                <a:spcPct val="0"/>
              </a:spcBef>
              <a:spcAft>
                <a:spcPct val="0"/>
              </a:spcAft>
              <a:defRPr kumimoji="1" sz="3500" i="1">
                <a:solidFill>
                  <a:srgbClr val="0058B0"/>
                </a:solidFill>
                <a:latin typeface="Century Gothic" pitchFamily="34" charset="0"/>
              </a:defRPr>
            </a:lvl9pPr>
          </a:lstStyle>
          <a:p>
            <a:pPr algn="l"/>
            <a:r>
              <a:rPr lang="fr-FR" altLang="fr-FR"/>
              <a:t>Divers</a:t>
            </a:r>
          </a:p>
        </p:txBody>
      </p:sp>
      <p:sp>
        <p:nvSpPr>
          <p:cNvPr id="2" name="Espace réservé du pied de page 1"/>
          <p:cNvSpPr>
            <a:spLocks noGrp="1"/>
          </p:cNvSpPr>
          <p:nvPr>
            <p:ph type="ftr" sz="quarter" idx="11"/>
          </p:nvPr>
        </p:nvSpPr>
        <p:spPr/>
        <p:txBody>
          <a:bodyPr/>
          <a:lstStyle/>
          <a:p>
            <a:r>
              <a:rPr kumimoji="0" lang="fr-FR"/>
              <a:t>Sharesap.com®. Copyright©. Tous droits réservés. Par Mickael QUESNOT, Consultant SAP</a:t>
            </a:r>
            <a:endParaRPr kumimoji="0" lang="en-US"/>
          </a:p>
        </p:txBody>
      </p:sp>
      <p:sp>
        <p:nvSpPr>
          <p:cNvPr id="3" name="Espace réservé du numéro de diapositive 2"/>
          <p:cNvSpPr>
            <a:spLocks noGrp="1"/>
          </p:cNvSpPr>
          <p:nvPr>
            <p:ph type="sldNum" sz="quarter" idx="12"/>
          </p:nvPr>
        </p:nvSpPr>
        <p:spPr/>
        <p:txBody>
          <a:bodyPr/>
          <a:lstStyle/>
          <a:p>
            <a:pPr eaLnBrk="1" latinLnBrk="0" hangingPunct="1"/>
            <a:fld id="{2C6B1FF6-39B9-40F5-8B67-33C6354A3D4F}" type="slidenum">
              <a:rPr kumimoji="0" lang="en-US" smtClean="0"/>
              <a:pPr eaLnBrk="1" latinLnBrk="0" hangingPunct="1"/>
              <a:t>12</a:t>
            </a:fld>
            <a:endParaRPr kumimoji="0"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0C4C2A25-E1DA-4F5A-B9DD-B82931686A37}" type="datetime1">
              <a:rPr lang="fr-FR" altLang="fr-FR" i="0" smtClean="0">
                <a:latin typeface="Times New Roman" pitchFamily="18" charset="0"/>
              </a:rPr>
              <a:t>14/10/2018</a:t>
            </a:fld>
            <a:endParaRPr lang="fr-FR" altLang="fr-FR" i="0">
              <a:latin typeface="Times New Roman" pitchFamily="18" charset="0"/>
            </a:endParaRPr>
          </a:p>
        </p:txBody>
      </p:sp>
      <p:sp>
        <p:nvSpPr>
          <p:cNvPr id="100354" name="Rectangle 2"/>
          <p:cNvSpPr>
            <a:spLocks noChangeArrowheads="1"/>
          </p:cNvSpPr>
          <p:nvPr/>
        </p:nvSpPr>
        <p:spPr bwMode="auto">
          <a:xfrm>
            <a:off x="395288" y="1844824"/>
            <a:ext cx="8569325" cy="45369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4138" tIns="42862" rIns="84138" bIns="42862"/>
          <a:lstStyle>
            <a:lvl1pPr marL="317500" indent="-317500" defTabSz="846138">
              <a:spcBef>
                <a:spcPct val="20000"/>
              </a:spcBef>
              <a:buClr>
                <a:srgbClr val="AD2167"/>
              </a:buClr>
              <a:buSzPct val="80000"/>
              <a:buFont typeface="Wingdings" pitchFamily="2" charset="2"/>
              <a:buChar char="l"/>
              <a:defRPr kumimoji="1" sz="2900">
                <a:solidFill>
                  <a:srgbClr val="0058B0"/>
                </a:solidFill>
                <a:latin typeface="Book Antiqua" pitchFamily="18" charset="0"/>
              </a:defRPr>
            </a:lvl1pPr>
            <a:lvl2pPr marL="687388" indent="-255588" defTabSz="846138">
              <a:spcBef>
                <a:spcPct val="20000"/>
              </a:spcBef>
              <a:buClr>
                <a:srgbClr val="AD2167"/>
              </a:buClr>
              <a:buSzPct val="70000"/>
              <a:buFont typeface="Wingdings" pitchFamily="2" charset="2"/>
              <a:buChar char="n"/>
              <a:defRPr kumimoji="1" sz="2500">
                <a:solidFill>
                  <a:srgbClr val="0058B0"/>
                </a:solidFill>
                <a:latin typeface="Book Antiqua" pitchFamily="18" charset="0"/>
              </a:defRPr>
            </a:lvl2pPr>
            <a:lvl3pPr marL="1058863" indent="-212725" defTabSz="846138">
              <a:spcBef>
                <a:spcPct val="20000"/>
              </a:spcBef>
              <a:buClr>
                <a:srgbClr val="AD2167"/>
              </a:buClr>
              <a:buFont typeface="Wingdings" pitchFamily="2" charset="2"/>
              <a:buChar char="w"/>
              <a:defRPr kumimoji="1" sz="2300">
                <a:solidFill>
                  <a:srgbClr val="0058B0"/>
                </a:solidFill>
                <a:latin typeface="Book Antiqua" pitchFamily="18" charset="0"/>
              </a:defRPr>
            </a:lvl3pPr>
            <a:lvl4pPr marL="1460500" indent="-211138" defTabSz="846138">
              <a:spcBef>
                <a:spcPct val="20000"/>
              </a:spcBef>
              <a:buClr>
                <a:srgbClr val="AD2167"/>
              </a:buClr>
              <a:buChar char="–"/>
              <a:defRPr kumimoji="1" sz="1900">
                <a:solidFill>
                  <a:srgbClr val="0058B0"/>
                </a:solidFill>
                <a:latin typeface="Book Antiqua" pitchFamily="18" charset="0"/>
              </a:defRPr>
            </a:lvl4pPr>
            <a:lvl5pPr marL="1863725" indent="-212725" defTabSz="846138">
              <a:spcBef>
                <a:spcPct val="20000"/>
              </a:spcBef>
              <a:buClr>
                <a:srgbClr val="AD2167"/>
              </a:buClr>
              <a:buChar char="•"/>
              <a:defRPr kumimoji="1" sz="1700">
                <a:solidFill>
                  <a:srgbClr val="0058B0"/>
                </a:solidFill>
                <a:latin typeface="Book Antiqua" pitchFamily="18" charset="0"/>
              </a:defRPr>
            </a:lvl5pPr>
            <a:lvl6pPr marL="2320925" indent="-212725" defTabSz="846138" eaLnBrk="0" fontAlgn="base" hangingPunct="0">
              <a:spcBef>
                <a:spcPct val="20000"/>
              </a:spcBef>
              <a:spcAft>
                <a:spcPct val="0"/>
              </a:spcAft>
              <a:buClr>
                <a:srgbClr val="AD2167"/>
              </a:buClr>
              <a:buChar char="•"/>
              <a:defRPr kumimoji="1" sz="1700">
                <a:solidFill>
                  <a:srgbClr val="0058B0"/>
                </a:solidFill>
                <a:latin typeface="Book Antiqua" pitchFamily="18" charset="0"/>
              </a:defRPr>
            </a:lvl6pPr>
            <a:lvl7pPr marL="2778125" indent="-212725" defTabSz="846138" eaLnBrk="0" fontAlgn="base" hangingPunct="0">
              <a:spcBef>
                <a:spcPct val="20000"/>
              </a:spcBef>
              <a:spcAft>
                <a:spcPct val="0"/>
              </a:spcAft>
              <a:buClr>
                <a:srgbClr val="AD2167"/>
              </a:buClr>
              <a:buChar char="•"/>
              <a:defRPr kumimoji="1" sz="1700">
                <a:solidFill>
                  <a:srgbClr val="0058B0"/>
                </a:solidFill>
                <a:latin typeface="Book Antiqua" pitchFamily="18" charset="0"/>
              </a:defRPr>
            </a:lvl7pPr>
            <a:lvl8pPr marL="3235325" indent="-212725" defTabSz="846138" eaLnBrk="0" fontAlgn="base" hangingPunct="0">
              <a:spcBef>
                <a:spcPct val="20000"/>
              </a:spcBef>
              <a:spcAft>
                <a:spcPct val="0"/>
              </a:spcAft>
              <a:buClr>
                <a:srgbClr val="AD2167"/>
              </a:buClr>
              <a:buChar char="•"/>
              <a:defRPr kumimoji="1" sz="1700">
                <a:solidFill>
                  <a:srgbClr val="0058B0"/>
                </a:solidFill>
                <a:latin typeface="Book Antiqua" pitchFamily="18" charset="0"/>
              </a:defRPr>
            </a:lvl8pPr>
            <a:lvl9pPr marL="3692525" indent="-212725" defTabSz="846138" eaLnBrk="0" fontAlgn="base" hangingPunct="0">
              <a:spcBef>
                <a:spcPct val="20000"/>
              </a:spcBef>
              <a:spcAft>
                <a:spcPct val="0"/>
              </a:spcAft>
              <a:buClr>
                <a:srgbClr val="AD2167"/>
              </a:buClr>
              <a:buChar char="•"/>
              <a:defRPr kumimoji="1" sz="1700">
                <a:solidFill>
                  <a:srgbClr val="0058B0"/>
                </a:solidFill>
                <a:latin typeface="Book Antiqua" pitchFamily="18" charset="0"/>
              </a:defRPr>
            </a:lvl9pPr>
          </a:lstStyle>
          <a:p>
            <a:pPr lvl="1"/>
            <a:r>
              <a:rPr lang="fr-FR" altLang="fr-FR" sz="1200" b="1" dirty="0"/>
              <a:t>Recommandations diverses :</a:t>
            </a:r>
            <a:endParaRPr lang="fr-FR" altLang="fr-FR" sz="1200" dirty="0"/>
          </a:p>
          <a:p>
            <a:pPr lvl="1"/>
            <a:r>
              <a:rPr lang="fr-FR" altLang="fr-FR" sz="1200" dirty="0"/>
              <a:t>La première des procédures c’est le manuel qualité pour une activité transverse (achat, formation, </a:t>
            </a:r>
            <a:r>
              <a:rPr lang="fr-FR" altLang="fr-FR" sz="1200" dirty="0" err="1"/>
              <a:t>etc</a:t>
            </a:r>
            <a:r>
              <a:rPr lang="fr-FR" altLang="fr-FR" sz="1200" dirty="0"/>
              <a:t>).</a:t>
            </a:r>
          </a:p>
          <a:p>
            <a:pPr lvl="1"/>
            <a:r>
              <a:rPr lang="fr-FR" altLang="fr-FR" sz="1200" dirty="0"/>
              <a:t>Pour un projet, la première procédure qualité c’est le plan qualité du projet, surtout s'il est contractuel, ou le Plan de Management de Projet (PMP).</a:t>
            </a:r>
          </a:p>
          <a:p>
            <a:pPr lvl="1"/>
            <a:r>
              <a:rPr lang="fr-FR" altLang="fr-FR" sz="1200" dirty="0"/>
              <a:t>La vraie référence d’une procédure est sur le réseau.</a:t>
            </a:r>
          </a:p>
          <a:p>
            <a:pPr lvl="1"/>
            <a:r>
              <a:rPr lang="fr-FR" altLang="fr-FR" sz="1200" dirty="0"/>
              <a:t>On peut aussi consulter les copies papier à un point de consultation (si un tel point existe).</a:t>
            </a:r>
          </a:p>
          <a:p>
            <a:pPr lvl="1"/>
            <a:r>
              <a:rPr lang="fr-FR" altLang="fr-FR" sz="1200" dirty="0"/>
              <a:t>On peut faire des copies de la procédure d’origine, mais on sait que c’est un document de travail dont il faudra que vérifier la validité (date et édition) par rapport à sa référence avant chaque utilisation.</a:t>
            </a:r>
            <a:endParaRPr lang="fr-FR" altLang="fr-FR" sz="1200" u="sng" dirty="0"/>
          </a:p>
          <a:p>
            <a:pPr lvl="1"/>
            <a:r>
              <a:rPr lang="fr-FR" altLang="fr-FR" sz="1200" u="sng" dirty="0"/>
              <a:t>Des mots à utiliser avec prudence :</a:t>
            </a:r>
            <a:endParaRPr lang="fr-FR" altLang="fr-FR" sz="1200" dirty="0"/>
          </a:p>
          <a:p>
            <a:pPr lvl="1"/>
            <a:r>
              <a:rPr lang="fr-FR" altLang="fr-FR" sz="1200" dirty="0"/>
              <a:t>Procédure, contrôle, enregistrement, approuver, vérifier, correction, non-conformité, action corrective, action préventive et audit.</a:t>
            </a:r>
            <a:endParaRPr lang="fr-FR" altLang="fr-FR" sz="1200" dirty="0">
              <a:solidFill>
                <a:schemeClr val="bg1"/>
              </a:solidFill>
              <a:cs typeface="Times New Roman" pitchFamily="18" charset="0"/>
            </a:endParaRPr>
          </a:p>
          <a:p>
            <a:pPr lvl="1">
              <a:buClr>
                <a:srgbClr val="00A886"/>
              </a:buClr>
              <a:buFont typeface="Wingdings" pitchFamily="2" charset="2"/>
              <a:buChar char="Ø"/>
            </a:pPr>
            <a:endParaRPr lang="fr-FR" altLang="fr-FR" sz="1200" dirty="0">
              <a:solidFill>
                <a:schemeClr val="bg1"/>
              </a:solidFill>
              <a:cs typeface="Times New Roman" pitchFamily="18" charset="0"/>
            </a:endParaRPr>
          </a:p>
        </p:txBody>
      </p:sp>
      <p:sp>
        <p:nvSpPr>
          <p:cNvPr id="100355" name="Rectangle 3"/>
          <p:cNvSpPr>
            <a:spLocks noChangeArrowheads="1"/>
          </p:cNvSpPr>
          <p:nvPr/>
        </p:nvSpPr>
        <p:spPr bwMode="auto">
          <a:xfrm>
            <a:off x="712788" y="549275"/>
            <a:ext cx="79629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62" tIns="46032" rIns="92062" bIns="46032" anchor="ctr"/>
          <a:lstStyle>
            <a:lvl1pPr algn="ctr">
              <a:defRPr kumimoji="1" sz="3500" i="1">
                <a:solidFill>
                  <a:srgbClr val="0058B0"/>
                </a:solidFill>
                <a:latin typeface="Century Gothic" pitchFamily="34" charset="0"/>
              </a:defRPr>
            </a:lvl1pPr>
            <a:lvl2pPr algn="ctr">
              <a:defRPr kumimoji="1" sz="3500" i="1">
                <a:solidFill>
                  <a:srgbClr val="0058B0"/>
                </a:solidFill>
                <a:latin typeface="Century Gothic" pitchFamily="34" charset="0"/>
              </a:defRPr>
            </a:lvl2pPr>
            <a:lvl3pPr algn="ctr">
              <a:defRPr kumimoji="1" sz="3500" i="1">
                <a:solidFill>
                  <a:srgbClr val="0058B0"/>
                </a:solidFill>
                <a:latin typeface="Century Gothic" pitchFamily="34" charset="0"/>
              </a:defRPr>
            </a:lvl3pPr>
            <a:lvl4pPr algn="ctr">
              <a:defRPr kumimoji="1" sz="3500" i="1">
                <a:solidFill>
                  <a:srgbClr val="0058B0"/>
                </a:solidFill>
                <a:latin typeface="Century Gothic" pitchFamily="34" charset="0"/>
              </a:defRPr>
            </a:lvl4pPr>
            <a:lvl5pPr algn="ctr">
              <a:defRPr kumimoji="1" sz="3500" i="1">
                <a:solidFill>
                  <a:srgbClr val="0058B0"/>
                </a:solidFill>
                <a:latin typeface="Century Gothic" pitchFamily="34" charset="0"/>
              </a:defRPr>
            </a:lvl5pPr>
            <a:lvl6pPr marL="457200" algn="ctr" eaLnBrk="0" fontAlgn="base" hangingPunct="0">
              <a:spcBef>
                <a:spcPct val="0"/>
              </a:spcBef>
              <a:spcAft>
                <a:spcPct val="0"/>
              </a:spcAft>
              <a:defRPr kumimoji="1" sz="3500" i="1">
                <a:solidFill>
                  <a:srgbClr val="0058B0"/>
                </a:solidFill>
                <a:latin typeface="Century Gothic" pitchFamily="34" charset="0"/>
              </a:defRPr>
            </a:lvl6pPr>
            <a:lvl7pPr marL="914400" algn="ctr" eaLnBrk="0" fontAlgn="base" hangingPunct="0">
              <a:spcBef>
                <a:spcPct val="0"/>
              </a:spcBef>
              <a:spcAft>
                <a:spcPct val="0"/>
              </a:spcAft>
              <a:defRPr kumimoji="1" sz="3500" i="1">
                <a:solidFill>
                  <a:srgbClr val="0058B0"/>
                </a:solidFill>
                <a:latin typeface="Century Gothic" pitchFamily="34" charset="0"/>
              </a:defRPr>
            </a:lvl7pPr>
            <a:lvl8pPr marL="1371600" algn="ctr" eaLnBrk="0" fontAlgn="base" hangingPunct="0">
              <a:spcBef>
                <a:spcPct val="0"/>
              </a:spcBef>
              <a:spcAft>
                <a:spcPct val="0"/>
              </a:spcAft>
              <a:defRPr kumimoji="1" sz="3500" i="1">
                <a:solidFill>
                  <a:srgbClr val="0058B0"/>
                </a:solidFill>
                <a:latin typeface="Century Gothic" pitchFamily="34" charset="0"/>
              </a:defRPr>
            </a:lvl8pPr>
            <a:lvl9pPr marL="1828800" algn="ctr" eaLnBrk="0" fontAlgn="base" hangingPunct="0">
              <a:spcBef>
                <a:spcPct val="0"/>
              </a:spcBef>
              <a:spcAft>
                <a:spcPct val="0"/>
              </a:spcAft>
              <a:defRPr kumimoji="1" sz="3500" i="1">
                <a:solidFill>
                  <a:srgbClr val="0058B0"/>
                </a:solidFill>
                <a:latin typeface="Century Gothic" pitchFamily="34" charset="0"/>
              </a:defRPr>
            </a:lvl9pPr>
          </a:lstStyle>
          <a:p>
            <a:pPr algn="l"/>
            <a:r>
              <a:rPr lang="fr-FR" altLang="fr-FR"/>
              <a:t>Divers</a:t>
            </a:r>
          </a:p>
        </p:txBody>
      </p:sp>
      <p:sp>
        <p:nvSpPr>
          <p:cNvPr id="2" name="Espace réservé du pied de page 1"/>
          <p:cNvSpPr>
            <a:spLocks noGrp="1"/>
          </p:cNvSpPr>
          <p:nvPr>
            <p:ph type="ftr" sz="quarter" idx="11"/>
          </p:nvPr>
        </p:nvSpPr>
        <p:spPr/>
        <p:txBody>
          <a:bodyPr/>
          <a:lstStyle/>
          <a:p>
            <a:r>
              <a:rPr kumimoji="0" lang="fr-FR"/>
              <a:t>Sharesap.com®. Copyright©. Tous droits réservés. Par Mickael QUESNOT, Consultant SAP</a:t>
            </a:r>
            <a:endParaRPr kumimoji="0" lang="en-US"/>
          </a:p>
        </p:txBody>
      </p:sp>
      <p:sp>
        <p:nvSpPr>
          <p:cNvPr id="3" name="Espace réservé du numéro de diapositive 2"/>
          <p:cNvSpPr>
            <a:spLocks noGrp="1"/>
          </p:cNvSpPr>
          <p:nvPr>
            <p:ph type="sldNum" sz="quarter" idx="12"/>
          </p:nvPr>
        </p:nvSpPr>
        <p:spPr/>
        <p:txBody>
          <a:bodyPr/>
          <a:lstStyle/>
          <a:p>
            <a:pPr eaLnBrk="1" latinLnBrk="0" hangingPunct="1"/>
            <a:fld id="{2C6B1FF6-39B9-40F5-8B67-33C6354A3D4F}" type="slidenum">
              <a:rPr kumimoji="0" lang="en-US" smtClean="0"/>
              <a:pPr eaLnBrk="1" latinLnBrk="0" hangingPunct="1"/>
              <a:t>13</a:t>
            </a:fld>
            <a:endParaRPr kumimoji="0"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a date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numCol="1" anchorCtr="0" compatLnSpc="1">
            <a:prstTxWarp prst="textNoShape">
              <a:avLst/>
            </a:prstTxWarp>
          </a:bodyPr>
          <a:lstStyle>
            <a:lvl1pPr eaLnBrk="0" hangingPunct="0">
              <a:defRPr>
                <a:solidFill>
                  <a:schemeClr val="bg1"/>
                </a:solidFill>
                <a:latin typeface="Arial" charset="0"/>
                <a:cs typeface="Arial" charset="0"/>
              </a:defRPr>
            </a:lvl1pPr>
            <a:lvl2pPr marL="742950" indent="-285750" eaLnBrk="0" hangingPunct="0">
              <a:defRPr>
                <a:solidFill>
                  <a:schemeClr val="bg1"/>
                </a:solidFill>
                <a:latin typeface="Arial" charset="0"/>
                <a:cs typeface="Arial" charset="0"/>
              </a:defRPr>
            </a:lvl2pPr>
            <a:lvl3pPr marL="1143000" indent="-228600" eaLnBrk="0" hangingPunct="0">
              <a:defRPr>
                <a:solidFill>
                  <a:schemeClr val="bg1"/>
                </a:solidFill>
                <a:latin typeface="Arial" charset="0"/>
                <a:cs typeface="Arial" charset="0"/>
              </a:defRPr>
            </a:lvl3pPr>
            <a:lvl4pPr marL="1600200" indent="-228600" eaLnBrk="0" hangingPunct="0">
              <a:defRPr>
                <a:solidFill>
                  <a:schemeClr val="bg1"/>
                </a:solidFill>
                <a:latin typeface="Arial" charset="0"/>
                <a:cs typeface="Arial" charset="0"/>
              </a:defRPr>
            </a:lvl4pPr>
            <a:lvl5pPr marL="2057400" indent="-228600" eaLnBrk="0" hangingPunct="0">
              <a:defRPr>
                <a:solidFill>
                  <a:schemeClr val="bg1"/>
                </a:solidFill>
                <a:latin typeface="Arial" charset="0"/>
                <a:cs typeface="Arial" charset="0"/>
              </a:defRPr>
            </a:lvl5pPr>
            <a:lvl6pPr marL="2514600" indent="-228600" defTabSz="449263" eaLnBrk="0" fontAlgn="base" hangingPunct="0">
              <a:lnSpc>
                <a:spcPct val="76000"/>
              </a:lnSpc>
              <a:spcBef>
                <a:spcPct val="0"/>
              </a:spcBef>
              <a:spcAft>
                <a:spcPct val="0"/>
              </a:spcAft>
              <a:buClr>
                <a:srgbClr val="000000"/>
              </a:buClr>
              <a:buSzPct val="100000"/>
              <a:buFont typeface="Arial" charset="0"/>
              <a:defRPr>
                <a:solidFill>
                  <a:schemeClr val="bg1"/>
                </a:solidFill>
                <a:latin typeface="Arial" charset="0"/>
                <a:cs typeface="Arial" charset="0"/>
              </a:defRPr>
            </a:lvl6pPr>
            <a:lvl7pPr marL="2971800" indent="-228600" defTabSz="449263" eaLnBrk="0" fontAlgn="base" hangingPunct="0">
              <a:lnSpc>
                <a:spcPct val="76000"/>
              </a:lnSpc>
              <a:spcBef>
                <a:spcPct val="0"/>
              </a:spcBef>
              <a:spcAft>
                <a:spcPct val="0"/>
              </a:spcAft>
              <a:buClr>
                <a:srgbClr val="000000"/>
              </a:buClr>
              <a:buSzPct val="100000"/>
              <a:buFont typeface="Arial" charset="0"/>
              <a:defRPr>
                <a:solidFill>
                  <a:schemeClr val="bg1"/>
                </a:solidFill>
                <a:latin typeface="Arial" charset="0"/>
                <a:cs typeface="Arial" charset="0"/>
              </a:defRPr>
            </a:lvl7pPr>
            <a:lvl8pPr marL="3429000" indent="-228600" defTabSz="449263" eaLnBrk="0" fontAlgn="base" hangingPunct="0">
              <a:lnSpc>
                <a:spcPct val="76000"/>
              </a:lnSpc>
              <a:spcBef>
                <a:spcPct val="0"/>
              </a:spcBef>
              <a:spcAft>
                <a:spcPct val="0"/>
              </a:spcAft>
              <a:buClr>
                <a:srgbClr val="000000"/>
              </a:buClr>
              <a:buSzPct val="100000"/>
              <a:buFont typeface="Arial" charset="0"/>
              <a:defRPr>
                <a:solidFill>
                  <a:schemeClr val="bg1"/>
                </a:solidFill>
                <a:latin typeface="Arial" charset="0"/>
                <a:cs typeface="Arial" charset="0"/>
              </a:defRPr>
            </a:lvl8pPr>
            <a:lvl9pPr marL="3886200" indent="-228600" defTabSz="449263" eaLnBrk="0" fontAlgn="base" hangingPunct="0">
              <a:lnSpc>
                <a:spcPct val="76000"/>
              </a:lnSpc>
              <a:spcBef>
                <a:spcPct val="0"/>
              </a:spcBef>
              <a:spcAft>
                <a:spcPct val="0"/>
              </a:spcAft>
              <a:buClr>
                <a:srgbClr val="000000"/>
              </a:buClr>
              <a:buSzPct val="100000"/>
              <a:buFont typeface="Arial" charset="0"/>
              <a:defRPr>
                <a:solidFill>
                  <a:schemeClr val="bg1"/>
                </a:solidFill>
                <a:latin typeface="Arial" charset="0"/>
                <a:cs typeface="Arial" charset="0"/>
              </a:defRPr>
            </a:lvl9pPr>
          </a:lstStyle>
          <a:p>
            <a:pPr eaLnBrk="1" hangingPunct="1"/>
            <a:fld id="{951AF363-F2A3-4065-BEA0-19C8DB88E004}" type="datetime1">
              <a:rPr lang="fr-FR" altLang="fr-FR" smtClean="0">
                <a:solidFill>
                  <a:schemeClr val="tx1"/>
                </a:solidFill>
                <a:latin typeface="Tahoma" pitchFamily="34" charset="0"/>
              </a:rPr>
              <a:t>14/10/2018</a:t>
            </a:fld>
            <a:endParaRPr lang="fr-FR" altLang="fr-FR">
              <a:solidFill>
                <a:schemeClr val="tx1"/>
              </a:solidFill>
              <a:latin typeface="Tahoma" pitchFamily="34" charset="0"/>
            </a:endParaRPr>
          </a:p>
        </p:txBody>
      </p:sp>
      <p:sp>
        <p:nvSpPr>
          <p:cNvPr id="11268" name="Espace réservé du pied de page 4"/>
          <p:cNvSpPr>
            <a:spLocks noGrp="1"/>
          </p:cNvSpPr>
          <p:nvPr>
            <p:ph type="ftr" sz="quarter" idx="11"/>
          </p:nvPr>
        </p:nvSpPr>
        <p:spPr/>
        <p:txBody>
          <a:bodyPr>
            <a:normAutofit fontScale="92500" lnSpcReduction="20000"/>
          </a:bodyPr>
          <a:lstStyle/>
          <a:p>
            <a:pPr>
              <a:defRPr/>
            </a:pPr>
            <a:r>
              <a:rPr lang="fr-FR"/>
              <a:t>Sharesap.com®. Copyright©. Tous droits réservés. Par Mickael QUESNOT, Consultant SAP</a:t>
            </a:r>
            <a:endParaRPr lang="en-GB"/>
          </a:p>
        </p:txBody>
      </p:sp>
      <p:sp>
        <p:nvSpPr>
          <p:cNvPr id="10244" name="Espace réservé du numéro de diapositive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bg1"/>
                </a:solidFill>
                <a:latin typeface="Arial" charset="0"/>
                <a:cs typeface="Arial" charset="0"/>
              </a:defRPr>
            </a:lvl1pPr>
            <a:lvl2pPr marL="742950" indent="-285750" eaLnBrk="0" hangingPunct="0">
              <a:defRPr>
                <a:solidFill>
                  <a:schemeClr val="bg1"/>
                </a:solidFill>
                <a:latin typeface="Arial" charset="0"/>
                <a:cs typeface="Arial" charset="0"/>
              </a:defRPr>
            </a:lvl2pPr>
            <a:lvl3pPr marL="1143000" indent="-228600" eaLnBrk="0" hangingPunct="0">
              <a:defRPr>
                <a:solidFill>
                  <a:schemeClr val="bg1"/>
                </a:solidFill>
                <a:latin typeface="Arial" charset="0"/>
                <a:cs typeface="Arial" charset="0"/>
              </a:defRPr>
            </a:lvl3pPr>
            <a:lvl4pPr marL="1600200" indent="-228600" eaLnBrk="0" hangingPunct="0">
              <a:defRPr>
                <a:solidFill>
                  <a:schemeClr val="bg1"/>
                </a:solidFill>
                <a:latin typeface="Arial" charset="0"/>
                <a:cs typeface="Arial" charset="0"/>
              </a:defRPr>
            </a:lvl4pPr>
            <a:lvl5pPr marL="2057400" indent="-228600" eaLnBrk="0" hangingPunct="0">
              <a:defRPr>
                <a:solidFill>
                  <a:schemeClr val="bg1"/>
                </a:solidFill>
                <a:latin typeface="Arial" charset="0"/>
                <a:cs typeface="Arial" charset="0"/>
              </a:defRPr>
            </a:lvl5pPr>
            <a:lvl6pPr marL="2514600" indent="-228600" defTabSz="449263" eaLnBrk="0" fontAlgn="base" hangingPunct="0">
              <a:lnSpc>
                <a:spcPct val="76000"/>
              </a:lnSpc>
              <a:spcBef>
                <a:spcPct val="0"/>
              </a:spcBef>
              <a:spcAft>
                <a:spcPct val="0"/>
              </a:spcAft>
              <a:buClr>
                <a:srgbClr val="000000"/>
              </a:buClr>
              <a:buSzPct val="100000"/>
              <a:buFont typeface="Arial" charset="0"/>
              <a:defRPr>
                <a:solidFill>
                  <a:schemeClr val="bg1"/>
                </a:solidFill>
                <a:latin typeface="Arial" charset="0"/>
                <a:cs typeface="Arial" charset="0"/>
              </a:defRPr>
            </a:lvl6pPr>
            <a:lvl7pPr marL="2971800" indent="-228600" defTabSz="449263" eaLnBrk="0" fontAlgn="base" hangingPunct="0">
              <a:lnSpc>
                <a:spcPct val="76000"/>
              </a:lnSpc>
              <a:spcBef>
                <a:spcPct val="0"/>
              </a:spcBef>
              <a:spcAft>
                <a:spcPct val="0"/>
              </a:spcAft>
              <a:buClr>
                <a:srgbClr val="000000"/>
              </a:buClr>
              <a:buSzPct val="100000"/>
              <a:buFont typeface="Arial" charset="0"/>
              <a:defRPr>
                <a:solidFill>
                  <a:schemeClr val="bg1"/>
                </a:solidFill>
                <a:latin typeface="Arial" charset="0"/>
                <a:cs typeface="Arial" charset="0"/>
              </a:defRPr>
            </a:lvl7pPr>
            <a:lvl8pPr marL="3429000" indent="-228600" defTabSz="449263" eaLnBrk="0" fontAlgn="base" hangingPunct="0">
              <a:lnSpc>
                <a:spcPct val="76000"/>
              </a:lnSpc>
              <a:spcBef>
                <a:spcPct val="0"/>
              </a:spcBef>
              <a:spcAft>
                <a:spcPct val="0"/>
              </a:spcAft>
              <a:buClr>
                <a:srgbClr val="000000"/>
              </a:buClr>
              <a:buSzPct val="100000"/>
              <a:buFont typeface="Arial" charset="0"/>
              <a:defRPr>
                <a:solidFill>
                  <a:schemeClr val="bg1"/>
                </a:solidFill>
                <a:latin typeface="Arial" charset="0"/>
                <a:cs typeface="Arial" charset="0"/>
              </a:defRPr>
            </a:lvl8pPr>
            <a:lvl9pPr marL="3886200" indent="-228600" defTabSz="449263" eaLnBrk="0" fontAlgn="base" hangingPunct="0">
              <a:lnSpc>
                <a:spcPct val="76000"/>
              </a:lnSpc>
              <a:spcBef>
                <a:spcPct val="0"/>
              </a:spcBef>
              <a:spcAft>
                <a:spcPct val="0"/>
              </a:spcAft>
              <a:buClr>
                <a:srgbClr val="000000"/>
              </a:buClr>
              <a:buSzPct val="100000"/>
              <a:buFont typeface="Arial" charset="0"/>
              <a:defRPr>
                <a:solidFill>
                  <a:schemeClr val="bg1"/>
                </a:solidFill>
                <a:latin typeface="Arial" charset="0"/>
                <a:cs typeface="Arial" charset="0"/>
              </a:defRPr>
            </a:lvl9pPr>
          </a:lstStyle>
          <a:p>
            <a:pPr eaLnBrk="1" hangingPunct="1"/>
            <a:fld id="{DDCCF73D-12FB-41DF-9B9E-D262489136D9}" type="slidenum">
              <a:rPr lang="en-GB" altLang="fr-FR" smtClean="0">
                <a:solidFill>
                  <a:schemeClr val="tx1"/>
                </a:solidFill>
                <a:latin typeface="Tahoma" pitchFamily="34" charset="0"/>
              </a:rPr>
              <a:pPr eaLnBrk="1" hangingPunct="1"/>
              <a:t>2</a:t>
            </a:fld>
            <a:endParaRPr lang="en-GB" altLang="fr-FR">
              <a:solidFill>
                <a:schemeClr val="tx1"/>
              </a:solidFill>
              <a:latin typeface="Tahoma" pitchFamily="34" charset="0"/>
            </a:endParaRPr>
          </a:p>
        </p:txBody>
      </p:sp>
      <p:sp>
        <p:nvSpPr>
          <p:cNvPr id="11266" name="Rectangle 1"/>
          <p:cNvSpPr>
            <a:spLocks noGrp="1" noChangeArrowheads="1"/>
          </p:cNvSpPr>
          <p:nvPr>
            <p:ph sz="quarter" idx="4294967295"/>
          </p:nvPr>
        </p:nvSpPr>
        <p:spPr>
          <a:xfrm>
            <a:off x="395288" y="0"/>
            <a:ext cx="8748712" cy="6092825"/>
          </a:xfrm>
        </p:spPr>
        <p:txBody>
          <a:bodyPr>
            <a:normAutofit/>
          </a:bodyPr>
          <a:lstStyle/>
          <a:p>
            <a:pPr marL="336550" indent="-336550" eaLnBrk="1" hangingPunct="1">
              <a:lnSpc>
                <a:spcPct val="80000"/>
              </a:lnSpc>
              <a:spcBef>
                <a:spcPts val="37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200" b="1" dirty="0"/>
          </a:p>
          <a:p>
            <a:pPr marL="336550" indent="-336550" eaLnBrk="1" hangingPunct="1">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1200" b="1" cap="small" dirty="0"/>
              <a:t>Mes références SAP  :  APTAR, VALOIS, Janssen </a:t>
            </a:r>
            <a:r>
              <a:rPr lang="fr-FR" sz="1200" b="1" cap="small" dirty="0" err="1"/>
              <a:t>Cilag</a:t>
            </a:r>
            <a:r>
              <a:rPr lang="fr-FR" sz="1200" b="1" cap="small" dirty="0"/>
              <a:t>, Aventis, </a:t>
            </a:r>
            <a:r>
              <a:rPr lang="fr-FR" sz="1200" b="1" cap="small" dirty="0" err="1"/>
              <a:t>Lubrizol</a:t>
            </a:r>
            <a:r>
              <a:rPr lang="fr-FR" sz="1200" b="1" cap="small" dirty="0"/>
              <a:t>, SEAQUIST, Bayer, Le CESI</a:t>
            </a:r>
            <a:br>
              <a:rPr lang="fr-FR" sz="1200" b="1" cap="small" dirty="0"/>
            </a:br>
            <a:endParaRPr lang="fr-FR" sz="1200" b="1" cap="small" dirty="0"/>
          </a:p>
          <a:p>
            <a:pPr marL="336550" indent="-336550" eaLnBrk="1" hangingPunct="1">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err="1"/>
              <a:t>Toute</a:t>
            </a:r>
            <a:r>
              <a:rPr lang="en-GB" sz="1200" b="1" cap="small" dirty="0"/>
              <a:t> </a:t>
            </a:r>
            <a:r>
              <a:rPr lang="en-GB" sz="1200" b="1" cap="small" dirty="0" err="1"/>
              <a:t>représentation</a:t>
            </a:r>
            <a:r>
              <a:rPr lang="en-GB" sz="1200" b="1" cap="small" dirty="0"/>
              <a:t> </a:t>
            </a:r>
            <a:r>
              <a:rPr lang="en-GB" sz="1200" b="1" cap="small" dirty="0" err="1"/>
              <a:t>ou</a:t>
            </a:r>
            <a:r>
              <a:rPr lang="en-GB" sz="1200" b="1" cap="small" dirty="0"/>
              <a:t> reproduction de </a:t>
            </a:r>
            <a:r>
              <a:rPr lang="en-GB" sz="1200" b="1" cap="small" dirty="0" err="1"/>
              <a:t>mes</a:t>
            </a:r>
            <a:r>
              <a:rPr lang="en-GB" sz="1200" b="1" cap="small" dirty="0"/>
              <a:t> guides , </a:t>
            </a:r>
            <a:r>
              <a:rPr lang="en-GB" sz="1200" b="1" cap="small" dirty="0" err="1"/>
              <a:t>même</a:t>
            </a:r>
            <a:r>
              <a:rPr lang="en-GB" sz="1200" b="1" cap="small" dirty="0"/>
              <a:t> </a:t>
            </a:r>
            <a:r>
              <a:rPr lang="en-GB" sz="1200" b="1" cap="small" dirty="0" err="1"/>
              <a:t>partielle</a:t>
            </a:r>
            <a:r>
              <a:rPr lang="en-GB" sz="1200" b="1" cap="small" dirty="0"/>
              <a:t>, par </a:t>
            </a:r>
            <a:r>
              <a:rPr lang="en-GB" sz="1200" b="1" cap="small" dirty="0" err="1"/>
              <a:t>quelques</a:t>
            </a:r>
            <a:r>
              <a:rPr lang="en-GB" sz="1200" b="1" cap="small" dirty="0"/>
              <a:t> </a:t>
            </a:r>
            <a:r>
              <a:rPr lang="en-GB" sz="1200" b="1" cap="small" dirty="0" err="1"/>
              <a:t>procédés</a:t>
            </a:r>
            <a:r>
              <a:rPr lang="en-GB" sz="1200" b="1" cap="small" dirty="0"/>
              <a:t> et à</a:t>
            </a:r>
          </a:p>
          <a:p>
            <a:pPr marL="336550" indent="-336550" eaLnBrk="1" hangingPunct="1">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err="1"/>
              <a:t>quelques</a:t>
            </a:r>
            <a:r>
              <a:rPr lang="en-GB" sz="1200" b="1" cap="small" dirty="0"/>
              <a:t> fins </a:t>
            </a:r>
            <a:r>
              <a:rPr lang="en-GB" sz="1200" b="1" cap="small" dirty="0" err="1"/>
              <a:t>que</a:t>
            </a:r>
            <a:r>
              <a:rPr lang="en-GB" sz="1200" b="1" cap="small" dirty="0"/>
              <a:t> </a:t>
            </a:r>
            <a:r>
              <a:rPr lang="en-GB" sz="1200" b="1" cap="small" dirty="0" err="1"/>
              <a:t>ce</a:t>
            </a:r>
            <a:r>
              <a:rPr lang="en-GB" sz="1200" b="1" cap="small" dirty="0"/>
              <a:t> </a:t>
            </a:r>
            <a:r>
              <a:rPr lang="en-GB" sz="1200" b="1" cap="small" dirty="0" err="1"/>
              <a:t>soit</a:t>
            </a:r>
            <a:r>
              <a:rPr lang="en-GB" sz="1200" b="1" cap="small" dirty="0"/>
              <a:t>, </a:t>
            </a:r>
            <a:r>
              <a:rPr lang="en-GB" sz="1200" b="1" cap="small" dirty="0" err="1"/>
              <a:t>est</a:t>
            </a:r>
            <a:r>
              <a:rPr lang="en-GB" sz="1200" b="1" cap="small" dirty="0"/>
              <a:t> </a:t>
            </a:r>
            <a:r>
              <a:rPr lang="en-GB" sz="1200" b="1" cap="small" dirty="0" err="1"/>
              <a:t>interdite</a:t>
            </a:r>
            <a:r>
              <a:rPr lang="en-GB" sz="1200" b="1" cap="small" dirty="0"/>
              <a:t> sans </a:t>
            </a:r>
            <a:r>
              <a:rPr lang="en-GB" sz="1200" b="1" cap="small" dirty="0" err="1"/>
              <a:t>mon</a:t>
            </a:r>
            <a:r>
              <a:rPr lang="en-GB" sz="1200" b="1" cap="small" dirty="0"/>
              <a:t> </a:t>
            </a:r>
            <a:r>
              <a:rPr lang="en-GB" sz="1200" b="1" cap="small" dirty="0" err="1"/>
              <a:t>autorisation</a:t>
            </a:r>
            <a:r>
              <a:rPr lang="en-GB" sz="1200" b="1" cap="small" dirty="0"/>
              <a:t> </a:t>
            </a:r>
            <a:r>
              <a:rPr lang="en-GB" sz="1200" b="1" cap="small" dirty="0" err="1"/>
              <a:t>écrite</a:t>
            </a:r>
            <a:r>
              <a:rPr lang="en-GB" sz="1200" b="1" cap="small" dirty="0"/>
              <a:t> </a:t>
            </a:r>
            <a:r>
              <a:rPr lang="en-GB" sz="1200" b="1" cap="small" dirty="0" err="1"/>
              <a:t>explicite</a:t>
            </a:r>
            <a:r>
              <a:rPr lang="en-GB" sz="1200" b="1" cap="small" dirty="0"/>
              <a:t>.</a:t>
            </a:r>
          </a:p>
          <a:p>
            <a:pPr marL="336550" indent="-336550" eaLnBrk="1" hangingPunct="1">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200" b="1" cap="small" dirty="0"/>
          </a:p>
          <a:p>
            <a:pPr marL="336550" indent="-336550" eaLnBrk="1" hangingPunct="1">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err="1"/>
              <a:t>L'utilisation</a:t>
            </a:r>
            <a:r>
              <a:rPr lang="en-GB" sz="1200" b="1" cap="small" dirty="0"/>
              <a:t> de </a:t>
            </a:r>
            <a:r>
              <a:rPr lang="en-GB" sz="1200" b="1" cap="small" dirty="0" err="1"/>
              <a:t>mes</a:t>
            </a:r>
            <a:r>
              <a:rPr lang="en-GB" sz="1200" b="1" cap="small" dirty="0"/>
              <a:t> documents </a:t>
            </a:r>
            <a:r>
              <a:rPr lang="en-GB" sz="1200" b="1" cap="small" dirty="0" err="1"/>
              <a:t>est</a:t>
            </a:r>
            <a:r>
              <a:rPr lang="en-GB" sz="1200" b="1" cap="small" dirty="0"/>
              <a:t> </a:t>
            </a:r>
            <a:r>
              <a:rPr lang="en-GB" sz="1200" b="1" cap="small" dirty="0" err="1"/>
              <a:t>strictement</a:t>
            </a:r>
            <a:r>
              <a:rPr lang="en-GB" sz="1200" b="1" cap="small" dirty="0"/>
              <a:t> </a:t>
            </a:r>
            <a:r>
              <a:rPr lang="en-GB" sz="1200" b="1" cap="small" dirty="0" err="1"/>
              <a:t>réservée</a:t>
            </a:r>
            <a:r>
              <a:rPr lang="en-GB" sz="1200" b="1" cap="small" dirty="0"/>
              <a:t> à un usage </a:t>
            </a:r>
            <a:r>
              <a:rPr lang="en-GB" sz="1200" b="1" cap="small" dirty="0" err="1"/>
              <a:t>privé</a:t>
            </a:r>
            <a:r>
              <a:rPr lang="en-GB" sz="1200" b="1" cap="small" dirty="0"/>
              <a:t> (article L122-5 du code de la </a:t>
            </a:r>
          </a:p>
          <a:p>
            <a:pPr marL="336550" indent="-336550" eaLnBrk="1" hangingPunct="1">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err="1"/>
              <a:t>Propriété</a:t>
            </a:r>
            <a:r>
              <a:rPr lang="en-GB" sz="1200" b="1" cap="small" dirty="0"/>
              <a:t> </a:t>
            </a:r>
            <a:r>
              <a:rPr lang="en-GB" sz="1200" b="1" cap="small" dirty="0" err="1"/>
              <a:t>intellectuelle</a:t>
            </a:r>
            <a:r>
              <a:rPr lang="en-GB" sz="1200" b="1" cap="small" dirty="0"/>
              <a:t>).</a:t>
            </a:r>
            <a:br>
              <a:rPr lang="en-GB" sz="1200" b="1" cap="small" dirty="0"/>
            </a:br>
            <a:endParaRPr lang="en-GB" sz="1200" b="1" cap="small" dirty="0"/>
          </a:p>
          <a:p>
            <a:pPr marL="336550" indent="-336550" eaLnBrk="1" hangingPunct="1">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a:t>Pour tout </a:t>
            </a:r>
            <a:r>
              <a:rPr lang="en-GB" sz="1200" b="1" cap="small" dirty="0" err="1"/>
              <a:t>autre</a:t>
            </a:r>
            <a:r>
              <a:rPr lang="en-GB" sz="1200" b="1" cap="small" dirty="0"/>
              <a:t> usage, </a:t>
            </a:r>
            <a:r>
              <a:rPr lang="en-GB" sz="1200" b="1" cap="small" dirty="0" err="1"/>
              <a:t>merci</a:t>
            </a:r>
            <a:r>
              <a:rPr lang="en-GB" sz="1200" b="1" cap="small" dirty="0"/>
              <a:t> de me consulter </a:t>
            </a:r>
            <a:r>
              <a:rPr lang="en-GB" sz="1200" b="1" cap="small" dirty="0" err="1"/>
              <a:t>préalablement</a:t>
            </a:r>
            <a:r>
              <a:rPr lang="en-GB" sz="1200" b="1" cap="small" dirty="0"/>
              <a:t>. </a:t>
            </a:r>
            <a:br>
              <a:rPr lang="en-GB" sz="1200" b="1" cap="small" dirty="0"/>
            </a:br>
            <a:endParaRPr lang="en-GB" sz="1200" b="1" cap="small" dirty="0"/>
          </a:p>
          <a:p>
            <a:pPr marL="336550" indent="-336550" eaLnBrk="1" hangingPunct="1">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br>
              <a:rPr lang="en-GB" sz="1200" cap="small" dirty="0"/>
            </a:br>
            <a:r>
              <a:rPr lang="en-GB" sz="1200" b="1" cap="small" dirty="0"/>
              <a:t>SAP , Marque </a:t>
            </a:r>
            <a:r>
              <a:rPr lang="en-GB" sz="1200" b="1" cap="small" dirty="0" err="1"/>
              <a:t>déposée</a:t>
            </a:r>
            <a:r>
              <a:rPr lang="en-GB" sz="1200" b="1" cap="small" dirty="0"/>
              <a:t> par SAP AG et </a:t>
            </a:r>
            <a:r>
              <a:rPr lang="en-GB" sz="1200" b="1" cap="small" dirty="0" err="1"/>
              <a:t>noms</a:t>
            </a:r>
            <a:r>
              <a:rPr lang="en-GB" sz="1200" b="1" cap="small" dirty="0"/>
              <a:t> </a:t>
            </a:r>
            <a:r>
              <a:rPr lang="en-GB" sz="1200" b="1" cap="small" dirty="0" err="1"/>
              <a:t>suivants</a:t>
            </a:r>
            <a:r>
              <a:rPr lang="en-GB" sz="1200" b="1" cap="small" dirty="0"/>
              <a:t> :</a:t>
            </a:r>
            <a:br>
              <a:rPr lang="en-GB" sz="1200" b="1" cap="small" dirty="0"/>
            </a:br>
            <a:endParaRPr lang="en-GB" sz="1200" b="1" cap="small" dirty="0"/>
          </a:p>
          <a:p>
            <a:pPr marL="336550" indent="-336550" eaLnBrk="1" hangingPunct="1">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br>
              <a:rPr lang="en-GB" sz="1200" cap="small" dirty="0"/>
            </a:br>
            <a:r>
              <a:rPr lang="en-GB" sz="1200" b="1" cap="small" dirty="0"/>
              <a:t>ABAP, ABAP/4, BAPI, Management Cockpit, </a:t>
            </a:r>
            <a:r>
              <a:rPr lang="en-GB" sz="1200" b="1" cap="small" dirty="0" err="1"/>
              <a:t>InterSAP</a:t>
            </a:r>
            <a:r>
              <a:rPr lang="en-GB" sz="1200" b="1" cap="small" dirty="0"/>
              <a:t>, RIVA, R/2, R/3, R/3 Retail, SAP (Logo), SAP (Word), </a:t>
            </a:r>
            <a:r>
              <a:rPr lang="en-GB" sz="1200" b="1" cap="small" dirty="0" err="1"/>
              <a:t>SAPaccess</a:t>
            </a:r>
            <a:r>
              <a:rPr lang="en-GB" sz="1200" b="1" cap="small" dirty="0"/>
              <a:t>, </a:t>
            </a:r>
            <a:r>
              <a:rPr lang="en-GB" sz="1200" b="1" cap="small" dirty="0" err="1"/>
              <a:t>SAPfile</a:t>
            </a:r>
            <a:r>
              <a:rPr lang="en-GB" sz="1200" b="1" cap="small" dirty="0"/>
              <a:t>, </a:t>
            </a:r>
            <a:r>
              <a:rPr lang="en-GB" sz="1200" b="1" cap="small" dirty="0" err="1"/>
              <a:t>SAPfind</a:t>
            </a:r>
            <a:r>
              <a:rPr lang="en-GB" sz="1200" b="1" cap="small" dirty="0"/>
              <a:t>, </a:t>
            </a:r>
            <a:r>
              <a:rPr lang="en-GB" sz="1200" b="1" cap="small" dirty="0" err="1"/>
              <a:t>SAPmail</a:t>
            </a:r>
            <a:r>
              <a:rPr lang="en-GB" sz="1200" b="1" cap="small" dirty="0"/>
              <a:t>, </a:t>
            </a:r>
            <a:r>
              <a:rPr lang="en-GB" sz="1200" b="1" cap="small" dirty="0" err="1"/>
              <a:t>SAPoffice</a:t>
            </a:r>
            <a:r>
              <a:rPr lang="en-GB" sz="1200" b="1" cap="small" dirty="0"/>
              <a:t>, </a:t>
            </a:r>
            <a:r>
              <a:rPr lang="en-GB" sz="1200" b="1" cap="small" dirty="0" err="1"/>
              <a:t>SAPscript</a:t>
            </a:r>
            <a:r>
              <a:rPr lang="en-GB" sz="1200" b="1" cap="small" dirty="0"/>
              <a:t>, </a:t>
            </a:r>
            <a:r>
              <a:rPr lang="en-GB" sz="1200" b="1" cap="small" dirty="0" err="1"/>
              <a:t>SAPtime</a:t>
            </a:r>
            <a:r>
              <a:rPr lang="en-GB" sz="1200" b="1" cap="small" dirty="0"/>
              <a:t>, </a:t>
            </a:r>
            <a:r>
              <a:rPr lang="en-GB" sz="1200" b="1" cap="small" dirty="0" err="1"/>
              <a:t>SAPtronic</a:t>
            </a:r>
            <a:r>
              <a:rPr lang="en-GB" sz="1200" b="1" cap="small" dirty="0"/>
              <a:t>, SAP-EDI, SAP </a:t>
            </a:r>
            <a:r>
              <a:rPr lang="en-GB" sz="1200" b="1" cap="small" dirty="0" err="1"/>
              <a:t>EarlyWatch</a:t>
            </a:r>
            <a:r>
              <a:rPr lang="en-GB" sz="1200" b="1" cap="small" dirty="0"/>
              <a:t>, SAP </a:t>
            </a:r>
            <a:r>
              <a:rPr lang="en-GB" sz="1200" b="1" cap="small" dirty="0" err="1"/>
              <a:t>ArchiveLink</a:t>
            </a:r>
            <a:r>
              <a:rPr lang="en-GB" sz="1200" b="1" cap="small" dirty="0"/>
              <a:t>, SAP Business Workflow, ALE/WEB, SAPPHIRE, </a:t>
            </a:r>
            <a:r>
              <a:rPr lang="en-GB" sz="1200" b="1" cap="small" dirty="0" err="1"/>
              <a:t>TeamSAP</a:t>
            </a:r>
            <a:r>
              <a:rPr lang="en-GB" sz="1200" b="1" cap="small" dirty="0"/>
              <a:t> </a:t>
            </a:r>
            <a:br>
              <a:rPr lang="en-GB" sz="1200" b="1" cap="small" dirty="0"/>
            </a:br>
            <a:endParaRPr lang="en-GB" sz="1200" b="1" cap="small" dirty="0"/>
          </a:p>
          <a:p>
            <a:pPr marL="336550" indent="-336550" eaLnBrk="1" hangingPunct="1">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a:t>Je ne </a:t>
            </a:r>
            <a:r>
              <a:rPr lang="en-GB" sz="1200" b="1" cap="small" dirty="0" err="1"/>
              <a:t>peux</a:t>
            </a:r>
            <a:r>
              <a:rPr lang="en-GB" sz="1200" b="1" cap="small" dirty="0"/>
              <a:t> </a:t>
            </a:r>
            <a:r>
              <a:rPr lang="en-GB" sz="1200" b="1" cap="small" dirty="0" err="1"/>
              <a:t>être</a:t>
            </a:r>
            <a:r>
              <a:rPr lang="en-GB" sz="1200" b="1" cap="small" dirty="0"/>
              <a:t> </a:t>
            </a:r>
            <a:r>
              <a:rPr lang="en-GB" sz="1200" b="1" cap="small" dirty="0" err="1"/>
              <a:t>accusé</a:t>
            </a:r>
            <a:r>
              <a:rPr lang="en-GB" sz="1200" b="1" cap="small" dirty="0"/>
              <a:t> de </a:t>
            </a:r>
            <a:r>
              <a:rPr lang="en-GB" sz="1200" b="1" cap="small" dirty="0" err="1"/>
              <a:t>contrefaçon</a:t>
            </a:r>
            <a:r>
              <a:rPr lang="en-GB" sz="1200" b="1" cap="small" dirty="0"/>
              <a:t> </a:t>
            </a:r>
            <a:r>
              <a:rPr lang="en-GB" sz="1200" b="1" cap="small" dirty="0" err="1"/>
              <a:t>ou</a:t>
            </a:r>
            <a:r>
              <a:rPr lang="en-GB" sz="1200" b="1" cap="small" dirty="0"/>
              <a:t> de reproductions </a:t>
            </a:r>
            <a:r>
              <a:rPr lang="en-GB" sz="1200" b="1" cap="small" dirty="0" err="1"/>
              <a:t>interdites</a:t>
            </a:r>
            <a:r>
              <a:rPr lang="en-GB" sz="1200" b="1" cap="small" dirty="0"/>
              <a:t> pour les raisons </a:t>
            </a:r>
            <a:r>
              <a:rPr lang="en-GB" sz="1200" b="1" cap="small" dirty="0" err="1"/>
              <a:t>suivantes</a:t>
            </a:r>
            <a:r>
              <a:rPr lang="en-GB" sz="1200" b="1" cap="small" dirty="0"/>
              <a:t> : </a:t>
            </a:r>
            <a:br>
              <a:rPr lang="en-GB" sz="1200" b="1" cap="small" dirty="0"/>
            </a:br>
            <a:endParaRPr lang="en-GB" sz="1200" b="1" cap="small" dirty="0"/>
          </a:p>
          <a:p>
            <a:pPr marL="336550" indent="-336550" eaLnBrk="1" hangingPunct="1">
              <a:lnSpc>
                <a:spcPct val="80000"/>
              </a:lnSpc>
              <a:spcBef>
                <a:spcPts val="325"/>
              </a:spcBef>
              <a:buClr>
                <a:srgbClr val="CC0000"/>
              </a:buClr>
              <a:buSzPct val="65000"/>
              <a:buFont typeface="Wingdings" pitchFamily="2" charset="2"/>
              <a:buChar char=""/>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err="1"/>
              <a:t>Mes</a:t>
            </a:r>
            <a:r>
              <a:rPr lang="en-GB" sz="1200" b="1" cap="small" dirty="0"/>
              <a:t> guides </a:t>
            </a:r>
            <a:r>
              <a:rPr lang="en-GB" sz="1200" b="1" cap="small" dirty="0" err="1"/>
              <a:t>utilisateurs</a:t>
            </a:r>
            <a:r>
              <a:rPr lang="en-GB" sz="1200" b="1" cap="small" dirty="0"/>
              <a:t> et de </a:t>
            </a:r>
            <a:r>
              <a:rPr lang="en-GB" sz="1200" b="1" cap="small" dirty="0" err="1"/>
              <a:t>paramétrage</a:t>
            </a:r>
            <a:r>
              <a:rPr lang="en-GB" sz="1200" b="1" cap="small" dirty="0"/>
              <a:t> </a:t>
            </a:r>
            <a:r>
              <a:rPr lang="en-GB" sz="1200" b="1" cap="small" dirty="0" err="1"/>
              <a:t>sont</a:t>
            </a:r>
            <a:r>
              <a:rPr lang="en-GB" sz="1200" b="1" cap="small" dirty="0"/>
              <a:t> </a:t>
            </a:r>
            <a:r>
              <a:rPr lang="en-GB" sz="1200" b="1" cap="small" dirty="0" err="1"/>
              <a:t>issus</a:t>
            </a:r>
            <a:r>
              <a:rPr lang="en-GB" sz="1200" b="1" cap="small" dirty="0"/>
              <a:t> de </a:t>
            </a:r>
            <a:r>
              <a:rPr lang="en-GB" sz="1200" b="1" cap="small" dirty="0" err="1"/>
              <a:t>mes</a:t>
            </a:r>
            <a:r>
              <a:rPr lang="en-GB" sz="1200" b="1" cap="small" dirty="0"/>
              <a:t> </a:t>
            </a:r>
            <a:r>
              <a:rPr lang="en-GB" sz="1200" b="1" cap="small" dirty="0" err="1"/>
              <a:t>connaissances</a:t>
            </a:r>
            <a:r>
              <a:rPr lang="en-GB" sz="1200" b="1" cap="small" dirty="0"/>
              <a:t> </a:t>
            </a:r>
            <a:r>
              <a:rPr lang="en-GB" sz="1200" b="1" cap="small" dirty="0" err="1"/>
              <a:t>personnelles</a:t>
            </a:r>
            <a:r>
              <a:rPr lang="en-GB" sz="1200" b="1" cap="small" dirty="0"/>
              <a:t> et de sites web.</a:t>
            </a:r>
            <a:br>
              <a:rPr lang="en-GB" sz="1200" b="1" cap="small" dirty="0"/>
            </a:br>
            <a:endParaRPr lang="en-GB" sz="1200" b="1" cap="small" dirty="0"/>
          </a:p>
          <a:p>
            <a:pPr marL="336550" indent="-336550" eaLnBrk="1" hangingPunct="1">
              <a:lnSpc>
                <a:spcPct val="80000"/>
              </a:lnSpc>
              <a:spcBef>
                <a:spcPts val="325"/>
              </a:spcBef>
              <a:buClr>
                <a:srgbClr val="CC0000"/>
              </a:buClr>
              <a:buSzPct val="65000"/>
              <a:buFont typeface="Wingdings" pitchFamily="2" charset="2"/>
              <a:buChar char=""/>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a:t>Les </a:t>
            </a:r>
            <a:r>
              <a:rPr lang="en-GB" sz="1200" b="1" cap="small" dirty="0" err="1"/>
              <a:t>noms</a:t>
            </a:r>
            <a:r>
              <a:rPr lang="en-GB" sz="1200" b="1" cap="small" dirty="0"/>
              <a:t> des </a:t>
            </a:r>
            <a:r>
              <a:rPr lang="en-GB" sz="1200" b="1" cap="small" dirty="0" err="1"/>
              <a:t>personnes</a:t>
            </a:r>
            <a:r>
              <a:rPr lang="en-GB" sz="1200" b="1" cap="small" dirty="0"/>
              <a:t> et sites </a:t>
            </a:r>
            <a:r>
              <a:rPr lang="en-GB" sz="1200" b="1" cap="small" dirty="0" err="1"/>
              <a:t>sont</a:t>
            </a:r>
            <a:r>
              <a:rPr lang="en-GB" sz="1200" b="1" cap="small" dirty="0"/>
              <a:t> </a:t>
            </a:r>
            <a:r>
              <a:rPr lang="en-GB" sz="1200" b="1" cap="small" dirty="0" err="1"/>
              <a:t>clairement</a:t>
            </a:r>
            <a:r>
              <a:rPr lang="en-GB" sz="1200" b="1" cap="small" dirty="0"/>
              <a:t> </a:t>
            </a:r>
            <a:r>
              <a:rPr lang="en-GB" sz="1200" b="1" cap="small" dirty="0" err="1"/>
              <a:t>énoncés</a:t>
            </a:r>
            <a:r>
              <a:rPr lang="en-GB" sz="1200" b="1" cap="small" dirty="0"/>
              <a:t>.</a:t>
            </a:r>
            <a:br>
              <a:rPr lang="en-GB" sz="1200" b="1" cap="small" dirty="0"/>
            </a:br>
            <a:endParaRPr lang="en-GB" sz="1200" b="1" cap="small" dirty="0"/>
          </a:p>
          <a:p>
            <a:pPr marL="336550" indent="-336550" eaLnBrk="1" hangingPunct="1">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a:solidFill>
                  <a:srgbClr val="CC3300"/>
                </a:solidFill>
              </a:rPr>
              <a:t>	http://www.sharesap.com </a:t>
            </a:r>
            <a:r>
              <a:rPr lang="en-GB" sz="1200" b="1" cap="small" dirty="0"/>
              <a:t> </a:t>
            </a:r>
            <a:r>
              <a:rPr lang="en-GB" sz="1200" b="1" cap="small" dirty="0" err="1"/>
              <a:t>est</a:t>
            </a:r>
            <a:r>
              <a:rPr lang="en-GB" sz="1200" b="1" cap="small" dirty="0"/>
              <a:t> </a:t>
            </a:r>
            <a:r>
              <a:rPr lang="en-GB" sz="1200" b="1" cap="small" dirty="0" err="1"/>
              <a:t>indépendant</a:t>
            </a:r>
            <a:r>
              <a:rPr lang="en-GB" sz="1200" b="1" cap="small" dirty="0"/>
              <a:t> de SAP</a:t>
            </a:r>
          </a:p>
          <a:p>
            <a:pPr marL="336550" indent="-336550" eaLnBrk="1" hangingPunct="1">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200" b="1" cap="small" dirty="0"/>
          </a:p>
          <a:p>
            <a:pPr marL="336550" indent="-336550" eaLnBrk="1" hangingPunct="1">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a:solidFill>
                  <a:srgbClr val="CC3300"/>
                </a:solidFill>
              </a:rPr>
              <a:t>	http://www.sharesap.com </a:t>
            </a:r>
            <a:r>
              <a:rPr lang="en-GB" sz="1200" b="1" cap="small" dirty="0"/>
              <a:t> </a:t>
            </a:r>
            <a:r>
              <a:rPr lang="en-GB" sz="1200" b="1" cap="small" dirty="0" err="1"/>
              <a:t>est</a:t>
            </a:r>
            <a:r>
              <a:rPr lang="en-GB" sz="1200" b="1" cap="small" dirty="0"/>
              <a:t> </a:t>
            </a:r>
            <a:r>
              <a:rPr lang="en-GB" sz="1200" b="1" cap="small" dirty="0" err="1"/>
              <a:t>indépendant</a:t>
            </a:r>
            <a:r>
              <a:rPr lang="en-GB" sz="1200" b="1" cap="small" dirty="0"/>
              <a:t> de CODILOG</a:t>
            </a:r>
          </a:p>
          <a:p>
            <a:pPr marL="336550" indent="-336550" eaLnBrk="1" hangingPunct="1">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200" b="1" cap="small" dirty="0"/>
          </a:p>
          <a:p>
            <a:pPr marL="336550" indent="-336550" eaLnBrk="1" hangingPunct="1">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a:t>	</a:t>
            </a:r>
            <a:r>
              <a:rPr lang="en-GB" sz="1200" b="1" cap="small" dirty="0" err="1"/>
              <a:t>Sharesap</a:t>
            </a:r>
            <a:r>
              <a:rPr lang="en-GB" sz="1200" b="1" cap="small" dirty="0"/>
              <a:t> </a:t>
            </a:r>
            <a:r>
              <a:rPr lang="en-GB" sz="1200" b="1" cap="small" dirty="0" err="1"/>
              <a:t>n'est</a:t>
            </a:r>
            <a:r>
              <a:rPr lang="en-GB" sz="1200" b="1" cap="small" dirty="0"/>
              <a:t> pas </a:t>
            </a:r>
            <a:r>
              <a:rPr lang="en-GB" sz="1200" b="1" cap="small" dirty="0" err="1"/>
              <a:t>affilié</a:t>
            </a:r>
            <a:r>
              <a:rPr lang="en-GB" sz="1200" b="1" cap="small" dirty="0"/>
              <a:t> à SAP AG </a:t>
            </a:r>
            <a:r>
              <a:rPr lang="en-GB" sz="1200" b="1" cap="small" dirty="0" err="1"/>
              <a:t>ou</a:t>
            </a:r>
            <a:r>
              <a:rPr lang="en-GB" sz="1200" b="1" cap="small" dirty="0"/>
              <a:t> à </a:t>
            </a:r>
            <a:r>
              <a:rPr lang="en-GB" sz="1200" b="1" cap="small" dirty="0" err="1"/>
              <a:t>l'une</a:t>
            </a:r>
            <a:r>
              <a:rPr lang="en-GB" sz="1200" b="1" cap="small" dirty="0"/>
              <a:t> de </a:t>
            </a:r>
            <a:r>
              <a:rPr lang="en-GB" sz="1200" b="1" cap="small" dirty="0" err="1"/>
              <a:t>ses</a:t>
            </a:r>
            <a:r>
              <a:rPr lang="en-GB" sz="1200" b="1" cap="small" dirty="0"/>
              <a:t> </a:t>
            </a:r>
            <a:r>
              <a:rPr lang="en-GB" sz="1200" b="1" cap="small" dirty="0" err="1"/>
              <a:t>filiales</a:t>
            </a:r>
            <a:r>
              <a:rPr lang="en-GB" sz="1200" b="1" cap="small" dirty="0"/>
              <a:t>. </a:t>
            </a:r>
          </a:p>
          <a:p>
            <a:pPr marL="336550" indent="-336550" eaLnBrk="1" hangingPunct="1">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200" b="1" cap="small" dirty="0"/>
          </a:p>
          <a:p>
            <a:pPr marL="336550" indent="-336550" eaLnBrk="1" hangingPunct="1">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en-GB" sz="1200" b="1" cap="small" dirty="0"/>
              <a:t>	 </a:t>
            </a:r>
            <a:r>
              <a:rPr lang="en-GB" sz="1200" b="1" cap="small" dirty="0" err="1"/>
              <a:t>Sharesap</a:t>
            </a:r>
            <a:r>
              <a:rPr lang="en-GB" sz="1200" b="1" cap="small" dirty="0"/>
              <a:t> </a:t>
            </a:r>
            <a:r>
              <a:rPr lang="en-GB" sz="1200" b="1" cap="small" dirty="0" err="1"/>
              <a:t>n'est</a:t>
            </a:r>
            <a:r>
              <a:rPr lang="en-GB" sz="1200" b="1" cap="small" dirty="0"/>
              <a:t> pas </a:t>
            </a:r>
            <a:r>
              <a:rPr lang="en-GB" sz="1200" b="1" cap="small" dirty="0" err="1"/>
              <a:t>affilié</a:t>
            </a:r>
            <a:r>
              <a:rPr lang="en-GB" sz="1200" b="1" cap="small" dirty="0"/>
              <a:t> à NEURONES </a:t>
            </a:r>
            <a:r>
              <a:rPr lang="en-GB" sz="1200" b="1" cap="small" dirty="0" err="1"/>
              <a:t>ou</a:t>
            </a:r>
            <a:r>
              <a:rPr lang="en-GB" sz="1200" b="1" cap="small" dirty="0"/>
              <a:t> à </a:t>
            </a:r>
            <a:r>
              <a:rPr lang="en-GB" sz="1200" b="1" cap="small" dirty="0" err="1"/>
              <a:t>l'une</a:t>
            </a:r>
            <a:r>
              <a:rPr lang="en-GB" sz="1200" b="1" cap="small" dirty="0"/>
              <a:t> de </a:t>
            </a:r>
            <a:r>
              <a:rPr lang="en-GB" sz="1200" b="1" cap="small" dirty="0" err="1"/>
              <a:t>ses</a:t>
            </a:r>
            <a:r>
              <a:rPr lang="en-GB" sz="1200" b="1" cap="small" dirty="0"/>
              <a:t> </a:t>
            </a:r>
            <a:r>
              <a:rPr lang="en-GB" sz="1200" b="1" cap="small" dirty="0" err="1"/>
              <a:t>filiales</a:t>
            </a:r>
            <a:r>
              <a:rPr lang="en-GB" sz="1200" b="1" cap="small" dirty="0"/>
              <a:t>. </a:t>
            </a:r>
          </a:p>
          <a:p>
            <a:pPr marL="336550" indent="-336550" eaLnBrk="1" hangingPunct="1">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200" b="1" cap="small" dirty="0"/>
          </a:p>
          <a:p>
            <a:pPr marL="336550" indent="-336550" eaLnBrk="1" hangingPunct="1">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1200" dirty="0"/>
              <a:t>Sharesap.com®. Copyright©. Tous droits réservés. Par Mickael QUESNOT, Consultant SAP</a:t>
            </a:r>
            <a:endParaRPr lang="en-GB" sz="1200" b="1" dirty="0"/>
          </a:p>
          <a:p>
            <a:pPr marL="336550" indent="-336550" eaLnBrk="1" hangingPunct="1">
              <a:lnSpc>
                <a:spcPct val="80000"/>
              </a:lnSpc>
              <a:spcBef>
                <a:spcPts val="37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en-GB" sz="1300" b="1" dirty="0"/>
          </a:p>
        </p:txBody>
      </p:sp>
    </p:spTree>
    <p:extLst>
      <p:ext uri="{BB962C8B-B14F-4D97-AF65-F5344CB8AC3E}">
        <p14:creationId xmlns:p14="http://schemas.microsoft.com/office/powerpoint/2010/main" val="64298790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6" name="Rectangle 4"/>
          <p:cNvSpPr>
            <a:spLocks noGrp="1" noChangeArrowheads="1"/>
          </p:cNvSpPr>
          <p:nvPr>
            <p:ph type="title"/>
          </p:nvPr>
        </p:nvSpPr>
        <p:spPr>
          <a:xfrm>
            <a:off x="712788" y="549275"/>
            <a:ext cx="7962900" cy="431800"/>
          </a:xfrm>
          <a:noFill/>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62" tIns="46032" rIns="92062" bIns="46032">
            <a:normAutofit fontScale="90000"/>
          </a:bodyPr>
          <a:lstStyle/>
          <a:p>
            <a:pPr algn="l"/>
            <a:r>
              <a:rPr lang="fr-FR" altLang="fr-FR"/>
              <a:t>ORDRE DU JOUR</a:t>
            </a:r>
            <a:endParaRPr lang="fr-FR" altLang="fr-FR" b="1">
              <a:effectLst>
                <a:outerShdw blurRad="38100" dist="38100" dir="2700000" algn="tl">
                  <a:srgbClr val="C0C0C0"/>
                </a:outerShdw>
              </a:effectLst>
            </a:endParaRPr>
          </a:p>
        </p:txBody>
      </p:sp>
      <p:sp>
        <p:nvSpPr>
          <p:cNvPr id="4" name="Espace réservé de la date 3"/>
          <p:cNvSpPr>
            <a:spLocks noGrp="1"/>
          </p:cNvSpPr>
          <p:nvPr>
            <p:ph type="dt" sz="half" idx="10"/>
          </p:nvPr>
        </p:nvSpPr>
        <p:spPr/>
        <p:txBody>
          <a:bodyPr/>
          <a:lstStyle/>
          <a:p>
            <a:fld id="{17C1489D-6F88-4A85-AF59-31C215FCCFDC}" type="datetime1">
              <a:rPr lang="fr-FR" altLang="fr-FR" i="0" smtClean="0">
                <a:latin typeface="Times New Roman" pitchFamily="18" charset="0"/>
              </a:rPr>
              <a:t>14/10/2018</a:t>
            </a:fld>
            <a:endParaRPr lang="fr-FR" altLang="fr-FR" i="0">
              <a:latin typeface="Times New Roman" pitchFamily="18" charset="0"/>
            </a:endParaRPr>
          </a:p>
        </p:txBody>
      </p:sp>
      <p:sp>
        <p:nvSpPr>
          <p:cNvPr id="44035" name="Rectangle 3"/>
          <p:cNvSpPr>
            <a:spLocks noChangeArrowheads="1"/>
          </p:cNvSpPr>
          <p:nvPr/>
        </p:nvSpPr>
        <p:spPr bwMode="auto">
          <a:xfrm>
            <a:off x="1760538" y="1270000"/>
            <a:ext cx="7383462" cy="401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072" tIns="40536" rIns="81072" bIns="40536"/>
          <a:lstStyle>
            <a:lvl1pPr marL="250825" indent="-250825" defTabSz="804863">
              <a:defRPr sz="2400">
                <a:solidFill>
                  <a:schemeClr val="tx1"/>
                </a:solidFill>
                <a:latin typeface="Times New Roman" pitchFamily="18" charset="0"/>
              </a:defRPr>
            </a:lvl1pPr>
            <a:lvl2pPr indent="-15875" defTabSz="804863">
              <a:defRPr sz="2400">
                <a:solidFill>
                  <a:schemeClr val="tx1"/>
                </a:solidFill>
                <a:latin typeface="Times New Roman" pitchFamily="18" charset="0"/>
              </a:defRPr>
            </a:lvl2pPr>
            <a:lvl3pPr marL="1006475" indent="-201613" defTabSz="804863">
              <a:defRPr sz="2400">
                <a:solidFill>
                  <a:schemeClr val="tx1"/>
                </a:solidFill>
                <a:latin typeface="Times New Roman" pitchFamily="18" charset="0"/>
              </a:defRPr>
            </a:lvl3pPr>
            <a:lvl4pPr marL="1358900" indent="-150813" defTabSz="804863">
              <a:defRPr sz="2400">
                <a:solidFill>
                  <a:schemeClr val="tx1"/>
                </a:solidFill>
                <a:latin typeface="Times New Roman" pitchFamily="18" charset="0"/>
              </a:defRPr>
            </a:lvl4pPr>
            <a:lvl5pPr marL="1760538" indent="-150813" defTabSz="804863">
              <a:defRPr sz="2400">
                <a:solidFill>
                  <a:schemeClr val="tx1"/>
                </a:solidFill>
                <a:latin typeface="Times New Roman" pitchFamily="18" charset="0"/>
              </a:defRPr>
            </a:lvl5pPr>
            <a:lvl6pPr marL="2217738" indent="-150813" defTabSz="804863" eaLnBrk="0" fontAlgn="base" hangingPunct="0">
              <a:spcBef>
                <a:spcPct val="0"/>
              </a:spcBef>
              <a:spcAft>
                <a:spcPct val="0"/>
              </a:spcAft>
              <a:defRPr sz="2400">
                <a:solidFill>
                  <a:schemeClr val="tx1"/>
                </a:solidFill>
                <a:latin typeface="Times New Roman" pitchFamily="18" charset="0"/>
              </a:defRPr>
            </a:lvl6pPr>
            <a:lvl7pPr marL="2674938" indent="-150813" defTabSz="804863" eaLnBrk="0" fontAlgn="base" hangingPunct="0">
              <a:spcBef>
                <a:spcPct val="0"/>
              </a:spcBef>
              <a:spcAft>
                <a:spcPct val="0"/>
              </a:spcAft>
              <a:defRPr sz="2400">
                <a:solidFill>
                  <a:schemeClr val="tx1"/>
                </a:solidFill>
                <a:latin typeface="Times New Roman" pitchFamily="18" charset="0"/>
              </a:defRPr>
            </a:lvl7pPr>
            <a:lvl8pPr marL="3132138" indent="-150813" defTabSz="804863" eaLnBrk="0" fontAlgn="base" hangingPunct="0">
              <a:spcBef>
                <a:spcPct val="0"/>
              </a:spcBef>
              <a:spcAft>
                <a:spcPct val="0"/>
              </a:spcAft>
              <a:defRPr sz="2400">
                <a:solidFill>
                  <a:schemeClr val="tx1"/>
                </a:solidFill>
                <a:latin typeface="Times New Roman" pitchFamily="18" charset="0"/>
              </a:defRPr>
            </a:lvl8pPr>
            <a:lvl9pPr marL="3589338" indent="-150813" defTabSz="804863" eaLnBrk="0" fontAlgn="base" hangingPunct="0">
              <a:spcBef>
                <a:spcPct val="0"/>
              </a:spcBef>
              <a:spcAft>
                <a:spcPct val="0"/>
              </a:spcAft>
              <a:defRPr sz="2400">
                <a:solidFill>
                  <a:schemeClr val="tx1"/>
                </a:solidFill>
                <a:latin typeface="Times New Roman" pitchFamily="18" charset="0"/>
              </a:defRPr>
            </a:lvl9pPr>
          </a:lstStyle>
          <a:p>
            <a:pPr>
              <a:spcBef>
                <a:spcPct val="20000"/>
              </a:spcBef>
              <a:buClr>
                <a:srgbClr val="008772"/>
              </a:buClr>
              <a:buFont typeface="Wingdings" pitchFamily="2" charset="2"/>
              <a:buNone/>
            </a:pPr>
            <a:endParaRPr lang="fr-FR" altLang="fr-FR" sz="1000">
              <a:solidFill>
                <a:srgbClr val="0058B0"/>
              </a:solidFill>
              <a:latin typeface="Arial" charset="0"/>
            </a:endParaRPr>
          </a:p>
          <a:p>
            <a:pPr>
              <a:spcBef>
                <a:spcPct val="20000"/>
              </a:spcBef>
              <a:spcAft>
                <a:spcPct val="50000"/>
              </a:spcAft>
              <a:buClr>
                <a:srgbClr val="008772"/>
              </a:buClr>
              <a:buFont typeface="Wingdings" pitchFamily="2" charset="2"/>
              <a:buChar char="Ø"/>
            </a:pPr>
            <a:r>
              <a:rPr lang="fr-FR" altLang="fr-FR" sz="1800">
                <a:solidFill>
                  <a:srgbClr val="0058B0"/>
                </a:solidFill>
                <a:latin typeface="Arial" charset="0"/>
              </a:rPr>
              <a:t>Avancement</a:t>
            </a:r>
          </a:p>
          <a:p>
            <a:pPr>
              <a:spcBef>
                <a:spcPct val="20000"/>
              </a:spcBef>
              <a:spcAft>
                <a:spcPct val="50000"/>
              </a:spcAft>
              <a:buClr>
                <a:srgbClr val="008772"/>
              </a:buClr>
              <a:buFont typeface="Wingdings" pitchFamily="2" charset="2"/>
              <a:buChar char="Ø"/>
            </a:pPr>
            <a:r>
              <a:rPr lang="fr-FR" altLang="fr-FR" sz="1800">
                <a:solidFill>
                  <a:srgbClr val="0058B0"/>
                </a:solidFill>
                <a:latin typeface="Arial" charset="0"/>
              </a:rPr>
              <a:t>Plan d’audit</a:t>
            </a:r>
          </a:p>
          <a:p>
            <a:pPr>
              <a:spcBef>
                <a:spcPct val="20000"/>
              </a:spcBef>
              <a:spcAft>
                <a:spcPct val="50000"/>
              </a:spcAft>
              <a:buClr>
                <a:srgbClr val="008772"/>
              </a:buClr>
              <a:buFont typeface="Wingdings" pitchFamily="2" charset="2"/>
              <a:buChar char="Ø"/>
            </a:pPr>
            <a:r>
              <a:rPr lang="fr-FR" altLang="fr-FR" sz="1800">
                <a:solidFill>
                  <a:srgbClr val="0058B0"/>
                </a:solidFill>
                <a:latin typeface="Arial" charset="0"/>
              </a:rPr>
              <a:t>Nos points forts </a:t>
            </a:r>
          </a:p>
          <a:p>
            <a:pPr>
              <a:spcBef>
                <a:spcPct val="20000"/>
              </a:spcBef>
              <a:spcAft>
                <a:spcPct val="50000"/>
              </a:spcAft>
              <a:buClr>
                <a:srgbClr val="008772"/>
              </a:buClr>
              <a:buFont typeface="Wingdings" pitchFamily="2" charset="2"/>
              <a:buChar char="Ø"/>
            </a:pPr>
            <a:r>
              <a:rPr lang="fr-FR" altLang="fr-FR" sz="1800">
                <a:solidFill>
                  <a:srgbClr val="0058B0"/>
                </a:solidFill>
                <a:latin typeface="Arial" charset="0"/>
              </a:rPr>
              <a:t>Nos points faibles </a:t>
            </a:r>
          </a:p>
          <a:p>
            <a:pPr>
              <a:spcBef>
                <a:spcPct val="20000"/>
              </a:spcBef>
              <a:spcAft>
                <a:spcPct val="50000"/>
              </a:spcAft>
              <a:buClr>
                <a:srgbClr val="008772"/>
              </a:buClr>
              <a:buFont typeface="Wingdings" pitchFamily="2" charset="2"/>
              <a:buChar char="Ø"/>
            </a:pPr>
            <a:r>
              <a:rPr lang="fr-FR" altLang="fr-FR" sz="1800">
                <a:solidFill>
                  <a:srgbClr val="0058B0"/>
                </a:solidFill>
                <a:latin typeface="Arial" charset="0"/>
              </a:rPr>
              <a:t>Divers</a:t>
            </a:r>
          </a:p>
        </p:txBody>
      </p:sp>
      <p:sp>
        <p:nvSpPr>
          <p:cNvPr id="2" name="Espace réservé du pied de page 1"/>
          <p:cNvSpPr>
            <a:spLocks noGrp="1"/>
          </p:cNvSpPr>
          <p:nvPr>
            <p:ph type="ftr" sz="quarter" idx="11"/>
          </p:nvPr>
        </p:nvSpPr>
        <p:spPr/>
        <p:txBody>
          <a:bodyPr/>
          <a:lstStyle/>
          <a:p>
            <a:r>
              <a:rPr kumimoji="0" lang="fr-FR"/>
              <a:t>Sharesap.com®. Copyright©. Tous droits réservés. Par Mickael QUESNOT, Consultant SAP</a:t>
            </a:r>
            <a:endParaRPr kumimoji="0" lang="en-US"/>
          </a:p>
        </p:txBody>
      </p:sp>
      <p:sp>
        <p:nvSpPr>
          <p:cNvPr id="3" name="Espace réservé du numéro de diapositive 2"/>
          <p:cNvSpPr>
            <a:spLocks noGrp="1"/>
          </p:cNvSpPr>
          <p:nvPr>
            <p:ph type="sldNum" sz="quarter" idx="12"/>
          </p:nvPr>
        </p:nvSpPr>
        <p:spPr/>
        <p:txBody>
          <a:bodyPr/>
          <a:lstStyle/>
          <a:p>
            <a:pPr eaLnBrk="1" latinLnBrk="0" hangingPunct="1"/>
            <a:fld id="{2C6B1FF6-39B9-40F5-8B67-33C6354A3D4F}" type="slidenum">
              <a:rPr kumimoji="0" lang="en-US" smtClean="0"/>
              <a:pPr eaLnBrk="1" latinLnBrk="0" hangingPunct="1"/>
              <a:t>3</a:t>
            </a:fld>
            <a:endParaRPr kumimoji="0"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712788" y="549275"/>
            <a:ext cx="7962900" cy="431800"/>
          </a:xfrm>
          <a:noFill/>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62" tIns="46032" rIns="92062" bIns="46032">
            <a:normAutofit fontScale="90000"/>
          </a:bodyPr>
          <a:lstStyle/>
          <a:p>
            <a:pPr algn="l"/>
            <a:r>
              <a:rPr lang="fr-FR" altLang="fr-FR">
                <a:effectLst>
                  <a:outerShdw blurRad="38100" dist="38100" dir="2700000" algn="tl">
                    <a:srgbClr val="C0C0C0"/>
                  </a:outerShdw>
                </a:effectLst>
                <a:latin typeface="Book Antiqua" pitchFamily="18" charset="0"/>
              </a:rPr>
              <a:t>  Avancement</a:t>
            </a:r>
            <a:endParaRPr lang="fr-FR" altLang="fr-FR" b="1">
              <a:effectLst>
                <a:outerShdw blurRad="38100" dist="38100" dir="2700000" algn="tl">
                  <a:srgbClr val="C0C0C0"/>
                </a:outerShdw>
              </a:effectLst>
              <a:latin typeface="Book Antiqua" pitchFamily="18" charset="0"/>
            </a:endParaRPr>
          </a:p>
        </p:txBody>
      </p:sp>
      <p:sp>
        <p:nvSpPr>
          <p:cNvPr id="7" name="Espace réservé de la date 3"/>
          <p:cNvSpPr>
            <a:spLocks noGrp="1"/>
          </p:cNvSpPr>
          <p:nvPr>
            <p:ph type="dt" sz="half" idx="10"/>
          </p:nvPr>
        </p:nvSpPr>
        <p:spPr/>
        <p:txBody>
          <a:bodyPr/>
          <a:lstStyle/>
          <a:p>
            <a:fld id="{44B6D954-E5B2-4AB3-880F-467238A8ECAF}" type="datetime1">
              <a:rPr lang="fr-FR" altLang="fr-FR" i="0" smtClean="0">
                <a:latin typeface="Times New Roman" pitchFamily="18" charset="0"/>
              </a:rPr>
              <a:t>14/10/2018</a:t>
            </a:fld>
            <a:endParaRPr lang="fr-FR" altLang="fr-FR" i="0">
              <a:latin typeface="Times New Roman" pitchFamily="18" charset="0"/>
            </a:endParaRPr>
          </a:p>
        </p:txBody>
      </p:sp>
      <p:sp>
        <p:nvSpPr>
          <p:cNvPr id="33795" name="Rectangle 3"/>
          <p:cNvSpPr>
            <a:spLocks noChangeArrowheads="1"/>
          </p:cNvSpPr>
          <p:nvPr/>
        </p:nvSpPr>
        <p:spPr bwMode="auto">
          <a:xfrm>
            <a:off x="4427538" y="5568950"/>
            <a:ext cx="895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33796" name="Rectangle 4"/>
          <p:cNvSpPr>
            <a:spLocks noChangeArrowheads="1"/>
          </p:cNvSpPr>
          <p:nvPr/>
        </p:nvSpPr>
        <p:spPr bwMode="auto">
          <a:xfrm>
            <a:off x="5178425" y="1377950"/>
            <a:ext cx="4038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62" tIns="46032" rIns="92062" bIns="46032" anchor="ctr"/>
          <a:lstStyle>
            <a:lvl1pPr>
              <a:defRPr sz="2400">
                <a:solidFill>
                  <a:schemeClr val="tx1"/>
                </a:solidFill>
                <a:latin typeface="Times New Roman" pitchFamily="18" charset="0"/>
              </a:defRPr>
            </a:lvl1pPr>
            <a:lvl2pPr marL="571500">
              <a:defRPr sz="2400">
                <a:solidFill>
                  <a:schemeClr val="tx1"/>
                </a:solidFill>
                <a:latin typeface="Times New Roman" pitchFamily="18" charset="0"/>
              </a:defRPr>
            </a:lvl2pPr>
            <a:lvl3pPr marL="1143000">
              <a:defRPr sz="2400">
                <a:solidFill>
                  <a:schemeClr val="tx1"/>
                </a:solidFill>
                <a:latin typeface="Times New Roman" pitchFamily="18" charset="0"/>
              </a:defRPr>
            </a:lvl3pPr>
            <a:lvl4pPr marL="1714500">
              <a:defRPr sz="2400">
                <a:solidFill>
                  <a:schemeClr val="tx1"/>
                </a:solidFill>
                <a:latin typeface="Times New Roman" pitchFamily="18" charset="0"/>
              </a:defRPr>
            </a:lvl4pPr>
            <a:lvl5pPr marL="2286000">
              <a:defRPr sz="2400">
                <a:solidFill>
                  <a:schemeClr val="tx1"/>
                </a:solidFill>
                <a:latin typeface="Times New Roman" pitchFamily="18" charset="0"/>
              </a:defRPr>
            </a:lvl5pPr>
            <a:lvl6pPr marL="2743200" eaLnBrk="0" fontAlgn="base" hangingPunct="0">
              <a:spcBef>
                <a:spcPct val="0"/>
              </a:spcBef>
              <a:spcAft>
                <a:spcPct val="0"/>
              </a:spcAft>
              <a:defRPr sz="2400">
                <a:solidFill>
                  <a:schemeClr val="tx1"/>
                </a:solidFill>
                <a:latin typeface="Times New Roman" pitchFamily="18" charset="0"/>
              </a:defRPr>
            </a:lvl6pPr>
            <a:lvl7pPr marL="3200400" eaLnBrk="0" fontAlgn="base" hangingPunct="0">
              <a:spcBef>
                <a:spcPct val="0"/>
              </a:spcBef>
              <a:spcAft>
                <a:spcPct val="0"/>
              </a:spcAft>
              <a:defRPr sz="2400">
                <a:solidFill>
                  <a:schemeClr val="tx1"/>
                </a:solidFill>
                <a:latin typeface="Times New Roman" pitchFamily="18" charset="0"/>
              </a:defRPr>
            </a:lvl7pPr>
            <a:lvl8pPr marL="3657600" eaLnBrk="0" fontAlgn="base" hangingPunct="0">
              <a:spcBef>
                <a:spcPct val="0"/>
              </a:spcBef>
              <a:spcAft>
                <a:spcPct val="0"/>
              </a:spcAft>
              <a:defRPr sz="2400">
                <a:solidFill>
                  <a:schemeClr val="tx1"/>
                </a:solidFill>
                <a:latin typeface="Times New Roman" pitchFamily="18" charset="0"/>
              </a:defRPr>
            </a:lvl8pPr>
            <a:lvl9pPr marL="4114800" eaLnBrk="0" fontAlgn="base" hangingPunct="0">
              <a:spcBef>
                <a:spcPct val="0"/>
              </a:spcBef>
              <a:spcAft>
                <a:spcPct val="0"/>
              </a:spcAft>
              <a:defRPr sz="2400">
                <a:solidFill>
                  <a:schemeClr val="tx1"/>
                </a:solidFill>
                <a:latin typeface="Times New Roman" pitchFamily="18" charset="0"/>
              </a:defRPr>
            </a:lvl9pPr>
          </a:lstStyle>
          <a:p>
            <a:endParaRPr lang="fr-FR" altLang="fr-FR" sz="2000" i="1">
              <a:solidFill>
                <a:schemeClr val="tx2"/>
              </a:solidFill>
              <a:effectLst>
                <a:outerShdw blurRad="38100" dist="38100" dir="2700000" algn="tl">
                  <a:srgbClr val="C0C0C0"/>
                </a:outerShdw>
              </a:effectLst>
              <a:latin typeface="Book Antiqua" pitchFamily="18" charset="0"/>
            </a:endParaRPr>
          </a:p>
        </p:txBody>
      </p:sp>
      <p:sp>
        <p:nvSpPr>
          <p:cNvPr id="33797" name="Rectangle 5"/>
          <p:cNvSpPr>
            <a:spLocks noChangeArrowheads="1"/>
          </p:cNvSpPr>
          <p:nvPr/>
        </p:nvSpPr>
        <p:spPr bwMode="auto">
          <a:xfrm>
            <a:off x="4724400" y="1371600"/>
            <a:ext cx="4191000" cy="495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62" tIns="46032" rIns="92062" bIns="46032"/>
          <a:lstStyle>
            <a:lvl1pPr marL="342900" indent="-342900">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20000"/>
              </a:spcBef>
              <a:buClr>
                <a:schemeClr val="tx2"/>
              </a:buClr>
              <a:buSzPct val="75000"/>
              <a:buFont typeface="Monotype Sorts" pitchFamily="2" charset="2"/>
              <a:buChar char="u"/>
            </a:pPr>
            <a:endParaRPr lang="fr-FR" altLang="fr-FR" sz="1600">
              <a:latin typeface="Book Antiqua" pitchFamily="18" charset="0"/>
            </a:endParaRPr>
          </a:p>
        </p:txBody>
      </p:sp>
      <p:sp>
        <p:nvSpPr>
          <p:cNvPr id="33800" name="Rectangle 8"/>
          <p:cNvSpPr>
            <a:spLocks noChangeArrowheads="1"/>
          </p:cNvSpPr>
          <p:nvPr/>
        </p:nvSpPr>
        <p:spPr bwMode="auto">
          <a:xfrm>
            <a:off x="684213" y="1484313"/>
            <a:ext cx="7383462" cy="401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072" tIns="40536" rIns="81072" bIns="40536"/>
          <a:lstStyle>
            <a:lvl1pPr marL="250825" indent="-250825" defTabSz="804863">
              <a:defRPr sz="2400">
                <a:solidFill>
                  <a:schemeClr val="tx1"/>
                </a:solidFill>
                <a:latin typeface="Times New Roman" pitchFamily="18" charset="0"/>
              </a:defRPr>
            </a:lvl1pPr>
            <a:lvl2pPr indent="-15875" defTabSz="804863">
              <a:defRPr sz="2400">
                <a:solidFill>
                  <a:schemeClr val="tx1"/>
                </a:solidFill>
                <a:latin typeface="Times New Roman" pitchFamily="18" charset="0"/>
              </a:defRPr>
            </a:lvl2pPr>
            <a:lvl3pPr marL="1006475" indent="-201613" defTabSz="804863">
              <a:defRPr sz="2400">
                <a:solidFill>
                  <a:schemeClr val="tx1"/>
                </a:solidFill>
                <a:latin typeface="Times New Roman" pitchFamily="18" charset="0"/>
              </a:defRPr>
            </a:lvl3pPr>
            <a:lvl4pPr marL="1358900" indent="-150813" defTabSz="804863">
              <a:defRPr sz="2400">
                <a:solidFill>
                  <a:schemeClr val="tx1"/>
                </a:solidFill>
                <a:latin typeface="Times New Roman" pitchFamily="18" charset="0"/>
              </a:defRPr>
            </a:lvl4pPr>
            <a:lvl5pPr marL="1760538" indent="-150813" defTabSz="804863">
              <a:defRPr sz="2400">
                <a:solidFill>
                  <a:schemeClr val="tx1"/>
                </a:solidFill>
                <a:latin typeface="Times New Roman" pitchFamily="18" charset="0"/>
              </a:defRPr>
            </a:lvl5pPr>
            <a:lvl6pPr marL="2217738" indent="-150813" defTabSz="804863" eaLnBrk="0" fontAlgn="base" hangingPunct="0">
              <a:spcBef>
                <a:spcPct val="0"/>
              </a:spcBef>
              <a:spcAft>
                <a:spcPct val="0"/>
              </a:spcAft>
              <a:defRPr sz="2400">
                <a:solidFill>
                  <a:schemeClr val="tx1"/>
                </a:solidFill>
                <a:latin typeface="Times New Roman" pitchFamily="18" charset="0"/>
              </a:defRPr>
            </a:lvl6pPr>
            <a:lvl7pPr marL="2674938" indent="-150813" defTabSz="804863" eaLnBrk="0" fontAlgn="base" hangingPunct="0">
              <a:spcBef>
                <a:spcPct val="0"/>
              </a:spcBef>
              <a:spcAft>
                <a:spcPct val="0"/>
              </a:spcAft>
              <a:defRPr sz="2400">
                <a:solidFill>
                  <a:schemeClr val="tx1"/>
                </a:solidFill>
                <a:latin typeface="Times New Roman" pitchFamily="18" charset="0"/>
              </a:defRPr>
            </a:lvl7pPr>
            <a:lvl8pPr marL="3132138" indent="-150813" defTabSz="804863" eaLnBrk="0" fontAlgn="base" hangingPunct="0">
              <a:spcBef>
                <a:spcPct val="0"/>
              </a:spcBef>
              <a:spcAft>
                <a:spcPct val="0"/>
              </a:spcAft>
              <a:defRPr sz="2400">
                <a:solidFill>
                  <a:schemeClr val="tx1"/>
                </a:solidFill>
                <a:latin typeface="Times New Roman" pitchFamily="18" charset="0"/>
              </a:defRPr>
            </a:lvl8pPr>
            <a:lvl9pPr marL="3589338" indent="-150813" defTabSz="804863" eaLnBrk="0" fontAlgn="base" hangingPunct="0">
              <a:spcBef>
                <a:spcPct val="0"/>
              </a:spcBef>
              <a:spcAft>
                <a:spcPct val="0"/>
              </a:spcAft>
              <a:defRPr sz="2400">
                <a:solidFill>
                  <a:schemeClr val="tx1"/>
                </a:solidFill>
                <a:latin typeface="Times New Roman" pitchFamily="18" charset="0"/>
              </a:defRPr>
            </a:lvl9pPr>
          </a:lstStyle>
          <a:p>
            <a:pPr>
              <a:spcBef>
                <a:spcPct val="20000"/>
              </a:spcBef>
              <a:buClr>
                <a:srgbClr val="008772"/>
              </a:buClr>
              <a:buFont typeface="Wingdings" pitchFamily="2" charset="2"/>
              <a:buNone/>
            </a:pPr>
            <a:endParaRPr lang="fr-FR" altLang="fr-FR" sz="1000">
              <a:solidFill>
                <a:srgbClr val="0058B0"/>
              </a:solidFill>
              <a:latin typeface="Arial" charset="0"/>
            </a:endParaRPr>
          </a:p>
          <a:p>
            <a:pPr>
              <a:spcBef>
                <a:spcPct val="20000"/>
              </a:spcBef>
              <a:spcAft>
                <a:spcPct val="50000"/>
              </a:spcAft>
              <a:buClr>
                <a:srgbClr val="008772"/>
              </a:buClr>
              <a:buFont typeface="Wingdings" pitchFamily="2" charset="2"/>
              <a:buChar char="Ø"/>
            </a:pPr>
            <a:r>
              <a:rPr lang="fr-FR" altLang="fr-FR" sz="1800" u="sng">
                <a:solidFill>
                  <a:srgbClr val="0058B0"/>
                </a:solidFill>
                <a:latin typeface="Arial" charset="0"/>
              </a:rPr>
              <a:t>Nous sommes prêts pour l’audit</a:t>
            </a:r>
          </a:p>
          <a:p>
            <a:pPr lvl="1">
              <a:lnSpc>
                <a:spcPct val="50000"/>
              </a:lnSpc>
              <a:spcBef>
                <a:spcPct val="20000"/>
              </a:spcBef>
              <a:spcAft>
                <a:spcPct val="50000"/>
              </a:spcAft>
              <a:buClr>
                <a:srgbClr val="008772"/>
              </a:buClr>
              <a:buFont typeface="Wingdings" pitchFamily="2" charset="2"/>
              <a:buChar char="Ø"/>
            </a:pPr>
            <a:r>
              <a:rPr lang="fr-FR" altLang="fr-FR" sz="2000" b="1">
                <a:solidFill>
                  <a:srgbClr val="0058B0"/>
                </a:solidFill>
              </a:rPr>
              <a:t>Template renseigné</a:t>
            </a:r>
          </a:p>
          <a:p>
            <a:pPr lvl="2">
              <a:lnSpc>
                <a:spcPct val="50000"/>
              </a:lnSpc>
              <a:spcBef>
                <a:spcPct val="20000"/>
              </a:spcBef>
              <a:spcAft>
                <a:spcPct val="50000"/>
              </a:spcAft>
              <a:buClr>
                <a:srgbClr val="008772"/>
              </a:buClr>
              <a:buFont typeface="Wingdings" pitchFamily="2" charset="2"/>
              <a:buChar char="Ø"/>
            </a:pPr>
            <a:r>
              <a:rPr lang="fr-FR" altLang="fr-FR" sz="2000" b="1">
                <a:solidFill>
                  <a:srgbClr val="0058B0"/>
                </a:solidFill>
              </a:rPr>
              <a:t>IT Management</a:t>
            </a:r>
          </a:p>
          <a:p>
            <a:pPr lvl="2">
              <a:lnSpc>
                <a:spcPct val="50000"/>
              </a:lnSpc>
              <a:spcBef>
                <a:spcPct val="20000"/>
              </a:spcBef>
              <a:spcAft>
                <a:spcPct val="50000"/>
              </a:spcAft>
              <a:buClr>
                <a:srgbClr val="008772"/>
              </a:buClr>
              <a:buFont typeface="Wingdings" pitchFamily="2" charset="2"/>
              <a:buChar char="Ø"/>
            </a:pPr>
            <a:r>
              <a:rPr lang="fr-FR" altLang="fr-FR" sz="2000" b="1">
                <a:solidFill>
                  <a:srgbClr val="0058B0"/>
                </a:solidFill>
              </a:rPr>
              <a:t>Change Management</a:t>
            </a:r>
          </a:p>
          <a:p>
            <a:pPr lvl="2">
              <a:lnSpc>
                <a:spcPct val="50000"/>
              </a:lnSpc>
              <a:spcBef>
                <a:spcPct val="20000"/>
              </a:spcBef>
              <a:spcAft>
                <a:spcPct val="50000"/>
              </a:spcAft>
              <a:buClr>
                <a:srgbClr val="008772"/>
              </a:buClr>
              <a:buFont typeface="Wingdings" pitchFamily="2" charset="2"/>
              <a:buChar char="Ø"/>
            </a:pPr>
            <a:r>
              <a:rPr lang="fr-FR" altLang="fr-FR" sz="2000" b="1">
                <a:solidFill>
                  <a:srgbClr val="0058B0"/>
                </a:solidFill>
              </a:rPr>
              <a:t>Dev &amp; Implementation (projects)</a:t>
            </a:r>
          </a:p>
          <a:p>
            <a:pPr lvl="2">
              <a:lnSpc>
                <a:spcPct val="50000"/>
              </a:lnSpc>
              <a:spcBef>
                <a:spcPct val="20000"/>
              </a:spcBef>
              <a:spcAft>
                <a:spcPct val="50000"/>
              </a:spcAft>
              <a:buClr>
                <a:srgbClr val="008772"/>
              </a:buClr>
              <a:buFont typeface="Wingdings" pitchFamily="2" charset="2"/>
              <a:buChar char="Ø"/>
            </a:pPr>
            <a:r>
              <a:rPr lang="fr-FR" altLang="fr-FR" sz="2000" b="1">
                <a:solidFill>
                  <a:srgbClr val="0058B0"/>
                </a:solidFill>
              </a:rPr>
              <a:t>Security</a:t>
            </a:r>
          </a:p>
          <a:p>
            <a:pPr lvl="2">
              <a:lnSpc>
                <a:spcPct val="50000"/>
              </a:lnSpc>
              <a:spcBef>
                <a:spcPct val="20000"/>
              </a:spcBef>
              <a:spcAft>
                <a:spcPct val="50000"/>
              </a:spcAft>
              <a:buClr>
                <a:srgbClr val="008772"/>
              </a:buClr>
              <a:buFont typeface="Wingdings" pitchFamily="2" charset="2"/>
              <a:buChar char="Ø"/>
            </a:pPr>
            <a:r>
              <a:rPr lang="fr-FR" altLang="fr-FR" sz="2000" b="1">
                <a:solidFill>
                  <a:srgbClr val="0058B0"/>
                </a:solidFill>
              </a:rPr>
              <a:t>Operation &amp; Continuity of processing (exploitation)</a:t>
            </a:r>
          </a:p>
          <a:p>
            <a:pPr lvl="1">
              <a:lnSpc>
                <a:spcPct val="50000"/>
              </a:lnSpc>
              <a:spcBef>
                <a:spcPct val="20000"/>
              </a:spcBef>
              <a:spcAft>
                <a:spcPct val="50000"/>
              </a:spcAft>
              <a:buClr>
                <a:srgbClr val="008772"/>
              </a:buClr>
              <a:buFont typeface="Wingdings" pitchFamily="2" charset="2"/>
              <a:buChar char="Ø"/>
            </a:pPr>
            <a:r>
              <a:rPr lang="fr-FR" altLang="fr-FR" sz="2000" b="1">
                <a:solidFill>
                  <a:srgbClr val="0058B0"/>
                </a:solidFill>
              </a:rPr>
              <a:t>Procédures Aptar mises en place (Change &amp; Security)</a:t>
            </a:r>
          </a:p>
          <a:p>
            <a:pPr lvl="1">
              <a:lnSpc>
                <a:spcPct val="50000"/>
              </a:lnSpc>
              <a:spcBef>
                <a:spcPct val="20000"/>
              </a:spcBef>
              <a:spcAft>
                <a:spcPct val="50000"/>
              </a:spcAft>
              <a:buClr>
                <a:srgbClr val="008772"/>
              </a:buClr>
              <a:buFont typeface="Wingdings" pitchFamily="2" charset="2"/>
              <a:buChar char="Ø"/>
            </a:pPr>
            <a:r>
              <a:rPr lang="fr-FR" altLang="fr-FR" sz="2000" b="1">
                <a:solidFill>
                  <a:srgbClr val="0058B0"/>
                </a:solidFill>
              </a:rPr>
              <a:t>Test sur le Sofware Change Management réalisé (15)</a:t>
            </a:r>
            <a:endParaRPr lang="fr-FR" altLang="fr-FR" sz="2000">
              <a:solidFill>
                <a:srgbClr val="0058B0"/>
              </a:solidFill>
            </a:endParaRPr>
          </a:p>
          <a:p>
            <a:pPr lvl="1">
              <a:spcBef>
                <a:spcPct val="20000"/>
              </a:spcBef>
              <a:spcAft>
                <a:spcPct val="50000"/>
              </a:spcAft>
              <a:buClr>
                <a:srgbClr val="008772"/>
              </a:buClr>
              <a:buFont typeface="Wingdings" pitchFamily="2" charset="2"/>
              <a:buChar char="Ø"/>
            </a:pPr>
            <a:endParaRPr lang="fr-FR" altLang="fr-FR">
              <a:solidFill>
                <a:srgbClr val="0058B0"/>
              </a:solidFill>
            </a:endParaRPr>
          </a:p>
        </p:txBody>
      </p:sp>
      <p:sp>
        <p:nvSpPr>
          <p:cNvPr id="2" name="Espace réservé du pied de page 1"/>
          <p:cNvSpPr>
            <a:spLocks noGrp="1"/>
          </p:cNvSpPr>
          <p:nvPr>
            <p:ph type="ftr" sz="quarter" idx="11"/>
          </p:nvPr>
        </p:nvSpPr>
        <p:spPr/>
        <p:txBody>
          <a:bodyPr/>
          <a:lstStyle/>
          <a:p>
            <a:r>
              <a:rPr kumimoji="0" lang="fr-FR"/>
              <a:t>Sharesap.com®. Copyright©. Tous droits réservés. Par Mickael QUESNOT, Consultant SAP</a:t>
            </a:r>
            <a:endParaRPr kumimoji="0" lang="en-US"/>
          </a:p>
        </p:txBody>
      </p:sp>
      <p:sp>
        <p:nvSpPr>
          <p:cNvPr id="3" name="Espace réservé du numéro de diapositive 2"/>
          <p:cNvSpPr>
            <a:spLocks noGrp="1"/>
          </p:cNvSpPr>
          <p:nvPr>
            <p:ph type="sldNum" sz="quarter" idx="12"/>
          </p:nvPr>
        </p:nvSpPr>
        <p:spPr/>
        <p:txBody>
          <a:bodyPr/>
          <a:lstStyle/>
          <a:p>
            <a:pPr eaLnBrk="1" latinLnBrk="0" hangingPunct="1"/>
            <a:fld id="{2C6B1FF6-39B9-40F5-8B67-33C6354A3D4F}" type="slidenum">
              <a:rPr kumimoji="0" lang="en-US" smtClean="0"/>
              <a:pPr eaLnBrk="1" latinLnBrk="0" hangingPunct="1"/>
              <a:t>4</a:t>
            </a:fld>
            <a:endParaRPr kumimoji="0" lang="en-US" dirty="0"/>
          </a:p>
        </p:txBody>
      </p:sp>
    </p:spTree>
  </p:cSld>
  <p:clrMapOvr>
    <a:masterClrMapping/>
  </p:clrMapOvr>
  <p:transition advClick="0"/>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Espace réservé de la date 2"/>
          <p:cNvSpPr>
            <a:spLocks noGrp="1"/>
          </p:cNvSpPr>
          <p:nvPr>
            <p:ph type="dt" sz="half" idx="10"/>
          </p:nvPr>
        </p:nvSpPr>
        <p:spPr/>
        <p:txBody>
          <a:bodyPr/>
          <a:lstStyle/>
          <a:p>
            <a:fld id="{54A87FA5-2E20-4BC2-A760-96DFD038C4B3}" type="datetime1">
              <a:rPr lang="fr-FR" altLang="fr-FR" i="0" smtClean="0">
                <a:latin typeface="Times New Roman" pitchFamily="18" charset="0"/>
              </a:rPr>
              <a:t>14/10/2018</a:t>
            </a:fld>
            <a:endParaRPr lang="fr-FR" altLang="fr-FR" i="0">
              <a:latin typeface="Times New Roman" pitchFamily="18" charset="0"/>
            </a:endParaRPr>
          </a:p>
        </p:txBody>
      </p:sp>
      <p:sp>
        <p:nvSpPr>
          <p:cNvPr id="62466" name="Rectangle 2"/>
          <p:cNvSpPr>
            <a:spLocks noChangeArrowheads="1"/>
          </p:cNvSpPr>
          <p:nvPr/>
        </p:nvSpPr>
        <p:spPr bwMode="auto">
          <a:xfrm>
            <a:off x="0" y="1644650"/>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eaLnBrk="1" hangingPunct="1"/>
            <a:endParaRPr lang="fr-FR" altLang="fr-FR" sz="1800">
              <a:latin typeface="Arial" charset="0"/>
            </a:endParaRPr>
          </a:p>
        </p:txBody>
      </p:sp>
      <p:sp>
        <p:nvSpPr>
          <p:cNvPr id="62467" name="Rectangle 3"/>
          <p:cNvSpPr>
            <a:spLocks noChangeArrowheads="1"/>
          </p:cNvSpPr>
          <p:nvPr/>
        </p:nvSpPr>
        <p:spPr bwMode="auto">
          <a:xfrm>
            <a:off x="0" y="5213350"/>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eaLnBrk="1" hangingPunct="1"/>
            <a:endParaRPr lang="fr-FR" altLang="fr-FR" sz="1800">
              <a:latin typeface="Arial" charset="0"/>
            </a:endParaRPr>
          </a:p>
        </p:txBody>
      </p:sp>
      <p:sp>
        <p:nvSpPr>
          <p:cNvPr id="62468" name="Rectangle 4"/>
          <p:cNvSpPr>
            <a:spLocks noChangeArrowheads="1"/>
          </p:cNvSpPr>
          <p:nvPr/>
        </p:nvSpPr>
        <p:spPr bwMode="auto">
          <a:xfrm>
            <a:off x="712788" y="549275"/>
            <a:ext cx="79629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62" tIns="46032" rIns="92062" bIns="46032" anchor="ctr"/>
          <a:lstStyle>
            <a:lvl1pPr algn="ctr">
              <a:defRPr kumimoji="1" sz="3500" i="1">
                <a:solidFill>
                  <a:srgbClr val="0058B0"/>
                </a:solidFill>
                <a:latin typeface="Century Gothic" pitchFamily="34" charset="0"/>
              </a:defRPr>
            </a:lvl1pPr>
            <a:lvl2pPr algn="ctr">
              <a:defRPr kumimoji="1" sz="3500" i="1">
                <a:solidFill>
                  <a:srgbClr val="0058B0"/>
                </a:solidFill>
                <a:latin typeface="Century Gothic" pitchFamily="34" charset="0"/>
              </a:defRPr>
            </a:lvl2pPr>
            <a:lvl3pPr algn="ctr">
              <a:defRPr kumimoji="1" sz="3500" i="1">
                <a:solidFill>
                  <a:srgbClr val="0058B0"/>
                </a:solidFill>
                <a:latin typeface="Century Gothic" pitchFamily="34" charset="0"/>
              </a:defRPr>
            </a:lvl3pPr>
            <a:lvl4pPr algn="ctr">
              <a:defRPr kumimoji="1" sz="3500" i="1">
                <a:solidFill>
                  <a:srgbClr val="0058B0"/>
                </a:solidFill>
                <a:latin typeface="Century Gothic" pitchFamily="34" charset="0"/>
              </a:defRPr>
            </a:lvl4pPr>
            <a:lvl5pPr algn="ctr">
              <a:defRPr kumimoji="1" sz="3500" i="1">
                <a:solidFill>
                  <a:srgbClr val="0058B0"/>
                </a:solidFill>
                <a:latin typeface="Century Gothic" pitchFamily="34" charset="0"/>
              </a:defRPr>
            </a:lvl5pPr>
            <a:lvl6pPr marL="457200" algn="ctr" eaLnBrk="0" fontAlgn="base" hangingPunct="0">
              <a:spcBef>
                <a:spcPct val="0"/>
              </a:spcBef>
              <a:spcAft>
                <a:spcPct val="0"/>
              </a:spcAft>
              <a:defRPr kumimoji="1" sz="3500" i="1">
                <a:solidFill>
                  <a:srgbClr val="0058B0"/>
                </a:solidFill>
                <a:latin typeface="Century Gothic" pitchFamily="34" charset="0"/>
              </a:defRPr>
            </a:lvl6pPr>
            <a:lvl7pPr marL="914400" algn="ctr" eaLnBrk="0" fontAlgn="base" hangingPunct="0">
              <a:spcBef>
                <a:spcPct val="0"/>
              </a:spcBef>
              <a:spcAft>
                <a:spcPct val="0"/>
              </a:spcAft>
              <a:defRPr kumimoji="1" sz="3500" i="1">
                <a:solidFill>
                  <a:srgbClr val="0058B0"/>
                </a:solidFill>
                <a:latin typeface="Century Gothic" pitchFamily="34" charset="0"/>
              </a:defRPr>
            </a:lvl7pPr>
            <a:lvl8pPr marL="1371600" algn="ctr" eaLnBrk="0" fontAlgn="base" hangingPunct="0">
              <a:spcBef>
                <a:spcPct val="0"/>
              </a:spcBef>
              <a:spcAft>
                <a:spcPct val="0"/>
              </a:spcAft>
              <a:defRPr kumimoji="1" sz="3500" i="1">
                <a:solidFill>
                  <a:srgbClr val="0058B0"/>
                </a:solidFill>
                <a:latin typeface="Century Gothic" pitchFamily="34" charset="0"/>
              </a:defRPr>
            </a:lvl8pPr>
            <a:lvl9pPr marL="1828800" algn="ctr" eaLnBrk="0" fontAlgn="base" hangingPunct="0">
              <a:spcBef>
                <a:spcPct val="0"/>
              </a:spcBef>
              <a:spcAft>
                <a:spcPct val="0"/>
              </a:spcAft>
              <a:defRPr kumimoji="1" sz="3500" i="1">
                <a:solidFill>
                  <a:srgbClr val="0058B0"/>
                </a:solidFill>
                <a:latin typeface="Century Gothic" pitchFamily="34" charset="0"/>
              </a:defRPr>
            </a:lvl9pPr>
          </a:lstStyle>
          <a:p>
            <a:pPr algn="l"/>
            <a:r>
              <a:rPr lang="fr-FR" altLang="fr-FR"/>
              <a:t>Plan d’audit </a:t>
            </a:r>
          </a:p>
        </p:txBody>
      </p:sp>
      <p:sp>
        <p:nvSpPr>
          <p:cNvPr id="62469" name="Rectangle 5"/>
          <p:cNvSpPr>
            <a:spLocks noChangeArrowheads="1"/>
          </p:cNvSpPr>
          <p:nvPr/>
        </p:nvSpPr>
        <p:spPr bwMode="auto">
          <a:xfrm>
            <a:off x="684213" y="1341439"/>
            <a:ext cx="7543800" cy="4895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4138" tIns="42862" rIns="84138" bIns="42862"/>
          <a:lstStyle>
            <a:lvl1pPr marL="317500" indent="-317500" defTabSz="846138">
              <a:spcBef>
                <a:spcPct val="20000"/>
              </a:spcBef>
              <a:buClr>
                <a:srgbClr val="AD2167"/>
              </a:buClr>
              <a:buSzPct val="80000"/>
              <a:buFont typeface="Wingdings" pitchFamily="2" charset="2"/>
              <a:buChar char="l"/>
              <a:defRPr kumimoji="1" sz="2900">
                <a:solidFill>
                  <a:srgbClr val="0058B0"/>
                </a:solidFill>
                <a:latin typeface="Book Antiqua" pitchFamily="18" charset="0"/>
              </a:defRPr>
            </a:lvl1pPr>
            <a:lvl2pPr marL="687388" indent="-255588" defTabSz="846138">
              <a:spcBef>
                <a:spcPct val="20000"/>
              </a:spcBef>
              <a:buClr>
                <a:srgbClr val="AD2167"/>
              </a:buClr>
              <a:buSzPct val="70000"/>
              <a:buFont typeface="Wingdings" pitchFamily="2" charset="2"/>
              <a:buChar char="n"/>
              <a:defRPr kumimoji="1" sz="2500">
                <a:solidFill>
                  <a:srgbClr val="0058B0"/>
                </a:solidFill>
                <a:latin typeface="Book Antiqua" pitchFamily="18" charset="0"/>
              </a:defRPr>
            </a:lvl2pPr>
            <a:lvl3pPr marL="1058863" indent="-212725" defTabSz="846138">
              <a:spcBef>
                <a:spcPct val="20000"/>
              </a:spcBef>
              <a:buClr>
                <a:srgbClr val="AD2167"/>
              </a:buClr>
              <a:buFont typeface="Wingdings" pitchFamily="2" charset="2"/>
              <a:buChar char="w"/>
              <a:defRPr kumimoji="1" sz="2300">
                <a:solidFill>
                  <a:srgbClr val="0058B0"/>
                </a:solidFill>
                <a:latin typeface="Book Antiqua" pitchFamily="18" charset="0"/>
              </a:defRPr>
            </a:lvl3pPr>
            <a:lvl4pPr marL="1460500" indent="-211138" defTabSz="846138">
              <a:spcBef>
                <a:spcPct val="20000"/>
              </a:spcBef>
              <a:buClr>
                <a:srgbClr val="AD2167"/>
              </a:buClr>
              <a:buChar char="–"/>
              <a:defRPr kumimoji="1" sz="1900">
                <a:solidFill>
                  <a:srgbClr val="0058B0"/>
                </a:solidFill>
                <a:latin typeface="Book Antiqua" pitchFamily="18" charset="0"/>
              </a:defRPr>
            </a:lvl4pPr>
            <a:lvl5pPr marL="1863725" indent="-212725" defTabSz="846138">
              <a:spcBef>
                <a:spcPct val="20000"/>
              </a:spcBef>
              <a:buClr>
                <a:srgbClr val="AD2167"/>
              </a:buClr>
              <a:buChar char="•"/>
              <a:defRPr kumimoji="1" sz="1700">
                <a:solidFill>
                  <a:srgbClr val="0058B0"/>
                </a:solidFill>
                <a:latin typeface="Book Antiqua" pitchFamily="18" charset="0"/>
              </a:defRPr>
            </a:lvl5pPr>
            <a:lvl6pPr marL="2320925" indent="-212725" defTabSz="846138" eaLnBrk="0" fontAlgn="base" hangingPunct="0">
              <a:spcBef>
                <a:spcPct val="20000"/>
              </a:spcBef>
              <a:spcAft>
                <a:spcPct val="0"/>
              </a:spcAft>
              <a:buClr>
                <a:srgbClr val="AD2167"/>
              </a:buClr>
              <a:buChar char="•"/>
              <a:defRPr kumimoji="1" sz="1700">
                <a:solidFill>
                  <a:srgbClr val="0058B0"/>
                </a:solidFill>
                <a:latin typeface="Book Antiqua" pitchFamily="18" charset="0"/>
              </a:defRPr>
            </a:lvl6pPr>
            <a:lvl7pPr marL="2778125" indent="-212725" defTabSz="846138" eaLnBrk="0" fontAlgn="base" hangingPunct="0">
              <a:spcBef>
                <a:spcPct val="20000"/>
              </a:spcBef>
              <a:spcAft>
                <a:spcPct val="0"/>
              </a:spcAft>
              <a:buClr>
                <a:srgbClr val="AD2167"/>
              </a:buClr>
              <a:buChar char="•"/>
              <a:defRPr kumimoji="1" sz="1700">
                <a:solidFill>
                  <a:srgbClr val="0058B0"/>
                </a:solidFill>
                <a:latin typeface="Book Antiqua" pitchFamily="18" charset="0"/>
              </a:defRPr>
            </a:lvl7pPr>
            <a:lvl8pPr marL="3235325" indent="-212725" defTabSz="846138" eaLnBrk="0" fontAlgn="base" hangingPunct="0">
              <a:spcBef>
                <a:spcPct val="20000"/>
              </a:spcBef>
              <a:spcAft>
                <a:spcPct val="0"/>
              </a:spcAft>
              <a:buClr>
                <a:srgbClr val="AD2167"/>
              </a:buClr>
              <a:buChar char="•"/>
              <a:defRPr kumimoji="1" sz="1700">
                <a:solidFill>
                  <a:srgbClr val="0058B0"/>
                </a:solidFill>
                <a:latin typeface="Book Antiqua" pitchFamily="18" charset="0"/>
              </a:defRPr>
            </a:lvl8pPr>
            <a:lvl9pPr marL="3692525" indent="-212725" defTabSz="846138" eaLnBrk="0" fontAlgn="base" hangingPunct="0">
              <a:spcBef>
                <a:spcPct val="20000"/>
              </a:spcBef>
              <a:spcAft>
                <a:spcPct val="0"/>
              </a:spcAft>
              <a:buClr>
                <a:srgbClr val="AD2167"/>
              </a:buClr>
              <a:buChar char="•"/>
              <a:defRPr kumimoji="1" sz="1700">
                <a:solidFill>
                  <a:srgbClr val="0058B0"/>
                </a:solidFill>
                <a:latin typeface="Book Antiqua" pitchFamily="18" charset="0"/>
              </a:defRPr>
            </a:lvl9pPr>
          </a:lstStyle>
          <a:p>
            <a:pPr>
              <a:buClr>
                <a:srgbClr val="00A886"/>
              </a:buClr>
              <a:buFont typeface="Wingdings" pitchFamily="2" charset="2"/>
              <a:buNone/>
            </a:pPr>
            <a:endParaRPr lang="fr-FR" altLang="fr-FR" sz="1900" dirty="0">
              <a:solidFill>
                <a:schemeClr val="tx1"/>
              </a:solidFill>
              <a:cs typeface="Arial" charset="0"/>
            </a:endParaRPr>
          </a:p>
          <a:p>
            <a:pPr>
              <a:buClr>
                <a:srgbClr val="00A886"/>
              </a:buClr>
              <a:buFont typeface="Wingdings" pitchFamily="2" charset="2"/>
              <a:buChar char="Ø"/>
            </a:pPr>
            <a:r>
              <a:rPr lang="fr-FR" altLang="fr-FR" sz="1900" dirty="0">
                <a:solidFill>
                  <a:schemeClr val="tx1"/>
                </a:solidFill>
                <a:cs typeface="Arial" charset="0"/>
              </a:rPr>
              <a:t>Seules indications de PWC : </a:t>
            </a:r>
          </a:p>
          <a:p>
            <a:pPr lvl="1">
              <a:buClr>
                <a:srgbClr val="00A886"/>
              </a:buClr>
              <a:buFont typeface="Wingdings" pitchFamily="2" charset="2"/>
              <a:buChar char="Ø"/>
            </a:pPr>
            <a:r>
              <a:rPr lang="fr-FR" altLang="fr-FR" sz="1700" dirty="0">
                <a:solidFill>
                  <a:schemeClr val="tx1"/>
                </a:solidFill>
                <a:cs typeface="Arial" charset="0"/>
              </a:rPr>
              <a:t>Audit sur les tests d</a:t>
            </a:r>
            <a:r>
              <a:rPr lang="fr-FR" altLang="fr-FR" sz="1700" dirty="0">
                <a:solidFill>
                  <a:schemeClr val="tx1"/>
                </a:solidFill>
                <a:latin typeface="Arial"/>
                <a:cs typeface="Arial" charset="0"/>
              </a:rPr>
              <a:t>é</a:t>
            </a:r>
            <a:r>
              <a:rPr lang="fr-FR" altLang="fr-FR" sz="1700" dirty="0">
                <a:solidFill>
                  <a:schemeClr val="tx1"/>
                </a:solidFill>
                <a:cs typeface="Arial" charset="0"/>
              </a:rPr>
              <a:t>finis dans le </a:t>
            </a:r>
            <a:r>
              <a:rPr lang="fr-FR" altLang="fr-FR" sz="1700" dirty="0" err="1">
                <a:solidFill>
                  <a:schemeClr val="tx1"/>
                </a:solidFill>
                <a:cs typeface="Arial" charset="0"/>
              </a:rPr>
              <a:t>template</a:t>
            </a:r>
            <a:endParaRPr lang="fr-FR" altLang="fr-FR" sz="1700" dirty="0">
              <a:solidFill>
                <a:schemeClr val="tx1"/>
              </a:solidFill>
              <a:cs typeface="Arial" charset="0"/>
            </a:endParaRPr>
          </a:p>
          <a:p>
            <a:pPr lvl="2">
              <a:buClr>
                <a:srgbClr val="00A886"/>
              </a:buClr>
              <a:buFont typeface="Wingdings" pitchFamily="2" charset="2"/>
              <a:buChar char="Ø"/>
            </a:pPr>
            <a:r>
              <a:rPr lang="fr-FR" altLang="fr-FR" sz="1600" dirty="0">
                <a:solidFill>
                  <a:schemeClr val="tx1"/>
                </a:solidFill>
                <a:cs typeface="Arial" charset="0"/>
              </a:rPr>
              <a:t>Dates : 2, 3, 4 ; 8,9,10 Novembre</a:t>
            </a:r>
          </a:p>
          <a:p>
            <a:pPr lvl="1">
              <a:buClr>
                <a:srgbClr val="00A886"/>
              </a:buClr>
              <a:buFont typeface="Wingdings" pitchFamily="2" charset="2"/>
              <a:buChar char="Ø"/>
            </a:pPr>
            <a:r>
              <a:rPr lang="fr-FR" altLang="fr-FR" sz="1700" dirty="0">
                <a:solidFill>
                  <a:schemeClr val="tx1"/>
                </a:solidFill>
                <a:cs typeface="Arial" charset="0"/>
              </a:rPr>
              <a:t>Audit sur les </a:t>
            </a:r>
            <a:r>
              <a:rPr lang="fr-FR" altLang="fr-FR" sz="1700" dirty="0">
                <a:solidFill>
                  <a:schemeClr val="tx1"/>
                </a:solidFill>
                <a:latin typeface="Arial"/>
                <a:cs typeface="Arial" charset="0"/>
              </a:rPr>
              <a:t>« </a:t>
            </a:r>
            <a:r>
              <a:rPr lang="fr-FR" altLang="fr-FR" sz="1700" dirty="0">
                <a:solidFill>
                  <a:schemeClr val="tx1"/>
                </a:solidFill>
                <a:cs typeface="Arial" charset="0"/>
              </a:rPr>
              <a:t>configurable tests</a:t>
            </a:r>
            <a:r>
              <a:rPr lang="fr-FR" altLang="fr-FR" sz="1700" dirty="0">
                <a:solidFill>
                  <a:schemeClr val="tx1"/>
                </a:solidFill>
                <a:latin typeface="Arial"/>
                <a:cs typeface="Arial" charset="0"/>
              </a:rPr>
              <a:t> »</a:t>
            </a:r>
            <a:endParaRPr lang="fr-FR" altLang="fr-FR" sz="1700" dirty="0">
              <a:solidFill>
                <a:schemeClr val="tx1"/>
              </a:solidFill>
              <a:cs typeface="Arial" charset="0"/>
            </a:endParaRPr>
          </a:p>
          <a:p>
            <a:pPr lvl="2">
              <a:buClr>
                <a:srgbClr val="00A886"/>
              </a:buClr>
              <a:buFont typeface="Wingdings" pitchFamily="2" charset="2"/>
              <a:buChar char="Ø"/>
            </a:pPr>
            <a:r>
              <a:rPr lang="fr-FR" altLang="fr-FR" sz="1600" dirty="0">
                <a:solidFill>
                  <a:schemeClr val="tx1"/>
                </a:solidFill>
                <a:cs typeface="Arial" charset="0"/>
              </a:rPr>
              <a:t>Date : A partir du 15 Novembre</a:t>
            </a:r>
          </a:p>
          <a:p>
            <a:pPr lvl="1">
              <a:buClr>
                <a:srgbClr val="00A886"/>
              </a:buClr>
              <a:buFont typeface="Wingdings" pitchFamily="2" charset="2"/>
              <a:buChar char="Ø"/>
            </a:pPr>
            <a:endParaRPr lang="fr-FR" altLang="fr-FR" sz="1700" dirty="0">
              <a:solidFill>
                <a:schemeClr val="tx1"/>
              </a:solidFill>
              <a:cs typeface="Arial" charset="0"/>
            </a:endParaRPr>
          </a:p>
          <a:p>
            <a:pPr>
              <a:buClr>
                <a:srgbClr val="00A886"/>
              </a:buClr>
              <a:buFont typeface="Wingdings" pitchFamily="2" charset="2"/>
              <a:buChar char="Ø"/>
            </a:pPr>
            <a:r>
              <a:rPr lang="fr-FR" altLang="fr-FR" sz="1900" dirty="0">
                <a:solidFill>
                  <a:schemeClr val="tx1"/>
                </a:solidFill>
                <a:cs typeface="Arial" charset="0"/>
              </a:rPr>
              <a:t>On se pr</a:t>
            </a:r>
            <a:r>
              <a:rPr lang="fr-FR" altLang="fr-FR" sz="1900" dirty="0">
                <a:solidFill>
                  <a:schemeClr val="tx1"/>
                </a:solidFill>
                <a:latin typeface="Arial"/>
                <a:cs typeface="Arial" charset="0"/>
              </a:rPr>
              <a:t>é</a:t>
            </a:r>
            <a:r>
              <a:rPr lang="fr-FR" altLang="fr-FR" sz="1900" dirty="0">
                <a:solidFill>
                  <a:schemeClr val="tx1"/>
                </a:solidFill>
                <a:cs typeface="Arial" charset="0"/>
              </a:rPr>
              <a:t>pare:</a:t>
            </a:r>
          </a:p>
          <a:p>
            <a:pPr lvl="1">
              <a:buClr>
                <a:srgbClr val="00A886"/>
              </a:buClr>
              <a:buFont typeface="Wingdings" pitchFamily="2" charset="2"/>
              <a:buChar char="Ø"/>
            </a:pPr>
            <a:r>
              <a:rPr lang="fr-FR" altLang="fr-FR" sz="1700" dirty="0">
                <a:solidFill>
                  <a:schemeClr val="tx1"/>
                </a:solidFill>
                <a:cs typeface="Arial" charset="0"/>
              </a:rPr>
              <a:t>Mardi matin : </a:t>
            </a:r>
          </a:p>
          <a:p>
            <a:pPr lvl="2">
              <a:buClr>
                <a:srgbClr val="00A886"/>
              </a:buClr>
              <a:buFont typeface="Wingdings" pitchFamily="2" charset="2"/>
              <a:buChar char="Ø"/>
            </a:pPr>
            <a:r>
              <a:rPr lang="fr-FR" altLang="fr-FR" sz="1600" dirty="0">
                <a:solidFill>
                  <a:schemeClr val="tx1"/>
                </a:solidFill>
                <a:cs typeface="Arial" charset="0"/>
              </a:rPr>
              <a:t>Pr</a:t>
            </a:r>
            <a:r>
              <a:rPr lang="fr-FR" altLang="fr-FR" sz="1600" dirty="0">
                <a:solidFill>
                  <a:schemeClr val="tx1"/>
                </a:solidFill>
                <a:latin typeface="Arial"/>
                <a:cs typeface="Arial" charset="0"/>
              </a:rPr>
              <a:t>é</a:t>
            </a:r>
            <a:r>
              <a:rPr lang="fr-FR" altLang="fr-FR" sz="1600" dirty="0">
                <a:solidFill>
                  <a:schemeClr val="tx1"/>
                </a:solidFill>
                <a:cs typeface="Arial" charset="0"/>
              </a:rPr>
              <a:t>sentation DSI, Proc</a:t>
            </a:r>
            <a:r>
              <a:rPr lang="fr-FR" altLang="fr-FR" sz="1600" dirty="0">
                <a:solidFill>
                  <a:schemeClr val="tx1"/>
                </a:solidFill>
                <a:latin typeface="Arial"/>
                <a:cs typeface="Arial" charset="0"/>
              </a:rPr>
              <a:t>é</a:t>
            </a:r>
            <a:r>
              <a:rPr lang="fr-FR" altLang="fr-FR" sz="1600" dirty="0">
                <a:solidFill>
                  <a:schemeClr val="tx1"/>
                </a:solidFill>
                <a:cs typeface="Arial" charset="0"/>
              </a:rPr>
              <a:t>dures, SW change Test plan : PAN + LTI + OCR + TPR + LPA</a:t>
            </a:r>
          </a:p>
          <a:p>
            <a:pPr lvl="1">
              <a:buClr>
                <a:srgbClr val="00A886"/>
              </a:buClr>
              <a:buFont typeface="Wingdings" pitchFamily="2" charset="2"/>
              <a:buChar char="Ø"/>
            </a:pPr>
            <a:r>
              <a:rPr lang="fr-FR" altLang="fr-FR" sz="1700" dirty="0">
                <a:solidFill>
                  <a:schemeClr val="tx1"/>
                </a:solidFill>
                <a:cs typeface="Arial" charset="0"/>
              </a:rPr>
              <a:t>Mardi apr</a:t>
            </a:r>
            <a:r>
              <a:rPr lang="fr-FR" altLang="fr-FR" sz="1700" dirty="0">
                <a:solidFill>
                  <a:schemeClr val="tx1"/>
                </a:solidFill>
                <a:latin typeface="Arial"/>
                <a:cs typeface="Arial" charset="0"/>
              </a:rPr>
              <a:t>è</a:t>
            </a:r>
            <a:r>
              <a:rPr lang="fr-FR" altLang="fr-FR" sz="1700" dirty="0">
                <a:solidFill>
                  <a:schemeClr val="tx1"/>
                </a:solidFill>
                <a:cs typeface="Arial" charset="0"/>
              </a:rPr>
              <a:t>s midi et jours suivants : </a:t>
            </a:r>
          </a:p>
          <a:p>
            <a:pPr lvl="2">
              <a:buClr>
                <a:srgbClr val="00A886"/>
              </a:buClr>
              <a:buFont typeface="Wingdings" pitchFamily="2" charset="2"/>
              <a:buChar char="Ø"/>
            </a:pPr>
            <a:r>
              <a:rPr lang="fr-FR" altLang="fr-FR" sz="1600" dirty="0">
                <a:solidFill>
                  <a:schemeClr val="tx1"/>
                </a:solidFill>
                <a:cs typeface="Arial" charset="0"/>
              </a:rPr>
              <a:t>D</a:t>
            </a:r>
            <a:r>
              <a:rPr lang="fr-FR" altLang="fr-FR" sz="1600" dirty="0">
                <a:solidFill>
                  <a:schemeClr val="tx1"/>
                </a:solidFill>
                <a:latin typeface="Arial"/>
                <a:cs typeface="Arial" charset="0"/>
              </a:rPr>
              <a:t>é</a:t>
            </a:r>
            <a:r>
              <a:rPr lang="fr-FR" altLang="fr-FR" sz="1600" dirty="0">
                <a:solidFill>
                  <a:schemeClr val="tx1"/>
                </a:solidFill>
                <a:cs typeface="Arial" charset="0"/>
              </a:rPr>
              <a:t>roulement de tests sur changements SAP (MES?)</a:t>
            </a:r>
          </a:p>
          <a:p>
            <a:pPr lvl="2">
              <a:buClr>
                <a:srgbClr val="00A886"/>
              </a:buClr>
              <a:buFont typeface="Wingdings" pitchFamily="2" charset="2"/>
              <a:buChar char="Ø"/>
            </a:pPr>
            <a:r>
              <a:rPr lang="fr-FR" altLang="fr-FR" sz="1600" dirty="0">
                <a:solidFill>
                  <a:schemeClr val="tx1"/>
                </a:solidFill>
                <a:cs typeface="Arial" charset="0"/>
              </a:rPr>
              <a:t>D</a:t>
            </a:r>
            <a:r>
              <a:rPr lang="fr-FR" altLang="fr-FR" sz="1600" dirty="0">
                <a:solidFill>
                  <a:schemeClr val="tx1"/>
                </a:solidFill>
                <a:latin typeface="Arial"/>
                <a:cs typeface="Arial" charset="0"/>
              </a:rPr>
              <a:t>é</a:t>
            </a:r>
            <a:r>
              <a:rPr lang="fr-FR" altLang="fr-FR" sz="1600" dirty="0">
                <a:solidFill>
                  <a:schemeClr val="tx1"/>
                </a:solidFill>
                <a:cs typeface="Arial" charset="0"/>
              </a:rPr>
              <a:t>roulement de tests sur SAP </a:t>
            </a:r>
            <a:r>
              <a:rPr lang="fr-FR" altLang="fr-FR" sz="1600" dirty="0" err="1">
                <a:solidFill>
                  <a:schemeClr val="tx1"/>
                </a:solidFill>
                <a:cs typeface="Arial" charset="0"/>
              </a:rPr>
              <a:t>security</a:t>
            </a:r>
            <a:r>
              <a:rPr lang="fr-FR" altLang="fr-FR" sz="1600" dirty="0">
                <a:solidFill>
                  <a:schemeClr val="tx1"/>
                </a:solidFill>
                <a:cs typeface="Arial" charset="0"/>
              </a:rPr>
              <a:t> (profils)</a:t>
            </a:r>
          </a:p>
          <a:p>
            <a:pPr lvl="2">
              <a:buClr>
                <a:srgbClr val="00A886"/>
              </a:buClr>
              <a:buFont typeface="Wingdings" pitchFamily="2" charset="2"/>
              <a:buChar char="Ø"/>
            </a:pPr>
            <a:r>
              <a:rPr lang="fr-FR" altLang="fr-FR" sz="1600" dirty="0">
                <a:solidFill>
                  <a:schemeClr val="tx1"/>
                </a:solidFill>
                <a:cs typeface="Arial" charset="0"/>
              </a:rPr>
              <a:t>QUI ? : PAN / LTI / OCR / tout le monde peut être sollicit</a:t>
            </a:r>
            <a:r>
              <a:rPr lang="fr-FR" altLang="fr-FR" sz="1600" dirty="0">
                <a:solidFill>
                  <a:schemeClr val="tx1"/>
                </a:solidFill>
                <a:latin typeface="Arial"/>
                <a:cs typeface="Arial" charset="0"/>
              </a:rPr>
              <a:t>é</a:t>
            </a:r>
            <a:endParaRPr lang="fr-FR" altLang="fr-FR" sz="1600" dirty="0">
              <a:solidFill>
                <a:schemeClr val="tx1"/>
              </a:solidFill>
              <a:cs typeface="Arial" charset="0"/>
            </a:endParaRPr>
          </a:p>
          <a:p>
            <a:pPr lvl="2">
              <a:buClr>
                <a:srgbClr val="00A886"/>
              </a:buClr>
              <a:buFont typeface="Wingdings" pitchFamily="2" charset="2"/>
              <a:buChar char="Ø"/>
            </a:pPr>
            <a:endParaRPr lang="fr-FR" altLang="fr-FR" sz="1600" dirty="0">
              <a:solidFill>
                <a:schemeClr val="tx1"/>
              </a:solidFill>
              <a:cs typeface="Arial" charset="0"/>
            </a:endParaRPr>
          </a:p>
          <a:p>
            <a:pPr lvl="1">
              <a:buClr>
                <a:srgbClr val="00A886"/>
              </a:buClr>
              <a:buFont typeface="Wingdings" pitchFamily="2" charset="2"/>
              <a:buChar char="Ø"/>
            </a:pPr>
            <a:r>
              <a:rPr lang="fr-FR" altLang="fr-FR" sz="1700" dirty="0">
                <a:solidFill>
                  <a:schemeClr val="tx1"/>
                </a:solidFill>
                <a:cs typeface="Arial" charset="0"/>
              </a:rPr>
              <a:t>D</a:t>
            </a:r>
            <a:r>
              <a:rPr lang="fr-FR" altLang="fr-FR" sz="1700" dirty="0">
                <a:solidFill>
                  <a:schemeClr val="tx1"/>
                </a:solidFill>
                <a:latin typeface="Arial"/>
                <a:cs typeface="Arial" charset="0"/>
              </a:rPr>
              <a:t>é</a:t>
            </a:r>
            <a:r>
              <a:rPr lang="fr-FR" altLang="fr-FR" sz="1700" dirty="0">
                <a:solidFill>
                  <a:schemeClr val="tx1"/>
                </a:solidFill>
                <a:cs typeface="Arial" charset="0"/>
              </a:rPr>
              <a:t>briefing tous les soirs ou 1 fois / semaine</a:t>
            </a:r>
            <a:endParaRPr lang="fr-FR" altLang="fr-FR" sz="1700" dirty="0">
              <a:solidFill>
                <a:schemeClr val="tx1"/>
              </a:solidFill>
              <a:cs typeface="Times New Roman"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Espace réservé de la date 2"/>
          <p:cNvSpPr>
            <a:spLocks noGrp="1"/>
          </p:cNvSpPr>
          <p:nvPr>
            <p:ph type="dt" sz="half" idx="10"/>
          </p:nvPr>
        </p:nvSpPr>
        <p:spPr/>
        <p:txBody>
          <a:bodyPr/>
          <a:lstStyle/>
          <a:p>
            <a:fld id="{75CCF477-7AB7-4189-8997-F9E7CB3DED93}" type="datetime1">
              <a:rPr lang="fr-FR" altLang="fr-FR" i="0" smtClean="0">
                <a:latin typeface="Times New Roman" pitchFamily="18" charset="0"/>
              </a:rPr>
              <a:t>14/10/2018</a:t>
            </a:fld>
            <a:endParaRPr lang="fr-FR" altLang="fr-FR" i="0">
              <a:latin typeface="Times New Roman" pitchFamily="18" charset="0"/>
            </a:endParaRPr>
          </a:p>
        </p:txBody>
      </p:sp>
      <p:sp>
        <p:nvSpPr>
          <p:cNvPr id="63490" name="Rectangle 2"/>
          <p:cNvSpPr>
            <a:spLocks noChangeArrowheads="1"/>
          </p:cNvSpPr>
          <p:nvPr/>
        </p:nvSpPr>
        <p:spPr bwMode="auto">
          <a:xfrm>
            <a:off x="0" y="1644650"/>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eaLnBrk="1" hangingPunct="1"/>
            <a:endParaRPr lang="fr-FR" altLang="fr-FR" sz="1800">
              <a:latin typeface="Arial" charset="0"/>
            </a:endParaRPr>
          </a:p>
        </p:txBody>
      </p:sp>
      <p:sp>
        <p:nvSpPr>
          <p:cNvPr id="63491" name="Rectangle 3"/>
          <p:cNvSpPr>
            <a:spLocks noChangeArrowheads="1"/>
          </p:cNvSpPr>
          <p:nvPr/>
        </p:nvSpPr>
        <p:spPr bwMode="auto">
          <a:xfrm>
            <a:off x="0" y="5213350"/>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eaLnBrk="1" hangingPunct="1"/>
            <a:endParaRPr lang="fr-FR" altLang="fr-FR" sz="1800">
              <a:latin typeface="Arial" charset="0"/>
            </a:endParaRPr>
          </a:p>
        </p:txBody>
      </p:sp>
      <p:sp>
        <p:nvSpPr>
          <p:cNvPr id="63492" name="Rectangle 4"/>
          <p:cNvSpPr>
            <a:spLocks noChangeArrowheads="1"/>
          </p:cNvSpPr>
          <p:nvPr/>
        </p:nvSpPr>
        <p:spPr bwMode="auto">
          <a:xfrm>
            <a:off x="712788" y="549275"/>
            <a:ext cx="79629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62" tIns="46032" rIns="92062" bIns="46032" anchor="ctr"/>
          <a:lstStyle>
            <a:lvl1pPr algn="ctr">
              <a:defRPr kumimoji="1" sz="3500" i="1">
                <a:solidFill>
                  <a:srgbClr val="0058B0"/>
                </a:solidFill>
                <a:latin typeface="Century Gothic" pitchFamily="34" charset="0"/>
              </a:defRPr>
            </a:lvl1pPr>
            <a:lvl2pPr algn="ctr">
              <a:defRPr kumimoji="1" sz="3500" i="1">
                <a:solidFill>
                  <a:srgbClr val="0058B0"/>
                </a:solidFill>
                <a:latin typeface="Century Gothic" pitchFamily="34" charset="0"/>
              </a:defRPr>
            </a:lvl2pPr>
            <a:lvl3pPr algn="ctr">
              <a:defRPr kumimoji="1" sz="3500" i="1">
                <a:solidFill>
                  <a:srgbClr val="0058B0"/>
                </a:solidFill>
                <a:latin typeface="Century Gothic" pitchFamily="34" charset="0"/>
              </a:defRPr>
            </a:lvl3pPr>
            <a:lvl4pPr algn="ctr">
              <a:defRPr kumimoji="1" sz="3500" i="1">
                <a:solidFill>
                  <a:srgbClr val="0058B0"/>
                </a:solidFill>
                <a:latin typeface="Century Gothic" pitchFamily="34" charset="0"/>
              </a:defRPr>
            </a:lvl4pPr>
            <a:lvl5pPr algn="ctr">
              <a:defRPr kumimoji="1" sz="3500" i="1">
                <a:solidFill>
                  <a:srgbClr val="0058B0"/>
                </a:solidFill>
                <a:latin typeface="Century Gothic" pitchFamily="34" charset="0"/>
              </a:defRPr>
            </a:lvl5pPr>
            <a:lvl6pPr marL="457200" algn="ctr" eaLnBrk="0" fontAlgn="base" hangingPunct="0">
              <a:spcBef>
                <a:spcPct val="0"/>
              </a:spcBef>
              <a:spcAft>
                <a:spcPct val="0"/>
              </a:spcAft>
              <a:defRPr kumimoji="1" sz="3500" i="1">
                <a:solidFill>
                  <a:srgbClr val="0058B0"/>
                </a:solidFill>
                <a:latin typeface="Century Gothic" pitchFamily="34" charset="0"/>
              </a:defRPr>
            </a:lvl6pPr>
            <a:lvl7pPr marL="914400" algn="ctr" eaLnBrk="0" fontAlgn="base" hangingPunct="0">
              <a:spcBef>
                <a:spcPct val="0"/>
              </a:spcBef>
              <a:spcAft>
                <a:spcPct val="0"/>
              </a:spcAft>
              <a:defRPr kumimoji="1" sz="3500" i="1">
                <a:solidFill>
                  <a:srgbClr val="0058B0"/>
                </a:solidFill>
                <a:latin typeface="Century Gothic" pitchFamily="34" charset="0"/>
              </a:defRPr>
            </a:lvl7pPr>
            <a:lvl8pPr marL="1371600" algn="ctr" eaLnBrk="0" fontAlgn="base" hangingPunct="0">
              <a:spcBef>
                <a:spcPct val="0"/>
              </a:spcBef>
              <a:spcAft>
                <a:spcPct val="0"/>
              </a:spcAft>
              <a:defRPr kumimoji="1" sz="3500" i="1">
                <a:solidFill>
                  <a:srgbClr val="0058B0"/>
                </a:solidFill>
                <a:latin typeface="Century Gothic" pitchFamily="34" charset="0"/>
              </a:defRPr>
            </a:lvl8pPr>
            <a:lvl9pPr marL="1828800" algn="ctr" eaLnBrk="0" fontAlgn="base" hangingPunct="0">
              <a:spcBef>
                <a:spcPct val="0"/>
              </a:spcBef>
              <a:spcAft>
                <a:spcPct val="0"/>
              </a:spcAft>
              <a:defRPr kumimoji="1" sz="3500" i="1">
                <a:solidFill>
                  <a:srgbClr val="0058B0"/>
                </a:solidFill>
                <a:latin typeface="Century Gothic" pitchFamily="34" charset="0"/>
              </a:defRPr>
            </a:lvl9pPr>
          </a:lstStyle>
          <a:p>
            <a:pPr algn="l"/>
            <a:r>
              <a:rPr lang="fr-FR" altLang="fr-FR"/>
              <a:t>Points Forts identifiés</a:t>
            </a:r>
          </a:p>
        </p:txBody>
      </p:sp>
      <p:sp>
        <p:nvSpPr>
          <p:cNvPr id="63493" name="Rectangle 5"/>
          <p:cNvSpPr>
            <a:spLocks noChangeArrowheads="1"/>
          </p:cNvSpPr>
          <p:nvPr/>
        </p:nvSpPr>
        <p:spPr bwMode="auto">
          <a:xfrm>
            <a:off x="684213" y="1341438"/>
            <a:ext cx="7543800" cy="5113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4138" tIns="42862" rIns="84138" bIns="42862"/>
          <a:lstStyle>
            <a:lvl1pPr marL="317500" indent="-317500" defTabSz="846138">
              <a:spcBef>
                <a:spcPct val="20000"/>
              </a:spcBef>
              <a:buClr>
                <a:srgbClr val="AD2167"/>
              </a:buClr>
              <a:buSzPct val="80000"/>
              <a:buFont typeface="Wingdings" pitchFamily="2" charset="2"/>
              <a:buChar char="l"/>
              <a:defRPr kumimoji="1" sz="2900">
                <a:solidFill>
                  <a:srgbClr val="0058B0"/>
                </a:solidFill>
                <a:latin typeface="Book Antiqua" pitchFamily="18" charset="0"/>
              </a:defRPr>
            </a:lvl1pPr>
            <a:lvl2pPr marL="687388" indent="-255588" defTabSz="846138">
              <a:spcBef>
                <a:spcPct val="20000"/>
              </a:spcBef>
              <a:buClr>
                <a:srgbClr val="AD2167"/>
              </a:buClr>
              <a:buSzPct val="70000"/>
              <a:buFont typeface="Wingdings" pitchFamily="2" charset="2"/>
              <a:buChar char="n"/>
              <a:defRPr kumimoji="1" sz="2500">
                <a:solidFill>
                  <a:srgbClr val="0058B0"/>
                </a:solidFill>
                <a:latin typeface="Book Antiqua" pitchFamily="18" charset="0"/>
              </a:defRPr>
            </a:lvl2pPr>
            <a:lvl3pPr marL="1058863" indent="-212725" defTabSz="846138">
              <a:spcBef>
                <a:spcPct val="20000"/>
              </a:spcBef>
              <a:buClr>
                <a:srgbClr val="AD2167"/>
              </a:buClr>
              <a:buFont typeface="Wingdings" pitchFamily="2" charset="2"/>
              <a:buChar char="w"/>
              <a:defRPr kumimoji="1" sz="2300">
                <a:solidFill>
                  <a:srgbClr val="0058B0"/>
                </a:solidFill>
                <a:latin typeface="Book Antiqua" pitchFamily="18" charset="0"/>
              </a:defRPr>
            </a:lvl3pPr>
            <a:lvl4pPr marL="1460500" indent="-211138" defTabSz="846138">
              <a:spcBef>
                <a:spcPct val="20000"/>
              </a:spcBef>
              <a:buClr>
                <a:srgbClr val="AD2167"/>
              </a:buClr>
              <a:buChar char="–"/>
              <a:defRPr kumimoji="1" sz="1900">
                <a:solidFill>
                  <a:srgbClr val="0058B0"/>
                </a:solidFill>
                <a:latin typeface="Book Antiqua" pitchFamily="18" charset="0"/>
              </a:defRPr>
            </a:lvl4pPr>
            <a:lvl5pPr marL="1863725" indent="-212725" defTabSz="846138">
              <a:spcBef>
                <a:spcPct val="20000"/>
              </a:spcBef>
              <a:buClr>
                <a:srgbClr val="AD2167"/>
              </a:buClr>
              <a:buChar char="•"/>
              <a:defRPr kumimoji="1" sz="1700">
                <a:solidFill>
                  <a:srgbClr val="0058B0"/>
                </a:solidFill>
                <a:latin typeface="Book Antiqua" pitchFamily="18" charset="0"/>
              </a:defRPr>
            </a:lvl5pPr>
            <a:lvl6pPr marL="2320925" indent="-212725" defTabSz="846138" eaLnBrk="0" fontAlgn="base" hangingPunct="0">
              <a:spcBef>
                <a:spcPct val="20000"/>
              </a:spcBef>
              <a:spcAft>
                <a:spcPct val="0"/>
              </a:spcAft>
              <a:buClr>
                <a:srgbClr val="AD2167"/>
              </a:buClr>
              <a:buChar char="•"/>
              <a:defRPr kumimoji="1" sz="1700">
                <a:solidFill>
                  <a:srgbClr val="0058B0"/>
                </a:solidFill>
                <a:latin typeface="Book Antiqua" pitchFamily="18" charset="0"/>
              </a:defRPr>
            </a:lvl6pPr>
            <a:lvl7pPr marL="2778125" indent="-212725" defTabSz="846138" eaLnBrk="0" fontAlgn="base" hangingPunct="0">
              <a:spcBef>
                <a:spcPct val="20000"/>
              </a:spcBef>
              <a:spcAft>
                <a:spcPct val="0"/>
              </a:spcAft>
              <a:buClr>
                <a:srgbClr val="AD2167"/>
              </a:buClr>
              <a:buChar char="•"/>
              <a:defRPr kumimoji="1" sz="1700">
                <a:solidFill>
                  <a:srgbClr val="0058B0"/>
                </a:solidFill>
                <a:latin typeface="Book Antiqua" pitchFamily="18" charset="0"/>
              </a:defRPr>
            </a:lvl7pPr>
            <a:lvl8pPr marL="3235325" indent="-212725" defTabSz="846138" eaLnBrk="0" fontAlgn="base" hangingPunct="0">
              <a:spcBef>
                <a:spcPct val="20000"/>
              </a:spcBef>
              <a:spcAft>
                <a:spcPct val="0"/>
              </a:spcAft>
              <a:buClr>
                <a:srgbClr val="AD2167"/>
              </a:buClr>
              <a:buChar char="•"/>
              <a:defRPr kumimoji="1" sz="1700">
                <a:solidFill>
                  <a:srgbClr val="0058B0"/>
                </a:solidFill>
                <a:latin typeface="Book Antiqua" pitchFamily="18" charset="0"/>
              </a:defRPr>
            </a:lvl8pPr>
            <a:lvl9pPr marL="3692525" indent="-212725" defTabSz="846138" eaLnBrk="0" fontAlgn="base" hangingPunct="0">
              <a:spcBef>
                <a:spcPct val="20000"/>
              </a:spcBef>
              <a:spcAft>
                <a:spcPct val="0"/>
              </a:spcAft>
              <a:buClr>
                <a:srgbClr val="AD2167"/>
              </a:buClr>
              <a:buChar char="•"/>
              <a:defRPr kumimoji="1" sz="1700">
                <a:solidFill>
                  <a:srgbClr val="0058B0"/>
                </a:solidFill>
                <a:latin typeface="Book Antiqua" pitchFamily="18" charset="0"/>
              </a:defRPr>
            </a:lvl9pPr>
          </a:lstStyle>
          <a:p>
            <a:pPr>
              <a:buClr>
                <a:srgbClr val="00A886"/>
              </a:buClr>
              <a:buFont typeface="Wingdings" pitchFamily="2" charset="2"/>
              <a:buChar char="Ø"/>
            </a:pPr>
            <a:r>
              <a:rPr lang="fr-FR" altLang="fr-FR" sz="1900" dirty="0">
                <a:solidFill>
                  <a:schemeClr val="tx1"/>
                </a:solidFill>
                <a:cs typeface="Arial" charset="0"/>
              </a:rPr>
              <a:t>IS en ligne avec les objectifs de l</a:t>
            </a:r>
            <a:r>
              <a:rPr lang="fr-FR" altLang="fr-FR" sz="1900" dirty="0">
                <a:solidFill>
                  <a:schemeClr val="tx1"/>
                </a:solidFill>
                <a:latin typeface="Arial"/>
                <a:cs typeface="Arial" charset="0"/>
              </a:rPr>
              <a:t>’</a:t>
            </a:r>
            <a:r>
              <a:rPr lang="fr-FR" altLang="fr-FR" sz="1900" dirty="0">
                <a:solidFill>
                  <a:schemeClr val="tx1"/>
                </a:solidFill>
                <a:cs typeface="Arial" charset="0"/>
              </a:rPr>
              <a:t>entreprise</a:t>
            </a:r>
          </a:p>
          <a:p>
            <a:pPr>
              <a:buClr>
                <a:srgbClr val="00A886"/>
              </a:buClr>
              <a:buFont typeface="Wingdings" pitchFamily="2" charset="2"/>
              <a:buChar char="Ø"/>
            </a:pPr>
            <a:r>
              <a:rPr lang="fr-FR" altLang="fr-FR" sz="1900" dirty="0">
                <a:solidFill>
                  <a:schemeClr val="tx1"/>
                </a:solidFill>
                <a:cs typeface="Arial" charset="0"/>
              </a:rPr>
              <a:t>Organisation IS</a:t>
            </a:r>
          </a:p>
          <a:p>
            <a:pPr lvl="1">
              <a:buClr>
                <a:srgbClr val="00A886"/>
              </a:buClr>
              <a:buFont typeface="Wingdings" pitchFamily="2" charset="2"/>
              <a:buChar char="Ø"/>
            </a:pPr>
            <a:r>
              <a:rPr lang="fr-FR" altLang="fr-FR" sz="1700" dirty="0">
                <a:solidFill>
                  <a:schemeClr val="tx1"/>
                </a:solidFill>
                <a:cs typeface="Arial" charset="0"/>
              </a:rPr>
              <a:t>Projets, TMA, Helpdesk, GDC</a:t>
            </a:r>
          </a:p>
          <a:p>
            <a:pPr>
              <a:buClr>
                <a:srgbClr val="00A886"/>
              </a:buClr>
              <a:buFont typeface="Wingdings" pitchFamily="2" charset="2"/>
              <a:buChar char="Ø"/>
            </a:pPr>
            <a:r>
              <a:rPr lang="fr-FR" altLang="fr-FR" sz="1900" dirty="0">
                <a:solidFill>
                  <a:schemeClr val="tx1"/>
                </a:solidFill>
                <a:cs typeface="Arial" charset="0"/>
              </a:rPr>
              <a:t>Utilisation des syst</a:t>
            </a:r>
            <a:r>
              <a:rPr lang="fr-FR" altLang="fr-FR" sz="1900" dirty="0">
                <a:solidFill>
                  <a:schemeClr val="tx1"/>
                </a:solidFill>
                <a:latin typeface="Arial"/>
                <a:cs typeface="Arial" charset="0"/>
              </a:rPr>
              <a:t>è</a:t>
            </a:r>
            <a:r>
              <a:rPr lang="fr-FR" altLang="fr-FR" sz="1900" dirty="0">
                <a:solidFill>
                  <a:schemeClr val="tx1"/>
                </a:solidFill>
                <a:cs typeface="Arial" charset="0"/>
              </a:rPr>
              <a:t>mes : D, T, P</a:t>
            </a:r>
          </a:p>
          <a:p>
            <a:pPr>
              <a:buClr>
                <a:srgbClr val="00A886"/>
              </a:buClr>
              <a:buFont typeface="Wingdings" pitchFamily="2" charset="2"/>
              <a:buChar char="Ø"/>
            </a:pPr>
            <a:r>
              <a:rPr lang="fr-FR" altLang="fr-FR" sz="1900" dirty="0">
                <a:solidFill>
                  <a:schemeClr val="tx1"/>
                </a:solidFill>
                <a:cs typeface="Arial" charset="0"/>
              </a:rPr>
              <a:t>SAP WW avec gestion des </a:t>
            </a:r>
            <a:r>
              <a:rPr lang="fr-FR" altLang="fr-FR" sz="1900" dirty="0">
                <a:solidFill>
                  <a:schemeClr val="tx1"/>
                </a:solidFill>
                <a:latin typeface="Arial"/>
                <a:cs typeface="Arial" charset="0"/>
              </a:rPr>
              <a:t>é</a:t>
            </a:r>
            <a:r>
              <a:rPr lang="fr-FR" altLang="fr-FR" sz="1900" dirty="0">
                <a:solidFill>
                  <a:schemeClr val="tx1"/>
                </a:solidFill>
                <a:cs typeface="Arial" charset="0"/>
              </a:rPr>
              <a:t>volutions centralis</a:t>
            </a:r>
            <a:r>
              <a:rPr lang="fr-FR" altLang="fr-FR" sz="1900" dirty="0">
                <a:solidFill>
                  <a:schemeClr val="tx1"/>
                </a:solidFill>
                <a:latin typeface="Arial"/>
                <a:cs typeface="Arial" charset="0"/>
              </a:rPr>
              <a:t>é</a:t>
            </a:r>
            <a:r>
              <a:rPr lang="fr-FR" altLang="fr-FR" sz="1900" dirty="0">
                <a:solidFill>
                  <a:schemeClr val="tx1"/>
                </a:solidFill>
                <a:cs typeface="Arial" charset="0"/>
              </a:rPr>
              <a:t>e</a:t>
            </a:r>
          </a:p>
          <a:p>
            <a:pPr>
              <a:buClr>
                <a:srgbClr val="00A886"/>
              </a:buClr>
              <a:buFont typeface="Wingdings" pitchFamily="2" charset="2"/>
              <a:buChar char="Ø"/>
            </a:pPr>
            <a:r>
              <a:rPr lang="fr-FR" altLang="fr-FR" sz="1900" dirty="0">
                <a:solidFill>
                  <a:schemeClr val="tx1"/>
                </a:solidFill>
                <a:cs typeface="Arial" charset="0"/>
              </a:rPr>
              <a:t>KU / Processus</a:t>
            </a:r>
          </a:p>
          <a:p>
            <a:pPr>
              <a:buClr>
                <a:srgbClr val="00A886"/>
              </a:buClr>
              <a:buFont typeface="Wingdings" pitchFamily="2" charset="2"/>
              <a:buChar char="Ø"/>
            </a:pPr>
            <a:r>
              <a:rPr lang="fr-FR" altLang="fr-FR" sz="1900" dirty="0">
                <a:solidFill>
                  <a:schemeClr val="tx1"/>
                </a:solidFill>
                <a:cs typeface="Arial" charset="0"/>
              </a:rPr>
              <a:t>Validation pharma : DJP, LV</a:t>
            </a:r>
          </a:p>
          <a:p>
            <a:pPr>
              <a:buClr>
                <a:srgbClr val="00A886"/>
              </a:buClr>
              <a:buFont typeface="Wingdings" pitchFamily="2" charset="2"/>
              <a:buChar char="Ø"/>
            </a:pPr>
            <a:r>
              <a:rPr lang="fr-FR" altLang="fr-FR" sz="1900" dirty="0">
                <a:solidFill>
                  <a:schemeClr val="tx1"/>
                </a:solidFill>
                <a:cs typeface="Arial" charset="0"/>
              </a:rPr>
              <a:t>Proc</a:t>
            </a:r>
            <a:r>
              <a:rPr lang="fr-FR" altLang="fr-FR" sz="1900" dirty="0">
                <a:solidFill>
                  <a:schemeClr val="tx1"/>
                </a:solidFill>
                <a:latin typeface="Arial"/>
                <a:cs typeface="Arial" charset="0"/>
              </a:rPr>
              <a:t>é</a:t>
            </a:r>
            <a:r>
              <a:rPr lang="fr-FR" altLang="fr-FR" sz="1900" dirty="0">
                <a:solidFill>
                  <a:schemeClr val="tx1"/>
                </a:solidFill>
                <a:cs typeface="Arial" charset="0"/>
              </a:rPr>
              <a:t>dures Aptar : SW Change Management + Security</a:t>
            </a:r>
          </a:p>
          <a:p>
            <a:pPr>
              <a:buClr>
                <a:srgbClr val="00A886"/>
              </a:buClr>
              <a:buFont typeface="Wingdings" pitchFamily="2" charset="2"/>
              <a:buChar char="Ø"/>
            </a:pPr>
            <a:r>
              <a:rPr lang="fr-FR" altLang="fr-FR" sz="1900" dirty="0" err="1">
                <a:solidFill>
                  <a:schemeClr val="tx1"/>
                </a:solidFill>
                <a:cs typeface="Arial" charset="0"/>
              </a:rPr>
              <a:t>Policies</a:t>
            </a:r>
            <a:r>
              <a:rPr lang="fr-FR" altLang="fr-FR" sz="1900" dirty="0">
                <a:solidFill>
                  <a:schemeClr val="tx1"/>
                </a:solidFill>
                <a:cs typeface="Arial" charset="0"/>
              </a:rPr>
              <a:t> (</a:t>
            </a:r>
            <a:r>
              <a:rPr lang="fr-FR" altLang="fr-FR" sz="1900" dirty="0" err="1">
                <a:solidFill>
                  <a:schemeClr val="tx1"/>
                </a:solidFill>
                <a:cs typeface="Arial" charset="0"/>
              </a:rPr>
              <a:t>laptop</a:t>
            </a:r>
            <a:r>
              <a:rPr lang="fr-FR" altLang="fr-FR" sz="1900" dirty="0">
                <a:solidFill>
                  <a:schemeClr val="tx1"/>
                </a:solidFill>
                <a:cs typeface="Arial" charset="0"/>
              </a:rPr>
              <a:t>, lotus, internet) </a:t>
            </a:r>
          </a:p>
          <a:p>
            <a:pPr>
              <a:buClr>
                <a:srgbClr val="00A886"/>
              </a:buClr>
              <a:buFont typeface="Wingdings" pitchFamily="2" charset="2"/>
              <a:buChar char="Ø"/>
            </a:pPr>
            <a:r>
              <a:rPr lang="fr-FR" altLang="fr-FR" sz="1900" dirty="0">
                <a:solidFill>
                  <a:schemeClr val="tx1"/>
                </a:solidFill>
                <a:cs typeface="Arial" charset="0"/>
              </a:rPr>
              <a:t>R</a:t>
            </a:r>
            <a:r>
              <a:rPr lang="fr-FR" altLang="fr-FR" sz="1900" dirty="0">
                <a:solidFill>
                  <a:schemeClr val="tx1"/>
                </a:solidFill>
                <a:latin typeface="Arial"/>
                <a:cs typeface="Arial" charset="0"/>
              </a:rPr>
              <a:t>é</a:t>
            </a:r>
            <a:r>
              <a:rPr lang="fr-FR" altLang="fr-FR" sz="1900" dirty="0">
                <a:solidFill>
                  <a:schemeClr val="tx1"/>
                </a:solidFill>
                <a:cs typeface="Arial" charset="0"/>
              </a:rPr>
              <a:t>alisation d</a:t>
            </a:r>
            <a:r>
              <a:rPr lang="fr-FR" altLang="fr-FR" sz="1900" dirty="0">
                <a:solidFill>
                  <a:schemeClr val="tx1"/>
                </a:solidFill>
                <a:latin typeface="Arial"/>
                <a:cs typeface="Arial" charset="0"/>
              </a:rPr>
              <a:t>’</a:t>
            </a:r>
            <a:r>
              <a:rPr lang="fr-FR" altLang="fr-FR" sz="1900" dirty="0">
                <a:solidFill>
                  <a:schemeClr val="tx1"/>
                </a:solidFill>
                <a:cs typeface="Arial" charset="0"/>
              </a:rPr>
              <a:t>un </a:t>
            </a:r>
            <a:r>
              <a:rPr lang="fr-FR" altLang="fr-FR" sz="1900" dirty="0" err="1">
                <a:solidFill>
                  <a:schemeClr val="tx1"/>
                </a:solidFill>
                <a:cs typeface="Arial" charset="0"/>
              </a:rPr>
              <a:t>testing</a:t>
            </a:r>
            <a:r>
              <a:rPr lang="fr-FR" altLang="fr-FR" sz="1900" dirty="0">
                <a:solidFill>
                  <a:schemeClr val="tx1"/>
                </a:solidFill>
                <a:cs typeface="Arial" charset="0"/>
              </a:rPr>
              <a:t> plan (SW)</a:t>
            </a:r>
          </a:p>
          <a:p>
            <a:pPr>
              <a:buClr>
                <a:srgbClr val="00A886"/>
              </a:buClr>
              <a:buFont typeface="Wingdings" pitchFamily="2" charset="2"/>
              <a:buChar char="Ø"/>
            </a:pPr>
            <a:endParaRPr lang="fr-FR" altLang="fr-FR" sz="1900" dirty="0">
              <a:solidFill>
                <a:schemeClr val="tx1"/>
              </a:solidFill>
              <a:cs typeface="Arial"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Espace réservé de la date 2"/>
          <p:cNvSpPr>
            <a:spLocks noGrp="1"/>
          </p:cNvSpPr>
          <p:nvPr>
            <p:ph type="dt" sz="half" idx="10"/>
          </p:nvPr>
        </p:nvSpPr>
        <p:spPr/>
        <p:txBody>
          <a:bodyPr/>
          <a:lstStyle/>
          <a:p>
            <a:fld id="{967B1F50-9362-4040-90F4-61888D47C73C}" type="datetime1">
              <a:rPr lang="fr-FR" altLang="fr-FR" i="0" smtClean="0">
                <a:latin typeface="Times New Roman" pitchFamily="18" charset="0"/>
              </a:rPr>
              <a:t>14/10/2018</a:t>
            </a:fld>
            <a:endParaRPr lang="fr-FR" altLang="fr-FR" i="0">
              <a:latin typeface="Times New Roman" pitchFamily="18" charset="0"/>
            </a:endParaRPr>
          </a:p>
        </p:txBody>
      </p:sp>
      <p:sp>
        <p:nvSpPr>
          <p:cNvPr id="96258" name="Rectangle 2"/>
          <p:cNvSpPr>
            <a:spLocks noChangeArrowheads="1"/>
          </p:cNvSpPr>
          <p:nvPr/>
        </p:nvSpPr>
        <p:spPr bwMode="auto">
          <a:xfrm>
            <a:off x="0" y="1644650"/>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eaLnBrk="1" hangingPunct="1"/>
            <a:endParaRPr lang="fr-FR" altLang="fr-FR" sz="1800">
              <a:latin typeface="Arial" charset="0"/>
            </a:endParaRPr>
          </a:p>
        </p:txBody>
      </p:sp>
      <p:sp>
        <p:nvSpPr>
          <p:cNvPr id="96259" name="Rectangle 3"/>
          <p:cNvSpPr>
            <a:spLocks noChangeArrowheads="1"/>
          </p:cNvSpPr>
          <p:nvPr/>
        </p:nvSpPr>
        <p:spPr bwMode="auto">
          <a:xfrm>
            <a:off x="0" y="5213350"/>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eaLnBrk="1" hangingPunct="1"/>
            <a:endParaRPr lang="fr-FR" altLang="fr-FR" sz="1800">
              <a:latin typeface="Arial" charset="0"/>
            </a:endParaRPr>
          </a:p>
        </p:txBody>
      </p:sp>
      <p:sp>
        <p:nvSpPr>
          <p:cNvPr id="96260" name="Rectangle 4"/>
          <p:cNvSpPr>
            <a:spLocks noChangeArrowheads="1"/>
          </p:cNvSpPr>
          <p:nvPr/>
        </p:nvSpPr>
        <p:spPr bwMode="auto">
          <a:xfrm>
            <a:off x="712788" y="549275"/>
            <a:ext cx="79629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62" tIns="46032" rIns="92062" bIns="46032" anchor="ctr"/>
          <a:lstStyle>
            <a:lvl1pPr algn="ctr">
              <a:defRPr kumimoji="1" sz="3500" i="1">
                <a:solidFill>
                  <a:srgbClr val="0058B0"/>
                </a:solidFill>
                <a:latin typeface="Century Gothic" pitchFamily="34" charset="0"/>
              </a:defRPr>
            </a:lvl1pPr>
            <a:lvl2pPr algn="ctr">
              <a:defRPr kumimoji="1" sz="3500" i="1">
                <a:solidFill>
                  <a:srgbClr val="0058B0"/>
                </a:solidFill>
                <a:latin typeface="Century Gothic" pitchFamily="34" charset="0"/>
              </a:defRPr>
            </a:lvl2pPr>
            <a:lvl3pPr algn="ctr">
              <a:defRPr kumimoji="1" sz="3500" i="1">
                <a:solidFill>
                  <a:srgbClr val="0058B0"/>
                </a:solidFill>
                <a:latin typeface="Century Gothic" pitchFamily="34" charset="0"/>
              </a:defRPr>
            </a:lvl3pPr>
            <a:lvl4pPr algn="ctr">
              <a:defRPr kumimoji="1" sz="3500" i="1">
                <a:solidFill>
                  <a:srgbClr val="0058B0"/>
                </a:solidFill>
                <a:latin typeface="Century Gothic" pitchFamily="34" charset="0"/>
              </a:defRPr>
            </a:lvl4pPr>
            <a:lvl5pPr algn="ctr">
              <a:defRPr kumimoji="1" sz="3500" i="1">
                <a:solidFill>
                  <a:srgbClr val="0058B0"/>
                </a:solidFill>
                <a:latin typeface="Century Gothic" pitchFamily="34" charset="0"/>
              </a:defRPr>
            </a:lvl5pPr>
            <a:lvl6pPr marL="457200" algn="ctr" eaLnBrk="0" fontAlgn="base" hangingPunct="0">
              <a:spcBef>
                <a:spcPct val="0"/>
              </a:spcBef>
              <a:spcAft>
                <a:spcPct val="0"/>
              </a:spcAft>
              <a:defRPr kumimoji="1" sz="3500" i="1">
                <a:solidFill>
                  <a:srgbClr val="0058B0"/>
                </a:solidFill>
                <a:latin typeface="Century Gothic" pitchFamily="34" charset="0"/>
              </a:defRPr>
            </a:lvl6pPr>
            <a:lvl7pPr marL="914400" algn="ctr" eaLnBrk="0" fontAlgn="base" hangingPunct="0">
              <a:spcBef>
                <a:spcPct val="0"/>
              </a:spcBef>
              <a:spcAft>
                <a:spcPct val="0"/>
              </a:spcAft>
              <a:defRPr kumimoji="1" sz="3500" i="1">
                <a:solidFill>
                  <a:srgbClr val="0058B0"/>
                </a:solidFill>
                <a:latin typeface="Century Gothic" pitchFamily="34" charset="0"/>
              </a:defRPr>
            </a:lvl7pPr>
            <a:lvl8pPr marL="1371600" algn="ctr" eaLnBrk="0" fontAlgn="base" hangingPunct="0">
              <a:spcBef>
                <a:spcPct val="0"/>
              </a:spcBef>
              <a:spcAft>
                <a:spcPct val="0"/>
              </a:spcAft>
              <a:defRPr kumimoji="1" sz="3500" i="1">
                <a:solidFill>
                  <a:srgbClr val="0058B0"/>
                </a:solidFill>
                <a:latin typeface="Century Gothic" pitchFamily="34" charset="0"/>
              </a:defRPr>
            </a:lvl8pPr>
            <a:lvl9pPr marL="1828800" algn="ctr" eaLnBrk="0" fontAlgn="base" hangingPunct="0">
              <a:spcBef>
                <a:spcPct val="0"/>
              </a:spcBef>
              <a:spcAft>
                <a:spcPct val="0"/>
              </a:spcAft>
              <a:defRPr kumimoji="1" sz="3500" i="1">
                <a:solidFill>
                  <a:srgbClr val="0058B0"/>
                </a:solidFill>
                <a:latin typeface="Century Gothic" pitchFamily="34" charset="0"/>
              </a:defRPr>
            </a:lvl9pPr>
          </a:lstStyle>
          <a:p>
            <a:pPr algn="l"/>
            <a:r>
              <a:rPr lang="fr-FR" altLang="fr-FR"/>
              <a:t>Points Faibles identifiés</a:t>
            </a:r>
          </a:p>
        </p:txBody>
      </p:sp>
      <p:sp>
        <p:nvSpPr>
          <p:cNvPr id="96261" name="Rectangle 5"/>
          <p:cNvSpPr>
            <a:spLocks noChangeArrowheads="1"/>
          </p:cNvSpPr>
          <p:nvPr/>
        </p:nvSpPr>
        <p:spPr bwMode="auto">
          <a:xfrm>
            <a:off x="684213" y="1125538"/>
            <a:ext cx="7543800" cy="5113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4138" tIns="42862" rIns="84138" bIns="42862"/>
          <a:lstStyle>
            <a:lvl1pPr marL="317500" indent="-317500" defTabSz="846138">
              <a:spcBef>
                <a:spcPct val="20000"/>
              </a:spcBef>
              <a:buClr>
                <a:srgbClr val="AD2167"/>
              </a:buClr>
              <a:buSzPct val="80000"/>
              <a:buFont typeface="Wingdings" pitchFamily="2" charset="2"/>
              <a:buChar char="l"/>
              <a:defRPr kumimoji="1" sz="2900">
                <a:solidFill>
                  <a:srgbClr val="0058B0"/>
                </a:solidFill>
                <a:latin typeface="Book Antiqua" pitchFamily="18" charset="0"/>
              </a:defRPr>
            </a:lvl1pPr>
            <a:lvl2pPr marL="687388" indent="-255588" defTabSz="846138">
              <a:spcBef>
                <a:spcPct val="20000"/>
              </a:spcBef>
              <a:buClr>
                <a:srgbClr val="AD2167"/>
              </a:buClr>
              <a:buSzPct val="70000"/>
              <a:buFont typeface="Wingdings" pitchFamily="2" charset="2"/>
              <a:buChar char="n"/>
              <a:defRPr kumimoji="1" sz="2500">
                <a:solidFill>
                  <a:srgbClr val="0058B0"/>
                </a:solidFill>
                <a:latin typeface="Book Antiqua" pitchFamily="18" charset="0"/>
              </a:defRPr>
            </a:lvl2pPr>
            <a:lvl3pPr marL="1058863" indent="-212725" defTabSz="846138">
              <a:spcBef>
                <a:spcPct val="20000"/>
              </a:spcBef>
              <a:buClr>
                <a:srgbClr val="AD2167"/>
              </a:buClr>
              <a:buFont typeface="Wingdings" pitchFamily="2" charset="2"/>
              <a:buChar char="w"/>
              <a:defRPr kumimoji="1" sz="2300">
                <a:solidFill>
                  <a:srgbClr val="0058B0"/>
                </a:solidFill>
                <a:latin typeface="Book Antiqua" pitchFamily="18" charset="0"/>
              </a:defRPr>
            </a:lvl3pPr>
            <a:lvl4pPr marL="1460500" indent="-211138" defTabSz="846138">
              <a:spcBef>
                <a:spcPct val="20000"/>
              </a:spcBef>
              <a:buClr>
                <a:srgbClr val="AD2167"/>
              </a:buClr>
              <a:buChar char="–"/>
              <a:defRPr kumimoji="1" sz="1900">
                <a:solidFill>
                  <a:srgbClr val="0058B0"/>
                </a:solidFill>
                <a:latin typeface="Book Antiqua" pitchFamily="18" charset="0"/>
              </a:defRPr>
            </a:lvl4pPr>
            <a:lvl5pPr marL="1863725" indent="-212725" defTabSz="846138">
              <a:spcBef>
                <a:spcPct val="20000"/>
              </a:spcBef>
              <a:buClr>
                <a:srgbClr val="AD2167"/>
              </a:buClr>
              <a:buChar char="•"/>
              <a:defRPr kumimoji="1" sz="1700">
                <a:solidFill>
                  <a:srgbClr val="0058B0"/>
                </a:solidFill>
                <a:latin typeface="Book Antiqua" pitchFamily="18" charset="0"/>
              </a:defRPr>
            </a:lvl5pPr>
            <a:lvl6pPr marL="2320925" indent="-212725" defTabSz="846138" eaLnBrk="0" fontAlgn="base" hangingPunct="0">
              <a:spcBef>
                <a:spcPct val="20000"/>
              </a:spcBef>
              <a:spcAft>
                <a:spcPct val="0"/>
              </a:spcAft>
              <a:buClr>
                <a:srgbClr val="AD2167"/>
              </a:buClr>
              <a:buChar char="•"/>
              <a:defRPr kumimoji="1" sz="1700">
                <a:solidFill>
                  <a:srgbClr val="0058B0"/>
                </a:solidFill>
                <a:latin typeface="Book Antiqua" pitchFamily="18" charset="0"/>
              </a:defRPr>
            </a:lvl6pPr>
            <a:lvl7pPr marL="2778125" indent="-212725" defTabSz="846138" eaLnBrk="0" fontAlgn="base" hangingPunct="0">
              <a:spcBef>
                <a:spcPct val="20000"/>
              </a:spcBef>
              <a:spcAft>
                <a:spcPct val="0"/>
              </a:spcAft>
              <a:buClr>
                <a:srgbClr val="AD2167"/>
              </a:buClr>
              <a:buChar char="•"/>
              <a:defRPr kumimoji="1" sz="1700">
                <a:solidFill>
                  <a:srgbClr val="0058B0"/>
                </a:solidFill>
                <a:latin typeface="Book Antiqua" pitchFamily="18" charset="0"/>
              </a:defRPr>
            </a:lvl7pPr>
            <a:lvl8pPr marL="3235325" indent="-212725" defTabSz="846138" eaLnBrk="0" fontAlgn="base" hangingPunct="0">
              <a:spcBef>
                <a:spcPct val="20000"/>
              </a:spcBef>
              <a:spcAft>
                <a:spcPct val="0"/>
              </a:spcAft>
              <a:buClr>
                <a:srgbClr val="AD2167"/>
              </a:buClr>
              <a:buChar char="•"/>
              <a:defRPr kumimoji="1" sz="1700">
                <a:solidFill>
                  <a:srgbClr val="0058B0"/>
                </a:solidFill>
                <a:latin typeface="Book Antiqua" pitchFamily="18" charset="0"/>
              </a:defRPr>
            </a:lvl8pPr>
            <a:lvl9pPr marL="3692525" indent="-212725" defTabSz="846138" eaLnBrk="0" fontAlgn="base" hangingPunct="0">
              <a:spcBef>
                <a:spcPct val="20000"/>
              </a:spcBef>
              <a:spcAft>
                <a:spcPct val="0"/>
              </a:spcAft>
              <a:buClr>
                <a:srgbClr val="AD2167"/>
              </a:buClr>
              <a:buChar char="•"/>
              <a:defRPr kumimoji="1" sz="1700">
                <a:solidFill>
                  <a:srgbClr val="0058B0"/>
                </a:solidFill>
                <a:latin typeface="Book Antiqua" pitchFamily="18" charset="0"/>
              </a:defRPr>
            </a:lvl9pPr>
          </a:lstStyle>
          <a:p>
            <a:pPr>
              <a:buClr>
                <a:srgbClr val="00A886"/>
              </a:buClr>
              <a:buFont typeface="Wingdings" pitchFamily="2" charset="2"/>
              <a:buChar char="Ø"/>
            </a:pPr>
            <a:r>
              <a:rPr lang="fr-FR" altLang="fr-FR" sz="1900" dirty="0">
                <a:solidFill>
                  <a:schemeClr val="tx1"/>
                </a:solidFill>
                <a:cs typeface="Arial" charset="0"/>
              </a:rPr>
              <a:t>Absence:</a:t>
            </a:r>
          </a:p>
          <a:p>
            <a:pPr lvl="1">
              <a:buClr>
                <a:srgbClr val="00A886"/>
              </a:buClr>
              <a:buFont typeface="Wingdings" pitchFamily="2" charset="2"/>
              <a:buChar char="Ø"/>
            </a:pPr>
            <a:r>
              <a:rPr lang="fr-FR" altLang="fr-FR" sz="1700" dirty="0">
                <a:solidFill>
                  <a:schemeClr val="tx1"/>
                </a:solidFill>
                <a:cs typeface="Arial" charset="0"/>
              </a:rPr>
              <a:t>Proc</a:t>
            </a:r>
            <a:r>
              <a:rPr lang="fr-FR" altLang="fr-FR" sz="1700" dirty="0">
                <a:solidFill>
                  <a:schemeClr val="tx1"/>
                </a:solidFill>
                <a:latin typeface="Arial"/>
                <a:cs typeface="Arial" charset="0"/>
              </a:rPr>
              <a:t>é</a:t>
            </a:r>
            <a:r>
              <a:rPr lang="fr-FR" altLang="fr-FR" sz="1700" dirty="0">
                <a:solidFill>
                  <a:schemeClr val="tx1"/>
                </a:solidFill>
                <a:cs typeface="Arial" charset="0"/>
              </a:rPr>
              <a:t>dures</a:t>
            </a:r>
          </a:p>
          <a:p>
            <a:pPr lvl="1">
              <a:buClr>
                <a:srgbClr val="00A886"/>
              </a:buClr>
              <a:buFont typeface="Wingdings" pitchFamily="2" charset="2"/>
              <a:buChar char="Ø"/>
            </a:pPr>
            <a:r>
              <a:rPr lang="fr-FR" altLang="fr-FR" sz="1700" dirty="0">
                <a:solidFill>
                  <a:schemeClr val="tx1"/>
                </a:solidFill>
                <a:cs typeface="Arial" charset="0"/>
              </a:rPr>
              <a:t>Transformation des proc</a:t>
            </a:r>
            <a:r>
              <a:rPr lang="fr-FR" altLang="fr-FR" sz="1700" dirty="0">
                <a:solidFill>
                  <a:schemeClr val="tx1"/>
                </a:solidFill>
                <a:latin typeface="Arial"/>
                <a:cs typeface="Arial" charset="0"/>
              </a:rPr>
              <a:t>é</a:t>
            </a:r>
            <a:r>
              <a:rPr lang="fr-FR" altLang="fr-FR" sz="1700" dirty="0">
                <a:solidFill>
                  <a:schemeClr val="tx1"/>
                </a:solidFill>
                <a:cs typeface="Arial" charset="0"/>
              </a:rPr>
              <a:t>dures Aptar en </a:t>
            </a:r>
            <a:r>
              <a:rPr lang="fr-FR" altLang="fr-FR" sz="1700" dirty="0">
                <a:solidFill>
                  <a:schemeClr val="tx1"/>
                </a:solidFill>
                <a:latin typeface="Arial"/>
                <a:cs typeface="Arial" charset="0"/>
              </a:rPr>
              <a:t>« </a:t>
            </a:r>
            <a:r>
              <a:rPr lang="fr-FR" altLang="fr-FR" sz="1700" dirty="0">
                <a:solidFill>
                  <a:schemeClr val="tx1"/>
                </a:solidFill>
                <a:cs typeface="Arial" charset="0"/>
              </a:rPr>
              <a:t>mode op</a:t>
            </a:r>
            <a:r>
              <a:rPr lang="fr-FR" altLang="fr-FR" sz="1700" dirty="0">
                <a:solidFill>
                  <a:schemeClr val="tx1"/>
                </a:solidFill>
                <a:latin typeface="Arial"/>
                <a:cs typeface="Arial" charset="0"/>
              </a:rPr>
              <a:t>é</a:t>
            </a:r>
            <a:r>
              <a:rPr lang="fr-FR" altLang="fr-FR" sz="1700" dirty="0">
                <a:solidFill>
                  <a:schemeClr val="tx1"/>
                </a:solidFill>
                <a:cs typeface="Arial" charset="0"/>
              </a:rPr>
              <a:t>ratoires</a:t>
            </a:r>
            <a:r>
              <a:rPr lang="fr-FR" altLang="fr-FR" sz="1700" dirty="0">
                <a:solidFill>
                  <a:schemeClr val="tx1"/>
                </a:solidFill>
                <a:latin typeface="Arial"/>
                <a:cs typeface="Arial" charset="0"/>
              </a:rPr>
              <a:t> »</a:t>
            </a:r>
            <a:endParaRPr lang="fr-FR" altLang="fr-FR" sz="1700" dirty="0">
              <a:solidFill>
                <a:schemeClr val="tx1"/>
              </a:solidFill>
              <a:cs typeface="Arial" charset="0"/>
            </a:endParaRPr>
          </a:p>
          <a:p>
            <a:pPr lvl="1">
              <a:buClr>
                <a:srgbClr val="00A886"/>
              </a:buClr>
              <a:buFont typeface="Wingdings" pitchFamily="2" charset="2"/>
              <a:buChar char="Ø"/>
            </a:pPr>
            <a:r>
              <a:rPr lang="fr-FR" altLang="fr-FR" sz="1700" dirty="0">
                <a:solidFill>
                  <a:schemeClr val="tx1"/>
                </a:solidFill>
                <a:cs typeface="Arial" charset="0"/>
              </a:rPr>
              <a:t>Indicateurs</a:t>
            </a:r>
          </a:p>
          <a:p>
            <a:pPr lvl="1">
              <a:buClr>
                <a:srgbClr val="00A886"/>
              </a:buClr>
              <a:buFont typeface="Wingdings" pitchFamily="2" charset="2"/>
              <a:buChar char="Ø"/>
            </a:pPr>
            <a:r>
              <a:rPr lang="fr-FR" altLang="fr-FR" sz="1700" dirty="0" err="1">
                <a:solidFill>
                  <a:schemeClr val="tx1"/>
                </a:solidFill>
                <a:cs typeface="Arial" charset="0"/>
              </a:rPr>
              <a:t>Users</a:t>
            </a:r>
            <a:r>
              <a:rPr lang="fr-FR" altLang="fr-FR" sz="1700" dirty="0">
                <a:solidFill>
                  <a:schemeClr val="tx1"/>
                </a:solidFill>
                <a:cs typeface="Arial" charset="0"/>
              </a:rPr>
              <a:t> Usage </a:t>
            </a:r>
            <a:r>
              <a:rPr lang="fr-FR" altLang="fr-FR" sz="1700" dirty="0" err="1">
                <a:solidFill>
                  <a:schemeClr val="tx1"/>
                </a:solidFill>
                <a:cs typeface="Arial" charset="0"/>
              </a:rPr>
              <a:t>policy</a:t>
            </a:r>
            <a:endParaRPr lang="fr-FR" altLang="fr-FR" sz="1700" dirty="0">
              <a:solidFill>
                <a:schemeClr val="tx1"/>
              </a:solidFill>
              <a:cs typeface="Arial" charset="0"/>
            </a:endParaRPr>
          </a:p>
          <a:p>
            <a:pPr lvl="1">
              <a:buClr>
                <a:srgbClr val="00A886"/>
              </a:buClr>
              <a:buFont typeface="Wingdings" pitchFamily="2" charset="2"/>
              <a:buChar char="Ø"/>
            </a:pPr>
            <a:r>
              <a:rPr lang="fr-FR" altLang="fr-FR" sz="1700" dirty="0">
                <a:solidFill>
                  <a:schemeClr val="tx1"/>
                </a:solidFill>
                <a:cs typeface="Arial" charset="0"/>
              </a:rPr>
              <a:t>Formation </a:t>
            </a:r>
            <a:r>
              <a:rPr lang="fr-FR" altLang="fr-FR" sz="1700" dirty="0" err="1">
                <a:solidFill>
                  <a:schemeClr val="tx1"/>
                </a:solidFill>
                <a:cs typeface="Arial" charset="0"/>
              </a:rPr>
              <a:t>Sarbox</a:t>
            </a:r>
            <a:endParaRPr lang="fr-FR" altLang="fr-FR" sz="1700" dirty="0">
              <a:solidFill>
                <a:schemeClr val="tx1"/>
              </a:solidFill>
              <a:cs typeface="Arial" charset="0"/>
            </a:endParaRPr>
          </a:p>
          <a:p>
            <a:pPr>
              <a:buClr>
                <a:srgbClr val="00A886"/>
              </a:buClr>
              <a:buFont typeface="Wingdings" pitchFamily="2" charset="2"/>
              <a:buChar char="Ø"/>
            </a:pPr>
            <a:r>
              <a:rPr lang="fr-FR" altLang="fr-FR" sz="1900" dirty="0">
                <a:solidFill>
                  <a:schemeClr val="tx1"/>
                </a:solidFill>
                <a:cs typeface="Arial" charset="0"/>
              </a:rPr>
              <a:t>Faiblesse de formalisme</a:t>
            </a:r>
          </a:p>
          <a:p>
            <a:pPr>
              <a:buClr>
                <a:srgbClr val="00A886"/>
              </a:buClr>
              <a:buFont typeface="Wingdings" pitchFamily="2" charset="2"/>
              <a:buChar char="Ø"/>
            </a:pPr>
            <a:r>
              <a:rPr lang="fr-FR" altLang="fr-FR" sz="1900" dirty="0">
                <a:solidFill>
                  <a:schemeClr val="tx1"/>
                </a:solidFill>
                <a:cs typeface="Arial" charset="0"/>
              </a:rPr>
              <a:t>Revue des comptes &amp; autorisation multi syst</a:t>
            </a:r>
            <a:r>
              <a:rPr lang="fr-FR" altLang="fr-FR" sz="1900" dirty="0">
                <a:solidFill>
                  <a:schemeClr val="tx1"/>
                </a:solidFill>
                <a:latin typeface="Arial"/>
                <a:cs typeface="Arial" charset="0"/>
              </a:rPr>
              <a:t>è</a:t>
            </a:r>
            <a:r>
              <a:rPr lang="fr-FR" altLang="fr-FR" sz="1900" dirty="0">
                <a:solidFill>
                  <a:schemeClr val="tx1"/>
                </a:solidFill>
                <a:cs typeface="Arial" charset="0"/>
              </a:rPr>
              <a:t>mes</a:t>
            </a:r>
          </a:p>
          <a:p>
            <a:pPr>
              <a:buClr>
                <a:srgbClr val="00A886"/>
              </a:buClr>
              <a:buFont typeface="Wingdings" pitchFamily="2" charset="2"/>
              <a:buChar char="Ø"/>
            </a:pPr>
            <a:r>
              <a:rPr lang="fr-FR" altLang="fr-FR" sz="1900" dirty="0">
                <a:solidFill>
                  <a:schemeClr val="tx1"/>
                </a:solidFill>
                <a:cs typeface="Arial" charset="0"/>
              </a:rPr>
              <a:t>Transmission des m</a:t>
            </a:r>
            <a:r>
              <a:rPr lang="fr-FR" altLang="fr-FR" sz="1900" dirty="0">
                <a:solidFill>
                  <a:schemeClr val="tx1"/>
                </a:solidFill>
                <a:latin typeface="Arial"/>
                <a:cs typeface="Arial" charset="0"/>
              </a:rPr>
              <a:t>é</a:t>
            </a:r>
            <a:r>
              <a:rPr lang="fr-FR" altLang="fr-FR" sz="1900" dirty="0">
                <a:solidFill>
                  <a:schemeClr val="tx1"/>
                </a:solidFill>
                <a:cs typeface="Arial" charset="0"/>
              </a:rPr>
              <a:t>thodes &amp; savoir-faire =&gt; d</a:t>
            </a:r>
            <a:r>
              <a:rPr lang="fr-FR" altLang="fr-FR" sz="1900" dirty="0">
                <a:solidFill>
                  <a:schemeClr val="tx1"/>
                </a:solidFill>
                <a:latin typeface="Arial"/>
                <a:cs typeface="Arial" charset="0"/>
              </a:rPr>
              <a:t>é</a:t>
            </a:r>
            <a:r>
              <a:rPr lang="fr-FR" altLang="fr-FR" sz="1900" dirty="0">
                <a:solidFill>
                  <a:schemeClr val="tx1"/>
                </a:solidFill>
                <a:cs typeface="Arial" charset="0"/>
              </a:rPr>
              <a:t>rive</a:t>
            </a:r>
          </a:p>
          <a:p>
            <a:pPr>
              <a:buClr>
                <a:srgbClr val="00A886"/>
              </a:buClr>
              <a:buFont typeface="Wingdings" pitchFamily="2" charset="2"/>
              <a:buChar char="Ø"/>
            </a:pPr>
            <a:r>
              <a:rPr lang="fr-FR" altLang="fr-FR" sz="1900" dirty="0">
                <a:solidFill>
                  <a:schemeClr val="tx1"/>
                </a:solidFill>
                <a:cs typeface="Arial" charset="0"/>
              </a:rPr>
              <a:t>Ma</a:t>
            </a:r>
            <a:r>
              <a:rPr lang="fr-FR" altLang="fr-FR" sz="1900" dirty="0">
                <a:solidFill>
                  <a:schemeClr val="tx1"/>
                </a:solidFill>
                <a:latin typeface="Arial"/>
                <a:cs typeface="Arial" charset="0"/>
              </a:rPr>
              <a:t>î</a:t>
            </a:r>
            <a:r>
              <a:rPr lang="fr-FR" altLang="fr-FR" sz="1900" dirty="0">
                <a:solidFill>
                  <a:schemeClr val="tx1"/>
                </a:solidFill>
                <a:cs typeface="Arial" charset="0"/>
              </a:rPr>
              <a:t>trise des </a:t>
            </a:r>
            <a:r>
              <a:rPr lang="fr-FR" altLang="fr-FR" sz="1900" dirty="0">
                <a:solidFill>
                  <a:schemeClr val="tx1"/>
                </a:solidFill>
                <a:latin typeface="Arial"/>
                <a:cs typeface="Arial" charset="0"/>
              </a:rPr>
              <a:t>é</a:t>
            </a:r>
            <a:r>
              <a:rPr lang="fr-FR" altLang="fr-FR" sz="1900" dirty="0">
                <a:solidFill>
                  <a:schemeClr val="tx1"/>
                </a:solidFill>
                <a:cs typeface="Arial" charset="0"/>
              </a:rPr>
              <a:t>volutions : documentation</a:t>
            </a:r>
          </a:p>
          <a:p>
            <a:pPr>
              <a:buClr>
                <a:srgbClr val="00A886"/>
              </a:buClr>
              <a:buFont typeface="Wingdings" pitchFamily="2" charset="2"/>
              <a:buChar char="Ø"/>
            </a:pPr>
            <a:r>
              <a:rPr lang="fr-FR" altLang="fr-FR" sz="1900" dirty="0">
                <a:solidFill>
                  <a:schemeClr val="tx1"/>
                </a:solidFill>
                <a:cs typeface="Arial" charset="0"/>
              </a:rPr>
              <a:t>Liens entre les d</a:t>
            </a:r>
            <a:r>
              <a:rPr lang="fr-FR" altLang="fr-FR" sz="1900" dirty="0">
                <a:solidFill>
                  <a:schemeClr val="tx1"/>
                </a:solidFill>
                <a:latin typeface="Arial"/>
                <a:cs typeface="Arial" charset="0"/>
              </a:rPr>
              <a:t>é</a:t>
            </a:r>
            <a:r>
              <a:rPr lang="fr-FR" altLang="fr-FR" sz="1900" dirty="0">
                <a:solidFill>
                  <a:schemeClr val="tx1"/>
                </a:solidFill>
                <a:cs typeface="Arial" charset="0"/>
              </a:rPr>
              <a:t>veloppements SAP et non SAP</a:t>
            </a:r>
          </a:p>
          <a:p>
            <a:pPr>
              <a:buClr>
                <a:srgbClr val="00A886"/>
              </a:buClr>
              <a:buFont typeface="Wingdings" pitchFamily="2" charset="2"/>
              <a:buChar char="Ø"/>
            </a:pPr>
            <a:endParaRPr lang="fr-FR" altLang="fr-FR" sz="1900" dirty="0">
              <a:solidFill>
                <a:schemeClr val="tx1"/>
              </a:solidFill>
              <a:cs typeface="Arial"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85EC6F1A-BAA5-45E5-8DEF-86F492272750}" type="datetime1">
              <a:rPr lang="fr-FR" altLang="fr-FR" i="0" smtClean="0">
                <a:latin typeface="Times New Roman" pitchFamily="18" charset="0"/>
              </a:rPr>
              <a:t>14/10/2018</a:t>
            </a:fld>
            <a:endParaRPr lang="fr-FR" altLang="fr-FR" i="0">
              <a:latin typeface="Times New Roman" pitchFamily="18" charset="0"/>
            </a:endParaRPr>
          </a:p>
        </p:txBody>
      </p:sp>
      <p:sp>
        <p:nvSpPr>
          <p:cNvPr id="97282" name="Rectangle 2"/>
          <p:cNvSpPr>
            <a:spLocks noChangeArrowheads="1"/>
          </p:cNvSpPr>
          <p:nvPr/>
        </p:nvSpPr>
        <p:spPr bwMode="auto">
          <a:xfrm>
            <a:off x="107504" y="1467697"/>
            <a:ext cx="9036496" cy="49140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4138" tIns="42862" rIns="84138" bIns="42862"/>
          <a:lstStyle>
            <a:lvl1pPr marL="317500" indent="-317500" defTabSz="846138">
              <a:spcBef>
                <a:spcPct val="20000"/>
              </a:spcBef>
              <a:buClr>
                <a:srgbClr val="AD2167"/>
              </a:buClr>
              <a:buSzPct val="80000"/>
              <a:buFont typeface="Wingdings" pitchFamily="2" charset="2"/>
              <a:buChar char="l"/>
              <a:defRPr kumimoji="1" sz="2900">
                <a:solidFill>
                  <a:srgbClr val="0058B0"/>
                </a:solidFill>
                <a:latin typeface="Book Antiqua" pitchFamily="18" charset="0"/>
              </a:defRPr>
            </a:lvl1pPr>
            <a:lvl2pPr marL="687388" indent="-255588" defTabSz="846138">
              <a:spcBef>
                <a:spcPct val="20000"/>
              </a:spcBef>
              <a:buClr>
                <a:srgbClr val="AD2167"/>
              </a:buClr>
              <a:buSzPct val="70000"/>
              <a:buFont typeface="Wingdings" pitchFamily="2" charset="2"/>
              <a:buChar char="n"/>
              <a:defRPr kumimoji="1" sz="2500">
                <a:solidFill>
                  <a:srgbClr val="0058B0"/>
                </a:solidFill>
                <a:latin typeface="Book Antiqua" pitchFamily="18" charset="0"/>
              </a:defRPr>
            </a:lvl2pPr>
            <a:lvl3pPr marL="1058863" indent="-212725" defTabSz="846138">
              <a:spcBef>
                <a:spcPct val="20000"/>
              </a:spcBef>
              <a:buClr>
                <a:srgbClr val="AD2167"/>
              </a:buClr>
              <a:buFont typeface="Wingdings" pitchFamily="2" charset="2"/>
              <a:buChar char="w"/>
              <a:defRPr kumimoji="1" sz="2300">
                <a:solidFill>
                  <a:srgbClr val="0058B0"/>
                </a:solidFill>
                <a:latin typeface="Book Antiqua" pitchFamily="18" charset="0"/>
              </a:defRPr>
            </a:lvl3pPr>
            <a:lvl4pPr marL="1460500" indent="-211138" defTabSz="846138">
              <a:spcBef>
                <a:spcPct val="20000"/>
              </a:spcBef>
              <a:buClr>
                <a:srgbClr val="AD2167"/>
              </a:buClr>
              <a:buChar char="–"/>
              <a:defRPr kumimoji="1" sz="1900">
                <a:solidFill>
                  <a:srgbClr val="0058B0"/>
                </a:solidFill>
                <a:latin typeface="Book Antiqua" pitchFamily="18" charset="0"/>
              </a:defRPr>
            </a:lvl4pPr>
            <a:lvl5pPr marL="1863725" indent="-212725" defTabSz="846138">
              <a:spcBef>
                <a:spcPct val="20000"/>
              </a:spcBef>
              <a:buClr>
                <a:srgbClr val="AD2167"/>
              </a:buClr>
              <a:buChar char="•"/>
              <a:defRPr kumimoji="1" sz="1700">
                <a:solidFill>
                  <a:srgbClr val="0058B0"/>
                </a:solidFill>
                <a:latin typeface="Book Antiqua" pitchFamily="18" charset="0"/>
              </a:defRPr>
            </a:lvl5pPr>
            <a:lvl6pPr marL="2320925" indent="-212725" defTabSz="846138" eaLnBrk="0" fontAlgn="base" hangingPunct="0">
              <a:spcBef>
                <a:spcPct val="20000"/>
              </a:spcBef>
              <a:spcAft>
                <a:spcPct val="0"/>
              </a:spcAft>
              <a:buClr>
                <a:srgbClr val="AD2167"/>
              </a:buClr>
              <a:buChar char="•"/>
              <a:defRPr kumimoji="1" sz="1700">
                <a:solidFill>
                  <a:srgbClr val="0058B0"/>
                </a:solidFill>
                <a:latin typeface="Book Antiqua" pitchFamily="18" charset="0"/>
              </a:defRPr>
            </a:lvl6pPr>
            <a:lvl7pPr marL="2778125" indent="-212725" defTabSz="846138" eaLnBrk="0" fontAlgn="base" hangingPunct="0">
              <a:spcBef>
                <a:spcPct val="20000"/>
              </a:spcBef>
              <a:spcAft>
                <a:spcPct val="0"/>
              </a:spcAft>
              <a:buClr>
                <a:srgbClr val="AD2167"/>
              </a:buClr>
              <a:buChar char="•"/>
              <a:defRPr kumimoji="1" sz="1700">
                <a:solidFill>
                  <a:srgbClr val="0058B0"/>
                </a:solidFill>
                <a:latin typeface="Book Antiqua" pitchFamily="18" charset="0"/>
              </a:defRPr>
            </a:lvl7pPr>
            <a:lvl8pPr marL="3235325" indent="-212725" defTabSz="846138" eaLnBrk="0" fontAlgn="base" hangingPunct="0">
              <a:spcBef>
                <a:spcPct val="20000"/>
              </a:spcBef>
              <a:spcAft>
                <a:spcPct val="0"/>
              </a:spcAft>
              <a:buClr>
                <a:srgbClr val="AD2167"/>
              </a:buClr>
              <a:buChar char="•"/>
              <a:defRPr kumimoji="1" sz="1700">
                <a:solidFill>
                  <a:srgbClr val="0058B0"/>
                </a:solidFill>
                <a:latin typeface="Book Antiqua" pitchFamily="18" charset="0"/>
              </a:defRPr>
            </a:lvl8pPr>
            <a:lvl9pPr marL="3692525" indent="-212725" defTabSz="846138" eaLnBrk="0" fontAlgn="base" hangingPunct="0">
              <a:spcBef>
                <a:spcPct val="20000"/>
              </a:spcBef>
              <a:spcAft>
                <a:spcPct val="0"/>
              </a:spcAft>
              <a:buClr>
                <a:srgbClr val="AD2167"/>
              </a:buClr>
              <a:buChar char="•"/>
              <a:defRPr kumimoji="1" sz="1700">
                <a:solidFill>
                  <a:srgbClr val="0058B0"/>
                </a:solidFill>
                <a:latin typeface="Book Antiqua" pitchFamily="18" charset="0"/>
              </a:defRPr>
            </a:lvl9pPr>
          </a:lstStyle>
          <a:p>
            <a:pPr>
              <a:buClr>
                <a:srgbClr val="00A886"/>
              </a:buClr>
              <a:buFont typeface="Wingdings" pitchFamily="2" charset="2"/>
              <a:buChar char="Ø"/>
            </a:pPr>
            <a:r>
              <a:rPr lang="fr-FR" altLang="fr-FR" sz="1400" b="1" dirty="0"/>
              <a:t>l’auditeur est-il attentif ?</a:t>
            </a:r>
            <a:endParaRPr lang="fr-FR" altLang="fr-FR" sz="1400" dirty="0"/>
          </a:p>
          <a:p>
            <a:pPr lvl="1"/>
            <a:r>
              <a:rPr lang="fr-FR" altLang="fr-FR" sz="1200" dirty="0"/>
              <a:t>L’auditeur s’attache à observer les faits qui montrent que le système fonctionne et qu’aucun dysfonctionnement n’altère (ou peut venir altérer) le respect des exigences </a:t>
            </a:r>
            <a:r>
              <a:rPr lang="fr-FR" altLang="fr-FR" sz="1200" dirty="0" err="1"/>
              <a:t>Sarbox</a:t>
            </a:r>
            <a:r>
              <a:rPr lang="fr-FR" altLang="fr-FR" sz="1200" dirty="0"/>
              <a:t> dans l’ensemble des processus, au niveau l’organisation, du fonctionnement</a:t>
            </a:r>
          </a:p>
          <a:p>
            <a:pPr lvl="1"/>
            <a:r>
              <a:rPr lang="fr-FR" altLang="fr-FR" sz="1200" dirty="0"/>
              <a:t>Il posera des questions comme :</a:t>
            </a:r>
          </a:p>
          <a:p>
            <a:pPr lvl="2"/>
            <a:r>
              <a:rPr lang="fr-FR" altLang="fr-FR" sz="1100" dirty="0"/>
              <a:t>« que faites-vous ? » ; « dans quel(s) processus de l’Entreprise ou de votre Unité votre(vos) activité(s) se situe(nt) t-elle(s) ? », « quel est votre référentiel de travail ? », « quels sont les documents que vous utilisez (plan de travail) ? » ;</a:t>
            </a:r>
          </a:p>
          <a:p>
            <a:pPr lvl="1"/>
            <a:r>
              <a:rPr lang="fr-FR" altLang="fr-FR" sz="1200" dirty="0"/>
              <a:t>Il s’attachera aussi à vérifier que les personnes connaissent l’organisation dans laquelle ils travaillent, la politique et les objectifs de la Société et ceux de leur Unité (si cette dernière en a définis…) et leurs objectifs personnels.</a:t>
            </a:r>
          </a:p>
          <a:p>
            <a:pPr lvl="1"/>
            <a:r>
              <a:rPr lang="fr-FR" altLang="fr-FR" sz="1200" b="1" dirty="0"/>
              <a:t>Recommandations pour l’audité</a:t>
            </a:r>
          </a:p>
          <a:p>
            <a:pPr lvl="1"/>
            <a:r>
              <a:rPr lang="fr-FR" altLang="fr-FR" sz="1200" b="1" dirty="0"/>
              <a:t>Avant la venue de l’auditeur :</a:t>
            </a:r>
            <a:endParaRPr lang="fr-FR" altLang="fr-FR" sz="1200" dirty="0"/>
          </a:p>
          <a:p>
            <a:pPr lvl="1"/>
            <a:r>
              <a:rPr lang="fr-FR" altLang="fr-FR" sz="1200" dirty="0"/>
              <a:t> Identifier un « accompagnateur » de l’auditeur (ne jamais le laisser seul).</a:t>
            </a:r>
          </a:p>
          <a:p>
            <a:pPr lvl="1"/>
            <a:r>
              <a:rPr lang="fr-FR" altLang="fr-FR" sz="1200" dirty="0"/>
              <a:t>Identifier les problèmes potentiels de confidentialité. Sauf exception, les auditeurs ne sont pas habilités. Respecter les règles de confidentialité en vigueur : zone réservées, confidentialité de certains documents qu’on ne pourra pas montrer…</a:t>
            </a:r>
          </a:p>
          <a:p>
            <a:pPr lvl="1"/>
            <a:r>
              <a:rPr lang="fr-FR" altLang="fr-FR" sz="1200" dirty="0"/>
              <a:t>Vérifiez que la documentation est complète, à jour, disponible.</a:t>
            </a:r>
          </a:p>
          <a:p>
            <a:pPr lvl="1"/>
            <a:r>
              <a:rPr lang="fr-FR" altLang="fr-FR" sz="1200" dirty="0"/>
              <a:t>Attention aux situations où l’on a gardé plusieurs couches historiques de documents ; lesquels sont applicables ?</a:t>
            </a:r>
          </a:p>
          <a:p>
            <a:pPr lvl="1"/>
            <a:r>
              <a:rPr lang="fr-FR" altLang="fr-FR" sz="1200" dirty="0"/>
              <a:t>Veillez à ce que la documentation soit rangée et facilement accessible:</a:t>
            </a:r>
          </a:p>
          <a:p>
            <a:pPr lvl="1"/>
            <a:r>
              <a:rPr lang="fr-FR" altLang="fr-FR" sz="1200" dirty="0"/>
              <a:t>mieux : utiliser la documentation électronique sur votre PC, à condition bien sûr que la présentation soit maîtrisée et que ça soit bien mis en ordre, et/ou en ligne sur le réseau.</a:t>
            </a:r>
          </a:p>
        </p:txBody>
      </p:sp>
      <p:sp>
        <p:nvSpPr>
          <p:cNvPr id="97283" name="Rectangle 3"/>
          <p:cNvSpPr>
            <a:spLocks noChangeArrowheads="1"/>
          </p:cNvSpPr>
          <p:nvPr/>
        </p:nvSpPr>
        <p:spPr bwMode="auto">
          <a:xfrm>
            <a:off x="712788" y="549275"/>
            <a:ext cx="79629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62" tIns="46032" rIns="92062" bIns="46032" anchor="ctr"/>
          <a:lstStyle>
            <a:lvl1pPr algn="ctr">
              <a:defRPr kumimoji="1" sz="3500" i="1">
                <a:solidFill>
                  <a:srgbClr val="0058B0"/>
                </a:solidFill>
                <a:latin typeface="Century Gothic" pitchFamily="34" charset="0"/>
              </a:defRPr>
            </a:lvl1pPr>
            <a:lvl2pPr algn="ctr">
              <a:defRPr kumimoji="1" sz="3500" i="1">
                <a:solidFill>
                  <a:srgbClr val="0058B0"/>
                </a:solidFill>
                <a:latin typeface="Century Gothic" pitchFamily="34" charset="0"/>
              </a:defRPr>
            </a:lvl2pPr>
            <a:lvl3pPr algn="ctr">
              <a:defRPr kumimoji="1" sz="3500" i="1">
                <a:solidFill>
                  <a:srgbClr val="0058B0"/>
                </a:solidFill>
                <a:latin typeface="Century Gothic" pitchFamily="34" charset="0"/>
              </a:defRPr>
            </a:lvl3pPr>
            <a:lvl4pPr algn="ctr">
              <a:defRPr kumimoji="1" sz="3500" i="1">
                <a:solidFill>
                  <a:srgbClr val="0058B0"/>
                </a:solidFill>
                <a:latin typeface="Century Gothic" pitchFamily="34" charset="0"/>
              </a:defRPr>
            </a:lvl4pPr>
            <a:lvl5pPr algn="ctr">
              <a:defRPr kumimoji="1" sz="3500" i="1">
                <a:solidFill>
                  <a:srgbClr val="0058B0"/>
                </a:solidFill>
                <a:latin typeface="Century Gothic" pitchFamily="34" charset="0"/>
              </a:defRPr>
            </a:lvl5pPr>
            <a:lvl6pPr marL="457200" algn="ctr" eaLnBrk="0" fontAlgn="base" hangingPunct="0">
              <a:spcBef>
                <a:spcPct val="0"/>
              </a:spcBef>
              <a:spcAft>
                <a:spcPct val="0"/>
              </a:spcAft>
              <a:defRPr kumimoji="1" sz="3500" i="1">
                <a:solidFill>
                  <a:srgbClr val="0058B0"/>
                </a:solidFill>
                <a:latin typeface="Century Gothic" pitchFamily="34" charset="0"/>
              </a:defRPr>
            </a:lvl6pPr>
            <a:lvl7pPr marL="914400" algn="ctr" eaLnBrk="0" fontAlgn="base" hangingPunct="0">
              <a:spcBef>
                <a:spcPct val="0"/>
              </a:spcBef>
              <a:spcAft>
                <a:spcPct val="0"/>
              </a:spcAft>
              <a:defRPr kumimoji="1" sz="3500" i="1">
                <a:solidFill>
                  <a:srgbClr val="0058B0"/>
                </a:solidFill>
                <a:latin typeface="Century Gothic" pitchFamily="34" charset="0"/>
              </a:defRPr>
            </a:lvl7pPr>
            <a:lvl8pPr marL="1371600" algn="ctr" eaLnBrk="0" fontAlgn="base" hangingPunct="0">
              <a:spcBef>
                <a:spcPct val="0"/>
              </a:spcBef>
              <a:spcAft>
                <a:spcPct val="0"/>
              </a:spcAft>
              <a:defRPr kumimoji="1" sz="3500" i="1">
                <a:solidFill>
                  <a:srgbClr val="0058B0"/>
                </a:solidFill>
                <a:latin typeface="Century Gothic" pitchFamily="34" charset="0"/>
              </a:defRPr>
            </a:lvl8pPr>
            <a:lvl9pPr marL="1828800" algn="ctr" eaLnBrk="0" fontAlgn="base" hangingPunct="0">
              <a:spcBef>
                <a:spcPct val="0"/>
              </a:spcBef>
              <a:spcAft>
                <a:spcPct val="0"/>
              </a:spcAft>
              <a:defRPr kumimoji="1" sz="3500" i="1">
                <a:solidFill>
                  <a:srgbClr val="0058B0"/>
                </a:solidFill>
                <a:latin typeface="Century Gothic" pitchFamily="34" charset="0"/>
              </a:defRPr>
            </a:lvl9pPr>
          </a:lstStyle>
          <a:p>
            <a:pPr algn="l"/>
            <a:r>
              <a:rPr lang="fr-FR" altLang="fr-FR"/>
              <a:t>Divers</a:t>
            </a:r>
          </a:p>
        </p:txBody>
      </p:sp>
      <p:sp>
        <p:nvSpPr>
          <p:cNvPr id="2" name="Espace réservé du pied de page 1"/>
          <p:cNvSpPr>
            <a:spLocks noGrp="1"/>
          </p:cNvSpPr>
          <p:nvPr>
            <p:ph type="ftr" sz="quarter" idx="11"/>
          </p:nvPr>
        </p:nvSpPr>
        <p:spPr/>
        <p:txBody>
          <a:bodyPr/>
          <a:lstStyle/>
          <a:p>
            <a:r>
              <a:rPr kumimoji="0" lang="fr-FR"/>
              <a:t>Sharesap.com®. Copyright©. Tous droits réservés. Par Mickael QUESNOT, Consultant SAP</a:t>
            </a:r>
            <a:endParaRPr kumimoji="0" lang="en-US"/>
          </a:p>
        </p:txBody>
      </p:sp>
      <p:sp>
        <p:nvSpPr>
          <p:cNvPr id="3" name="Espace réservé du numéro de diapositive 2"/>
          <p:cNvSpPr>
            <a:spLocks noGrp="1"/>
          </p:cNvSpPr>
          <p:nvPr>
            <p:ph type="sldNum" sz="quarter" idx="12"/>
          </p:nvPr>
        </p:nvSpPr>
        <p:spPr/>
        <p:txBody>
          <a:bodyPr/>
          <a:lstStyle/>
          <a:p>
            <a:pPr eaLnBrk="1" latinLnBrk="0" hangingPunct="1"/>
            <a:fld id="{2C6B1FF6-39B9-40F5-8B67-33C6354A3D4F}" type="slidenum">
              <a:rPr kumimoji="0" lang="en-US" smtClean="0"/>
              <a:pPr eaLnBrk="1" latinLnBrk="0" hangingPunct="1"/>
              <a:t>8</a:t>
            </a:fld>
            <a:endParaRPr kumimoji="0"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A770C6A5-8844-40E6-ABE9-1367A83104E0}" type="datetime1">
              <a:rPr lang="fr-FR" altLang="fr-FR" i="0" smtClean="0">
                <a:latin typeface="Times New Roman" pitchFamily="18" charset="0"/>
              </a:rPr>
              <a:t>14/10/2018</a:t>
            </a:fld>
            <a:endParaRPr lang="fr-FR" altLang="fr-FR" i="0">
              <a:latin typeface="Times New Roman" pitchFamily="18" charset="0"/>
            </a:endParaRPr>
          </a:p>
        </p:txBody>
      </p:sp>
      <p:sp>
        <p:nvSpPr>
          <p:cNvPr id="52227" name="Rectangle 3"/>
          <p:cNvSpPr>
            <a:spLocks noChangeArrowheads="1"/>
          </p:cNvSpPr>
          <p:nvPr/>
        </p:nvSpPr>
        <p:spPr bwMode="auto">
          <a:xfrm>
            <a:off x="395288" y="1700808"/>
            <a:ext cx="8569325" cy="4464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4138" tIns="42862" rIns="84138" bIns="42862"/>
          <a:lstStyle>
            <a:lvl1pPr marL="317500" indent="-317500" defTabSz="846138">
              <a:spcBef>
                <a:spcPct val="20000"/>
              </a:spcBef>
              <a:buClr>
                <a:srgbClr val="AD2167"/>
              </a:buClr>
              <a:buSzPct val="80000"/>
              <a:buFont typeface="Wingdings" pitchFamily="2" charset="2"/>
              <a:buChar char="l"/>
              <a:defRPr kumimoji="1" sz="2900">
                <a:solidFill>
                  <a:srgbClr val="0058B0"/>
                </a:solidFill>
                <a:latin typeface="Book Antiqua" pitchFamily="18" charset="0"/>
              </a:defRPr>
            </a:lvl1pPr>
            <a:lvl2pPr marL="687388" indent="-255588" defTabSz="846138">
              <a:spcBef>
                <a:spcPct val="20000"/>
              </a:spcBef>
              <a:buClr>
                <a:srgbClr val="AD2167"/>
              </a:buClr>
              <a:buSzPct val="70000"/>
              <a:buFont typeface="Wingdings" pitchFamily="2" charset="2"/>
              <a:buChar char="n"/>
              <a:defRPr kumimoji="1" sz="2500">
                <a:solidFill>
                  <a:srgbClr val="0058B0"/>
                </a:solidFill>
                <a:latin typeface="Book Antiqua" pitchFamily="18" charset="0"/>
              </a:defRPr>
            </a:lvl2pPr>
            <a:lvl3pPr marL="1058863" indent="-212725" defTabSz="846138">
              <a:spcBef>
                <a:spcPct val="20000"/>
              </a:spcBef>
              <a:buClr>
                <a:srgbClr val="AD2167"/>
              </a:buClr>
              <a:buFont typeface="Wingdings" pitchFamily="2" charset="2"/>
              <a:buChar char="w"/>
              <a:defRPr kumimoji="1" sz="2300">
                <a:solidFill>
                  <a:srgbClr val="0058B0"/>
                </a:solidFill>
                <a:latin typeface="Book Antiqua" pitchFamily="18" charset="0"/>
              </a:defRPr>
            </a:lvl3pPr>
            <a:lvl4pPr marL="1460500" indent="-211138" defTabSz="846138">
              <a:spcBef>
                <a:spcPct val="20000"/>
              </a:spcBef>
              <a:buClr>
                <a:srgbClr val="AD2167"/>
              </a:buClr>
              <a:buChar char="–"/>
              <a:defRPr kumimoji="1" sz="1900">
                <a:solidFill>
                  <a:srgbClr val="0058B0"/>
                </a:solidFill>
                <a:latin typeface="Book Antiqua" pitchFamily="18" charset="0"/>
              </a:defRPr>
            </a:lvl4pPr>
            <a:lvl5pPr marL="1863725" indent="-212725" defTabSz="846138">
              <a:spcBef>
                <a:spcPct val="20000"/>
              </a:spcBef>
              <a:buClr>
                <a:srgbClr val="AD2167"/>
              </a:buClr>
              <a:buChar char="•"/>
              <a:defRPr kumimoji="1" sz="1700">
                <a:solidFill>
                  <a:srgbClr val="0058B0"/>
                </a:solidFill>
                <a:latin typeface="Book Antiqua" pitchFamily="18" charset="0"/>
              </a:defRPr>
            </a:lvl5pPr>
            <a:lvl6pPr marL="2320925" indent="-212725" defTabSz="846138" eaLnBrk="0" fontAlgn="base" hangingPunct="0">
              <a:spcBef>
                <a:spcPct val="20000"/>
              </a:spcBef>
              <a:spcAft>
                <a:spcPct val="0"/>
              </a:spcAft>
              <a:buClr>
                <a:srgbClr val="AD2167"/>
              </a:buClr>
              <a:buChar char="•"/>
              <a:defRPr kumimoji="1" sz="1700">
                <a:solidFill>
                  <a:srgbClr val="0058B0"/>
                </a:solidFill>
                <a:latin typeface="Book Antiqua" pitchFamily="18" charset="0"/>
              </a:defRPr>
            </a:lvl6pPr>
            <a:lvl7pPr marL="2778125" indent="-212725" defTabSz="846138" eaLnBrk="0" fontAlgn="base" hangingPunct="0">
              <a:spcBef>
                <a:spcPct val="20000"/>
              </a:spcBef>
              <a:spcAft>
                <a:spcPct val="0"/>
              </a:spcAft>
              <a:buClr>
                <a:srgbClr val="AD2167"/>
              </a:buClr>
              <a:buChar char="•"/>
              <a:defRPr kumimoji="1" sz="1700">
                <a:solidFill>
                  <a:srgbClr val="0058B0"/>
                </a:solidFill>
                <a:latin typeface="Book Antiqua" pitchFamily="18" charset="0"/>
              </a:defRPr>
            </a:lvl7pPr>
            <a:lvl8pPr marL="3235325" indent="-212725" defTabSz="846138" eaLnBrk="0" fontAlgn="base" hangingPunct="0">
              <a:spcBef>
                <a:spcPct val="20000"/>
              </a:spcBef>
              <a:spcAft>
                <a:spcPct val="0"/>
              </a:spcAft>
              <a:buClr>
                <a:srgbClr val="AD2167"/>
              </a:buClr>
              <a:buChar char="•"/>
              <a:defRPr kumimoji="1" sz="1700">
                <a:solidFill>
                  <a:srgbClr val="0058B0"/>
                </a:solidFill>
                <a:latin typeface="Book Antiqua" pitchFamily="18" charset="0"/>
              </a:defRPr>
            </a:lvl8pPr>
            <a:lvl9pPr marL="3692525" indent="-212725" defTabSz="846138" eaLnBrk="0" fontAlgn="base" hangingPunct="0">
              <a:spcBef>
                <a:spcPct val="20000"/>
              </a:spcBef>
              <a:spcAft>
                <a:spcPct val="0"/>
              </a:spcAft>
              <a:buClr>
                <a:srgbClr val="AD2167"/>
              </a:buClr>
              <a:buChar char="•"/>
              <a:defRPr kumimoji="1" sz="1700">
                <a:solidFill>
                  <a:srgbClr val="0058B0"/>
                </a:solidFill>
                <a:latin typeface="Book Antiqua" pitchFamily="18" charset="0"/>
              </a:defRPr>
            </a:lvl9pPr>
          </a:lstStyle>
          <a:p>
            <a:pPr>
              <a:buClr>
                <a:srgbClr val="00A886"/>
              </a:buClr>
              <a:buFont typeface="Wingdings" pitchFamily="2" charset="2"/>
              <a:buChar char="Ø"/>
            </a:pPr>
            <a:r>
              <a:rPr lang="fr-FR" altLang="fr-FR" sz="1600" b="1" dirty="0"/>
              <a:t>Pendant l’audit :</a:t>
            </a:r>
            <a:endParaRPr lang="fr-FR" altLang="fr-FR" sz="1600" dirty="0"/>
          </a:p>
          <a:p>
            <a:pPr lvl="1"/>
            <a:r>
              <a:rPr lang="fr-FR" altLang="fr-FR" sz="1400" dirty="0"/>
              <a:t>Soyez disponible et ponctuel.</a:t>
            </a:r>
          </a:p>
          <a:p>
            <a:pPr lvl="1"/>
            <a:r>
              <a:rPr lang="fr-FR" altLang="fr-FR" sz="1400" dirty="0"/>
              <a:t>Présentez votre activité de façon synthétique (voir § préparation), votre place dans l’organisation, la place de votre processus dans le fonctionnement, la place du projet dans le business. Présentez le contexte du processus et du projet, sans noyer l’auditeur sous de nombreux détails techniques.</a:t>
            </a:r>
          </a:p>
          <a:p>
            <a:pPr lvl="1"/>
            <a:r>
              <a:rPr lang="fr-FR" altLang="fr-FR" sz="1400" dirty="0"/>
              <a:t>Soyez orienté « système » (organisation, management, processus, projet) afin d’être pédagogue vis à vis de l’auditeur pour qu’il comprenne plus facilement votre projet et vos processus.</a:t>
            </a:r>
          </a:p>
          <a:p>
            <a:pPr lvl="1"/>
            <a:r>
              <a:rPr lang="fr-FR" altLang="fr-FR" sz="1400" dirty="0"/>
              <a:t>Mettez l’accent sur le résultat recherché et les moyens qui permettent de constater et de vérifier que ce résultat est de bonne qualité.</a:t>
            </a:r>
          </a:p>
          <a:p>
            <a:pPr lvl="1"/>
            <a:r>
              <a:rPr lang="fr-FR" altLang="fr-FR" sz="1400" dirty="0"/>
              <a:t>Etre « </a:t>
            </a:r>
            <a:r>
              <a:rPr lang="fr-FR" altLang="fr-FR" sz="1400" dirty="0" err="1"/>
              <a:t>pro-actif</a:t>
            </a:r>
            <a:r>
              <a:rPr lang="fr-FR" altLang="fr-FR" sz="1400" dirty="0"/>
              <a:t> », réactif et souple, mais ne pas cherchez quand même à conduire l’audit à la place de l’auditeur !</a:t>
            </a:r>
          </a:p>
          <a:p>
            <a:pPr lvl="1"/>
            <a:r>
              <a:rPr lang="fr-FR" altLang="fr-FR" sz="1400" dirty="0"/>
              <a:t>L’auditeur va poser des questions. Il apprécie les réponses factuelles, il fait des constats.</a:t>
            </a:r>
          </a:p>
          <a:p>
            <a:pPr lvl="1"/>
            <a:r>
              <a:rPr lang="fr-FR" altLang="fr-FR" sz="1400" dirty="0"/>
              <a:t>Ne vous embarquez pas dans un long plaidoyer qui n’entraîne pas la conviction de l’auditeur (pour bien convaincre il faut être soi-même convaincu). Vous avez probablement, comme tout le monde des problèmes, des doutes, des opinions…gardez-les pour vous.</a:t>
            </a:r>
          </a:p>
          <a:p>
            <a:pPr lvl="1"/>
            <a:r>
              <a:rPr lang="fr-FR" altLang="fr-FR" sz="1400" dirty="0"/>
              <a:t>L’auditeur est habité par une pensée binaire : oui - non, existe - n’existe pas, bon - mauvais, conforme -non conforme. Ce n’est donc pas le moment de vous interroger et de faire dans la nuance.</a:t>
            </a:r>
          </a:p>
        </p:txBody>
      </p:sp>
      <p:sp>
        <p:nvSpPr>
          <p:cNvPr id="52228" name="Rectangle 4"/>
          <p:cNvSpPr>
            <a:spLocks noChangeArrowheads="1"/>
          </p:cNvSpPr>
          <p:nvPr/>
        </p:nvSpPr>
        <p:spPr bwMode="auto">
          <a:xfrm>
            <a:off x="712788" y="549275"/>
            <a:ext cx="79629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62" tIns="46032" rIns="92062" bIns="46032" anchor="ctr"/>
          <a:lstStyle>
            <a:lvl1pPr algn="ctr">
              <a:defRPr kumimoji="1" sz="3500" i="1">
                <a:solidFill>
                  <a:srgbClr val="0058B0"/>
                </a:solidFill>
                <a:latin typeface="Century Gothic" pitchFamily="34" charset="0"/>
              </a:defRPr>
            </a:lvl1pPr>
            <a:lvl2pPr algn="ctr">
              <a:defRPr kumimoji="1" sz="3500" i="1">
                <a:solidFill>
                  <a:srgbClr val="0058B0"/>
                </a:solidFill>
                <a:latin typeface="Century Gothic" pitchFamily="34" charset="0"/>
              </a:defRPr>
            </a:lvl2pPr>
            <a:lvl3pPr algn="ctr">
              <a:defRPr kumimoji="1" sz="3500" i="1">
                <a:solidFill>
                  <a:srgbClr val="0058B0"/>
                </a:solidFill>
                <a:latin typeface="Century Gothic" pitchFamily="34" charset="0"/>
              </a:defRPr>
            </a:lvl3pPr>
            <a:lvl4pPr algn="ctr">
              <a:defRPr kumimoji="1" sz="3500" i="1">
                <a:solidFill>
                  <a:srgbClr val="0058B0"/>
                </a:solidFill>
                <a:latin typeface="Century Gothic" pitchFamily="34" charset="0"/>
              </a:defRPr>
            </a:lvl4pPr>
            <a:lvl5pPr algn="ctr">
              <a:defRPr kumimoji="1" sz="3500" i="1">
                <a:solidFill>
                  <a:srgbClr val="0058B0"/>
                </a:solidFill>
                <a:latin typeface="Century Gothic" pitchFamily="34" charset="0"/>
              </a:defRPr>
            </a:lvl5pPr>
            <a:lvl6pPr marL="457200" algn="ctr" eaLnBrk="0" fontAlgn="base" hangingPunct="0">
              <a:spcBef>
                <a:spcPct val="0"/>
              </a:spcBef>
              <a:spcAft>
                <a:spcPct val="0"/>
              </a:spcAft>
              <a:defRPr kumimoji="1" sz="3500" i="1">
                <a:solidFill>
                  <a:srgbClr val="0058B0"/>
                </a:solidFill>
                <a:latin typeface="Century Gothic" pitchFamily="34" charset="0"/>
              </a:defRPr>
            </a:lvl6pPr>
            <a:lvl7pPr marL="914400" algn="ctr" eaLnBrk="0" fontAlgn="base" hangingPunct="0">
              <a:spcBef>
                <a:spcPct val="0"/>
              </a:spcBef>
              <a:spcAft>
                <a:spcPct val="0"/>
              </a:spcAft>
              <a:defRPr kumimoji="1" sz="3500" i="1">
                <a:solidFill>
                  <a:srgbClr val="0058B0"/>
                </a:solidFill>
                <a:latin typeface="Century Gothic" pitchFamily="34" charset="0"/>
              </a:defRPr>
            </a:lvl7pPr>
            <a:lvl8pPr marL="1371600" algn="ctr" eaLnBrk="0" fontAlgn="base" hangingPunct="0">
              <a:spcBef>
                <a:spcPct val="0"/>
              </a:spcBef>
              <a:spcAft>
                <a:spcPct val="0"/>
              </a:spcAft>
              <a:defRPr kumimoji="1" sz="3500" i="1">
                <a:solidFill>
                  <a:srgbClr val="0058B0"/>
                </a:solidFill>
                <a:latin typeface="Century Gothic" pitchFamily="34" charset="0"/>
              </a:defRPr>
            </a:lvl8pPr>
            <a:lvl9pPr marL="1828800" algn="ctr" eaLnBrk="0" fontAlgn="base" hangingPunct="0">
              <a:spcBef>
                <a:spcPct val="0"/>
              </a:spcBef>
              <a:spcAft>
                <a:spcPct val="0"/>
              </a:spcAft>
              <a:defRPr kumimoji="1" sz="3500" i="1">
                <a:solidFill>
                  <a:srgbClr val="0058B0"/>
                </a:solidFill>
                <a:latin typeface="Century Gothic" pitchFamily="34" charset="0"/>
              </a:defRPr>
            </a:lvl9pPr>
          </a:lstStyle>
          <a:p>
            <a:pPr algn="l"/>
            <a:r>
              <a:rPr lang="fr-FR" altLang="fr-FR" dirty="0"/>
              <a:t>Divers</a:t>
            </a:r>
          </a:p>
        </p:txBody>
      </p:sp>
      <p:sp>
        <p:nvSpPr>
          <p:cNvPr id="2" name="Espace réservé du pied de page 1"/>
          <p:cNvSpPr>
            <a:spLocks noGrp="1"/>
          </p:cNvSpPr>
          <p:nvPr>
            <p:ph type="ftr" sz="quarter" idx="11"/>
          </p:nvPr>
        </p:nvSpPr>
        <p:spPr/>
        <p:txBody>
          <a:bodyPr/>
          <a:lstStyle/>
          <a:p>
            <a:r>
              <a:rPr kumimoji="0" lang="fr-FR"/>
              <a:t>Sharesap.com®. Copyright©. Tous droits réservés. Par Mickael QUESNOT, Consultant SAP</a:t>
            </a:r>
            <a:endParaRPr kumimoji="0" lang="en-US"/>
          </a:p>
        </p:txBody>
      </p:sp>
      <p:sp>
        <p:nvSpPr>
          <p:cNvPr id="3" name="Espace réservé du numéro de diapositive 2"/>
          <p:cNvSpPr>
            <a:spLocks noGrp="1"/>
          </p:cNvSpPr>
          <p:nvPr>
            <p:ph type="sldNum" sz="quarter" idx="12"/>
          </p:nvPr>
        </p:nvSpPr>
        <p:spPr/>
        <p:txBody>
          <a:bodyPr/>
          <a:lstStyle/>
          <a:p>
            <a:pPr eaLnBrk="1" latinLnBrk="0" hangingPunct="1"/>
            <a:fld id="{2C6B1FF6-39B9-40F5-8B67-33C6354A3D4F}" type="slidenum">
              <a:rPr kumimoji="0" lang="en-US" smtClean="0"/>
              <a:pPr eaLnBrk="1" latinLnBrk="0" hangingPunct="1"/>
              <a:t>9</a:t>
            </a:fld>
            <a:endParaRPr kumimoji="0" lang="en-US" dirty="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l">
  <a:themeElements>
    <a:clrScheme name="Civil">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l">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l">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0</TotalTime>
  <Words>455</Words>
  <Application>Microsoft Office PowerPoint</Application>
  <PresentationFormat>On-screen Show (4:3)</PresentationFormat>
  <Paragraphs>189</Paragraphs>
  <Slides>13</Slides>
  <Notes>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13</vt:i4>
      </vt:variant>
    </vt:vector>
  </HeadingPairs>
  <TitlesOfParts>
    <vt:vector size="23" baseType="lpstr">
      <vt:lpstr>Arial</vt:lpstr>
      <vt:lpstr>Book Antiqua</vt:lpstr>
      <vt:lpstr>Century Gothic</vt:lpstr>
      <vt:lpstr>Georgia</vt:lpstr>
      <vt:lpstr>Monotype Sorts</vt:lpstr>
      <vt:lpstr>Tahoma</vt:lpstr>
      <vt:lpstr>Times New Roman</vt:lpstr>
      <vt:lpstr>Wingdings</vt:lpstr>
      <vt:lpstr>Wingdings 2</vt:lpstr>
      <vt:lpstr>Civil</vt:lpstr>
      <vt:lpstr>Preparation à un audit SARBOX</vt:lpstr>
      <vt:lpstr>PowerPoint Presentation</vt:lpstr>
      <vt:lpstr>ORDRE DU JOUR</vt:lpstr>
      <vt:lpstr>  Avancement</vt:lpstr>
      <vt:lpstr>PowerPoint Presentation</vt:lpstr>
      <vt:lpstr>PowerPoint Presentation</vt:lpstr>
      <vt:lpstr>PowerPoint Presentation</vt:lpstr>
      <vt:lpstr>PowerPoint Presentation</vt:lpstr>
      <vt:lpstr>PowerPoint Presentation</vt:lpstr>
      <vt:lpstr>Divers</vt:lpstr>
      <vt:lpstr>PowerPoint Presentation</vt:lpstr>
      <vt:lpstr>PowerPoint Presentation</vt:lpstr>
      <vt:lpstr>PowerPoint Presentation</vt:lpstr>
    </vt:vector>
  </TitlesOfParts>
  <Company>VALOIS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Aucun titre de diapositive</dc:title>
  <dc:creator>VALOIS</dc:creator>
  <cp:lastModifiedBy>Mickael Quesnot</cp:lastModifiedBy>
  <cp:revision>105</cp:revision>
  <cp:lastPrinted>2003-06-13T10:01:22Z</cp:lastPrinted>
  <dcterms:created xsi:type="dcterms:W3CDTF">2003-06-13T09:22:51Z</dcterms:created>
  <dcterms:modified xsi:type="dcterms:W3CDTF">2018-10-14T14:18:57Z</dcterms:modified>
</cp:coreProperties>
</file>