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1"/>
  </p:notesMasterIdLst>
  <p:sldIdLst>
    <p:sldId id="256" r:id="rId3"/>
    <p:sldId id="257" r:id="rId4"/>
    <p:sldId id="264" r:id="rId5"/>
    <p:sldId id="259" r:id="rId6"/>
    <p:sldId id="260" r:id="rId7"/>
    <p:sldId id="268" r:id="rId8"/>
    <p:sldId id="265" r:id="rId9"/>
    <p:sldId id="267" r:id="rId10"/>
  </p:sldIdLst>
  <p:sldSz cx="9144000" cy="6858000" type="screen4x3"/>
  <p:notesSz cx="7099300" cy="10234613"/>
  <p:defaultTextStyle>
    <a:defPPr>
      <a:defRPr lang="en-GB"/>
    </a:defPPr>
    <a:lvl1pPr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49263" rtl="0" fontAlgn="base">
      <a:lnSpc>
        <a:spcPct val="76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24" y="4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468F63-EC7A-4729-ACF6-B801D530B8FA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2A81EF2D-164D-4563-84E3-24B3A9F6CA2D}">
      <dgm:prSet/>
      <dgm:spPr/>
      <dgm:t>
        <a:bodyPr/>
        <a:lstStyle/>
        <a:p>
          <a:pPr>
            <a:defRPr b="1"/>
          </a:pPr>
          <a:r>
            <a:rPr lang="en-GB"/>
            <a:t>Accès</a:t>
          </a:r>
          <a:endParaRPr lang="en-US"/>
        </a:p>
      </dgm:t>
    </dgm:pt>
    <dgm:pt modelId="{103E73F2-9180-4B3B-AA87-2A6BA69A4E7F}" type="parTrans" cxnId="{1275562C-EEF7-41AC-871D-AA7CAAFE37F3}">
      <dgm:prSet/>
      <dgm:spPr/>
      <dgm:t>
        <a:bodyPr/>
        <a:lstStyle/>
        <a:p>
          <a:endParaRPr lang="en-US"/>
        </a:p>
      </dgm:t>
    </dgm:pt>
    <dgm:pt modelId="{3E9818A7-58A0-4044-9C4C-91FA1B0EAB2C}" type="sibTrans" cxnId="{1275562C-EEF7-41AC-871D-AA7CAAFE37F3}">
      <dgm:prSet/>
      <dgm:spPr/>
      <dgm:t>
        <a:bodyPr/>
        <a:lstStyle/>
        <a:p>
          <a:endParaRPr lang="en-US"/>
        </a:p>
      </dgm:t>
    </dgm:pt>
    <dgm:pt modelId="{6362B9F9-173D-4CAB-9B5A-CE3E6282E91B}">
      <dgm:prSet/>
      <dgm:spPr/>
      <dgm:t>
        <a:bodyPr/>
        <a:lstStyle/>
        <a:p>
          <a:pPr>
            <a:defRPr b="1"/>
          </a:pPr>
          <a:r>
            <a:rPr lang="fr-FR"/>
            <a:t>Clôture du lot de contrôle (QM-IM-IL)  </a:t>
          </a:r>
          <a:endParaRPr lang="en-US"/>
        </a:p>
      </dgm:t>
    </dgm:pt>
    <dgm:pt modelId="{EB77B150-5A82-4DF0-8C2B-D8F2318C6CC9}" type="parTrans" cxnId="{065D3927-4B8D-4EFC-BB38-B64DB7586723}">
      <dgm:prSet/>
      <dgm:spPr/>
      <dgm:t>
        <a:bodyPr/>
        <a:lstStyle/>
        <a:p>
          <a:endParaRPr lang="en-US"/>
        </a:p>
      </dgm:t>
    </dgm:pt>
    <dgm:pt modelId="{01BEC124-921D-4FFF-875B-8250E4EEF16E}" type="sibTrans" cxnId="{065D3927-4B8D-4EFC-BB38-B64DB7586723}">
      <dgm:prSet/>
      <dgm:spPr/>
      <dgm:t>
        <a:bodyPr/>
        <a:lstStyle/>
        <a:p>
          <a:endParaRPr lang="en-US"/>
        </a:p>
      </dgm:t>
    </dgm:pt>
    <dgm:pt modelId="{0283986B-1224-4326-8B63-72B33AD7F530}">
      <dgm:prSet/>
      <dgm:spPr/>
      <dgm:t>
        <a:bodyPr/>
        <a:lstStyle/>
        <a:p>
          <a:pPr>
            <a:defRPr b="1"/>
          </a:pPr>
          <a:r>
            <a:rPr lang="fr-FR"/>
            <a:t>Gestion des lots de contrôle </a:t>
          </a:r>
          <a:endParaRPr lang="en-US"/>
        </a:p>
      </dgm:t>
    </dgm:pt>
    <dgm:pt modelId="{4776CDCE-C78F-4D6E-A0B7-C4B21F6A3222}" type="parTrans" cxnId="{F41B4C78-F46C-474F-AA08-214FBF4529F4}">
      <dgm:prSet/>
      <dgm:spPr/>
      <dgm:t>
        <a:bodyPr/>
        <a:lstStyle/>
        <a:p>
          <a:endParaRPr lang="en-US"/>
        </a:p>
      </dgm:t>
    </dgm:pt>
    <dgm:pt modelId="{81F2F34C-E63A-4AA6-B300-097EC271665F}" type="sibTrans" cxnId="{F41B4C78-F46C-474F-AA08-214FBF4529F4}">
      <dgm:prSet/>
      <dgm:spPr/>
      <dgm:t>
        <a:bodyPr/>
        <a:lstStyle/>
        <a:p>
          <a:endParaRPr lang="en-US"/>
        </a:p>
      </dgm:t>
    </dgm:pt>
    <dgm:pt modelId="{99FD3CE4-5A84-4533-9854-429D8AEB5608}">
      <dgm:prSet/>
      <dgm:spPr/>
      <dgm:t>
        <a:bodyPr/>
        <a:lstStyle/>
        <a:p>
          <a:r>
            <a:rPr lang="fr-FR"/>
            <a:t>Annulation d’un lot de contrôle  </a:t>
          </a:r>
          <a:r>
            <a:rPr lang="en-GB"/>
            <a:t>   </a:t>
          </a:r>
          <a:endParaRPr lang="en-US"/>
        </a:p>
      </dgm:t>
    </dgm:pt>
    <dgm:pt modelId="{31476F4A-ADF1-4DF4-8175-95EF6B4C4584}" type="parTrans" cxnId="{5C2759B6-DA72-4C9C-BB4A-9A6A55DC8E38}">
      <dgm:prSet/>
      <dgm:spPr/>
      <dgm:t>
        <a:bodyPr/>
        <a:lstStyle/>
        <a:p>
          <a:endParaRPr lang="en-US"/>
        </a:p>
      </dgm:t>
    </dgm:pt>
    <dgm:pt modelId="{E72482EB-2C2A-4414-A33E-5CFAD55B987E}" type="sibTrans" cxnId="{5C2759B6-DA72-4C9C-BB4A-9A6A55DC8E38}">
      <dgm:prSet/>
      <dgm:spPr/>
      <dgm:t>
        <a:bodyPr/>
        <a:lstStyle/>
        <a:p>
          <a:endParaRPr lang="en-US"/>
        </a:p>
      </dgm:t>
    </dgm:pt>
    <dgm:pt modelId="{527DBD9D-935B-48E3-AF11-53D558C78B48}" type="pres">
      <dgm:prSet presAssocID="{2F468F63-EC7A-4729-ACF6-B801D530B8FA}" presName="root" presStyleCnt="0">
        <dgm:presLayoutVars>
          <dgm:dir/>
          <dgm:resizeHandles val="exact"/>
        </dgm:presLayoutVars>
      </dgm:prSet>
      <dgm:spPr/>
    </dgm:pt>
    <dgm:pt modelId="{EB69973A-754D-4C25-98B1-D0F6B56255A2}" type="pres">
      <dgm:prSet presAssocID="{2A81EF2D-164D-4563-84E3-24B3A9F6CA2D}" presName="compNode" presStyleCnt="0"/>
      <dgm:spPr/>
    </dgm:pt>
    <dgm:pt modelId="{236A90B5-4E53-4C1B-A843-FD862A43C37A}" type="pres">
      <dgm:prSet presAssocID="{2A81EF2D-164D-4563-84E3-24B3A9F6CA2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 Wheelchair"/>
        </a:ext>
      </dgm:extLst>
    </dgm:pt>
    <dgm:pt modelId="{D2567E42-6906-4D8D-8F12-5520E0A71036}" type="pres">
      <dgm:prSet presAssocID="{2A81EF2D-164D-4563-84E3-24B3A9F6CA2D}" presName="iconSpace" presStyleCnt="0"/>
      <dgm:spPr/>
    </dgm:pt>
    <dgm:pt modelId="{34A13D4A-F1BD-4F73-849C-FCBFBA4127BE}" type="pres">
      <dgm:prSet presAssocID="{2A81EF2D-164D-4563-84E3-24B3A9F6CA2D}" presName="parTx" presStyleLbl="revTx" presStyleIdx="0" presStyleCnt="6">
        <dgm:presLayoutVars>
          <dgm:chMax val="0"/>
          <dgm:chPref val="0"/>
        </dgm:presLayoutVars>
      </dgm:prSet>
      <dgm:spPr/>
    </dgm:pt>
    <dgm:pt modelId="{C6943EC8-2007-49C9-840E-52628257D7A6}" type="pres">
      <dgm:prSet presAssocID="{2A81EF2D-164D-4563-84E3-24B3A9F6CA2D}" presName="txSpace" presStyleCnt="0"/>
      <dgm:spPr/>
    </dgm:pt>
    <dgm:pt modelId="{9B90E2A2-AD7A-42A0-8164-7E8EA79EF60B}" type="pres">
      <dgm:prSet presAssocID="{2A81EF2D-164D-4563-84E3-24B3A9F6CA2D}" presName="desTx" presStyleLbl="revTx" presStyleIdx="1" presStyleCnt="6">
        <dgm:presLayoutVars/>
      </dgm:prSet>
      <dgm:spPr/>
    </dgm:pt>
    <dgm:pt modelId="{192E8905-3213-4929-BB10-96D1F2E66541}" type="pres">
      <dgm:prSet presAssocID="{3E9818A7-58A0-4044-9C4C-91FA1B0EAB2C}" presName="sibTrans" presStyleCnt="0"/>
      <dgm:spPr/>
    </dgm:pt>
    <dgm:pt modelId="{B4870EF6-04A1-43BC-BC67-1D62474661FF}" type="pres">
      <dgm:prSet presAssocID="{6362B9F9-173D-4CAB-9B5A-CE3E6282E91B}" presName="compNode" presStyleCnt="0"/>
      <dgm:spPr/>
    </dgm:pt>
    <dgm:pt modelId="{2DCD0D56-EE16-47E9-8F2A-A83B30DB14FC}" type="pres">
      <dgm:prSet presAssocID="{6362B9F9-173D-4CAB-9B5A-CE3E6282E91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prechaun Hat"/>
        </a:ext>
      </dgm:extLst>
    </dgm:pt>
    <dgm:pt modelId="{3573FE45-1A30-4390-85CF-E85D4C8D19DE}" type="pres">
      <dgm:prSet presAssocID="{6362B9F9-173D-4CAB-9B5A-CE3E6282E91B}" presName="iconSpace" presStyleCnt="0"/>
      <dgm:spPr/>
    </dgm:pt>
    <dgm:pt modelId="{3EFBA311-CFE7-48CA-AE7B-69686D1C071F}" type="pres">
      <dgm:prSet presAssocID="{6362B9F9-173D-4CAB-9B5A-CE3E6282E91B}" presName="parTx" presStyleLbl="revTx" presStyleIdx="2" presStyleCnt="6">
        <dgm:presLayoutVars>
          <dgm:chMax val="0"/>
          <dgm:chPref val="0"/>
        </dgm:presLayoutVars>
      </dgm:prSet>
      <dgm:spPr/>
    </dgm:pt>
    <dgm:pt modelId="{C8225994-F00A-4E62-AC67-4E4DACB4F682}" type="pres">
      <dgm:prSet presAssocID="{6362B9F9-173D-4CAB-9B5A-CE3E6282E91B}" presName="txSpace" presStyleCnt="0"/>
      <dgm:spPr/>
    </dgm:pt>
    <dgm:pt modelId="{2B5E50ED-8E02-426F-BE26-751D2859AFD5}" type="pres">
      <dgm:prSet presAssocID="{6362B9F9-173D-4CAB-9B5A-CE3E6282E91B}" presName="desTx" presStyleLbl="revTx" presStyleIdx="3" presStyleCnt="6">
        <dgm:presLayoutVars/>
      </dgm:prSet>
      <dgm:spPr/>
    </dgm:pt>
    <dgm:pt modelId="{CE0F3583-9C4D-4CAC-B137-C45D297C93DF}" type="pres">
      <dgm:prSet presAssocID="{01BEC124-921D-4FFF-875B-8250E4EEF16E}" presName="sibTrans" presStyleCnt="0"/>
      <dgm:spPr/>
    </dgm:pt>
    <dgm:pt modelId="{6911534D-9B1B-4FB0-868A-70045ADC8E1B}" type="pres">
      <dgm:prSet presAssocID="{0283986B-1224-4326-8B63-72B33AD7F530}" presName="compNode" presStyleCnt="0"/>
      <dgm:spPr/>
    </dgm:pt>
    <dgm:pt modelId="{D4155DBA-7A02-4689-82F6-712E865F42FD}" type="pres">
      <dgm:prSet presAssocID="{0283986B-1224-4326-8B63-72B33AD7F53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25F8A474-28E2-4820-9243-52996EC50C37}" type="pres">
      <dgm:prSet presAssocID="{0283986B-1224-4326-8B63-72B33AD7F530}" presName="iconSpace" presStyleCnt="0"/>
      <dgm:spPr/>
    </dgm:pt>
    <dgm:pt modelId="{27907CB5-64F0-466B-A9A8-B9C2DF5E55BB}" type="pres">
      <dgm:prSet presAssocID="{0283986B-1224-4326-8B63-72B33AD7F530}" presName="parTx" presStyleLbl="revTx" presStyleIdx="4" presStyleCnt="6">
        <dgm:presLayoutVars>
          <dgm:chMax val="0"/>
          <dgm:chPref val="0"/>
        </dgm:presLayoutVars>
      </dgm:prSet>
      <dgm:spPr/>
    </dgm:pt>
    <dgm:pt modelId="{4168FFC3-141E-40E1-B915-EF2A736F2A0F}" type="pres">
      <dgm:prSet presAssocID="{0283986B-1224-4326-8B63-72B33AD7F530}" presName="txSpace" presStyleCnt="0"/>
      <dgm:spPr/>
    </dgm:pt>
    <dgm:pt modelId="{05B60114-CF7B-4BCD-ABAC-88AFAE8CCF46}" type="pres">
      <dgm:prSet presAssocID="{0283986B-1224-4326-8B63-72B33AD7F530}" presName="desTx" presStyleLbl="revTx" presStyleIdx="5" presStyleCnt="6">
        <dgm:presLayoutVars/>
      </dgm:prSet>
      <dgm:spPr/>
    </dgm:pt>
  </dgm:ptLst>
  <dgm:cxnLst>
    <dgm:cxn modelId="{F1A0F419-7BCD-4776-A0FC-5CBBF1C6F600}" type="presOf" srcId="{2A81EF2D-164D-4563-84E3-24B3A9F6CA2D}" destId="{34A13D4A-F1BD-4F73-849C-FCBFBA4127BE}" srcOrd="0" destOrd="0" presId="urn:microsoft.com/office/officeart/2018/5/layout/CenteredIconLabelDescriptionList"/>
    <dgm:cxn modelId="{065D3927-4B8D-4EFC-BB38-B64DB7586723}" srcId="{2F468F63-EC7A-4729-ACF6-B801D530B8FA}" destId="{6362B9F9-173D-4CAB-9B5A-CE3E6282E91B}" srcOrd="1" destOrd="0" parTransId="{EB77B150-5A82-4DF0-8C2B-D8F2318C6CC9}" sibTransId="{01BEC124-921D-4FFF-875B-8250E4EEF16E}"/>
    <dgm:cxn modelId="{1275562C-EEF7-41AC-871D-AA7CAAFE37F3}" srcId="{2F468F63-EC7A-4729-ACF6-B801D530B8FA}" destId="{2A81EF2D-164D-4563-84E3-24B3A9F6CA2D}" srcOrd="0" destOrd="0" parTransId="{103E73F2-9180-4B3B-AA87-2A6BA69A4E7F}" sibTransId="{3E9818A7-58A0-4044-9C4C-91FA1B0EAB2C}"/>
    <dgm:cxn modelId="{08E97630-A879-4C3C-8F42-96A834EEA24C}" type="presOf" srcId="{6362B9F9-173D-4CAB-9B5A-CE3E6282E91B}" destId="{3EFBA311-CFE7-48CA-AE7B-69686D1C071F}" srcOrd="0" destOrd="0" presId="urn:microsoft.com/office/officeart/2018/5/layout/CenteredIconLabelDescriptionList"/>
    <dgm:cxn modelId="{4DE2275E-CEF7-453A-870D-5EE49FE6078A}" type="presOf" srcId="{2F468F63-EC7A-4729-ACF6-B801D530B8FA}" destId="{527DBD9D-935B-48E3-AF11-53D558C78B48}" srcOrd="0" destOrd="0" presId="urn:microsoft.com/office/officeart/2018/5/layout/CenteredIconLabelDescriptionList"/>
    <dgm:cxn modelId="{AAB12058-650A-4E42-8C29-916230B94E0A}" type="presOf" srcId="{99FD3CE4-5A84-4533-9854-429D8AEB5608}" destId="{05B60114-CF7B-4BCD-ABAC-88AFAE8CCF46}" srcOrd="0" destOrd="0" presId="urn:microsoft.com/office/officeart/2018/5/layout/CenteredIconLabelDescriptionList"/>
    <dgm:cxn modelId="{F41B4C78-F46C-474F-AA08-214FBF4529F4}" srcId="{2F468F63-EC7A-4729-ACF6-B801D530B8FA}" destId="{0283986B-1224-4326-8B63-72B33AD7F530}" srcOrd="2" destOrd="0" parTransId="{4776CDCE-C78F-4D6E-A0B7-C4B21F6A3222}" sibTransId="{81F2F34C-E63A-4AA6-B300-097EC271665F}"/>
    <dgm:cxn modelId="{5C2759B6-DA72-4C9C-BB4A-9A6A55DC8E38}" srcId="{0283986B-1224-4326-8B63-72B33AD7F530}" destId="{99FD3CE4-5A84-4533-9854-429D8AEB5608}" srcOrd="0" destOrd="0" parTransId="{31476F4A-ADF1-4DF4-8175-95EF6B4C4584}" sibTransId="{E72482EB-2C2A-4414-A33E-5CFAD55B987E}"/>
    <dgm:cxn modelId="{08F79AFD-99E6-4F2B-8D45-D8F69A608E94}" type="presOf" srcId="{0283986B-1224-4326-8B63-72B33AD7F530}" destId="{27907CB5-64F0-466B-A9A8-B9C2DF5E55BB}" srcOrd="0" destOrd="0" presId="urn:microsoft.com/office/officeart/2018/5/layout/CenteredIconLabelDescriptionList"/>
    <dgm:cxn modelId="{50CD2C89-05B9-4A8F-8B37-448E495003F1}" type="presParOf" srcId="{527DBD9D-935B-48E3-AF11-53D558C78B48}" destId="{EB69973A-754D-4C25-98B1-D0F6B56255A2}" srcOrd="0" destOrd="0" presId="urn:microsoft.com/office/officeart/2018/5/layout/CenteredIconLabelDescriptionList"/>
    <dgm:cxn modelId="{E6C1F8C8-5C46-4578-9272-DF58B5BE984F}" type="presParOf" srcId="{EB69973A-754D-4C25-98B1-D0F6B56255A2}" destId="{236A90B5-4E53-4C1B-A843-FD862A43C37A}" srcOrd="0" destOrd="0" presId="urn:microsoft.com/office/officeart/2018/5/layout/CenteredIconLabelDescriptionList"/>
    <dgm:cxn modelId="{68D37135-2840-4FE9-9CC9-34E4974A2DA6}" type="presParOf" srcId="{EB69973A-754D-4C25-98B1-D0F6B56255A2}" destId="{D2567E42-6906-4D8D-8F12-5520E0A71036}" srcOrd="1" destOrd="0" presId="urn:microsoft.com/office/officeart/2018/5/layout/CenteredIconLabelDescriptionList"/>
    <dgm:cxn modelId="{03378491-5308-43CB-91F0-4B234DBA72C0}" type="presParOf" srcId="{EB69973A-754D-4C25-98B1-D0F6B56255A2}" destId="{34A13D4A-F1BD-4F73-849C-FCBFBA4127BE}" srcOrd="2" destOrd="0" presId="urn:microsoft.com/office/officeart/2018/5/layout/CenteredIconLabelDescriptionList"/>
    <dgm:cxn modelId="{79471499-FD4D-4E99-A7DA-8CB14547BAF2}" type="presParOf" srcId="{EB69973A-754D-4C25-98B1-D0F6B56255A2}" destId="{C6943EC8-2007-49C9-840E-52628257D7A6}" srcOrd="3" destOrd="0" presId="urn:microsoft.com/office/officeart/2018/5/layout/CenteredIconLabelDescriptionList"/>
    <dgm:cxn modelId="{66BD82BE-1640-4841-8D13-32F8107CB884}" type="presParOf" srcId="{EB69973A-754D-4C25-98B1-D0F6B56255A2}" destId="{9B90E2A2-AD7A-42A0-8164-7E8EA79EF60B}" srcOrd="4" destOrd="0" presId="urn:microsoft.com/office/officeart/2018/5/layout/CenteredIconLabelDescriptionList"/>
    <dgm:cxn modelId="{96ABA71B-0C72-4FAC-802E-8CEE97F5C063}" type="presParOf" srcId="{527DBD9D-935B-48E3-AF11-53D558C78B48}" destId="{192E8905-3213-4929-BB10-96D1F2E66541}" srcOrd="1" destOrd="0" presId="urn:microsoft.com/office/officeart/2018/5/layout/CenteredIconLabelDescriptionList"/>
    <dgm:cxn modelId="{83E4347A-1473-4BDA-BF9B-947A42292881}" type="presParOf" srcId="{527DBD9D-935B-48E3-AF11-53D558C78B48}" destId="{B4870EF6-04A1-43BC-BC67-1D62474661FF}" srcOrd="2" destOrd="0" presId="urn:microsoft.com/office/officeart/2018/5/layout/CenteredIconLabelDescriptionList"/>
    <dgm:cxn modelId="{585D3D9D-1EC8-4248-8286-99F7951B4B0D}" type="presParOf" srcId="{B4870EF6-04A1-43BC-BC67-1D62474661FF}" destId="{2DCD0D56-EE16-47E9-8F2A-A83B30DB14FC}" srcOrd="0" destOrd="0" presId="urn:microsoft.com/office/officeart/2018/5/layout/CenteredIconLabelDescriptionList"/>
    <dgm:cxn modelId="{4172266E-8F5A-4C9A-9978-0397779EC403}" type="presParOf" srcId="{B4870EF6-04A1-43BC-BC67-1D62474661FF}" destId="{3573FE45-1A30-4390-85CF-E85D4C8D19DE}" srcOrd="1" destOrd="0" presId="urn:microsoft.com/office/officeart/2018/5/layout/CenteredIconLabelDescriptionList"/>
    <dgm:cxn modelId="{C2770EC9-A1A2-4C07-9C75-A26BBB49B3DC}" type="presParOf" srcId="{B4870EF6-04A1-43BC-BC67-1D62474661FF}" destId="{3EFBA311-CFE7-48CA-AE7B-69686D1C071F}" srcOrd="2" destOrd="0" presId="urn:microsoft.com/office/officeart/2018/5/layout/CenteredIconLabelDescriptionList"/>
    <dgm:cxn modelId="{0FDCBEDA-C259-47B0-ABF4-A37465827020}" type="presParOf" srcId="{B4870EF6-04A1-43BC-BC67-1D62474661FF}" destId="{C8225994-F00A-4E62-AC67-4E4DACB4F682}" srcOrd="3" destOrd="0" presId="urn:microsoft.com/office/officeart/2018/5/layout/CenteredIconLabelDescriptionList"/>
    <dgm:cxn modelId="{6A220B0D-901C-4589-90E5-AAD308E556F3}" type="presParOf" srcId="{B4870EF6-04A1-43BC-BC67-1D62474661FF}" destId="{2B5E50ED-8E02-426F-BE26-751D2859AFD5}" srcOrd="4" destOrd="0" presId="urn:microsoft.com/office/officeart/2018/5/layout/CenteredIconLabelDescriptionList"/>
    <dgm:cxn modelId="{EF4FD5DE-49D7-40C4-8E22-A62BD5DB7706}" type="presParOf" srcId="{527DBD9D-935B-48E3-AF11-53D558C78B48}" destId="{CE0F3583-9C4D-4CAC-B137-C45D297C93DF}" srcOrd="3" destOrd="0" presId="urn:microsoft.com/office/officeart/2018/5/layout/CenteredIconLabelDescriptionList"/>
    <dgm:cxn modelId="{2611D778-9F27-4792-857A-1903CFFD47B5}" type="presParOf" srcId="{527DBD9D-935B-48E3-AF11-53D558C78B48}" destId="{6911534D-9B1B-4FB0-868A-70045ADC8E1B}" srcOrd="4" destOrd="0" presId="urn:microsoft.com/office/officeart/2018/5/layout/CenteredIconLabelDescriptionList"/>
    <dgm:cxn modelId="{DAB4AF80-00B1-47A6-BE19-EB882265EFF3}" type="presParOf" srcId="{6911534D-9B1B-4FB0-868A-70045ADC8E1B}" destId="{D4155DBA-7A02-4689-82F6-712E865F42FD}" srcOrd="0" destOrd="0" presId="urn:microsoft.com/office/officeart/2018/5/layout/CenteredIconLabelDescriptionList"/>
    <dgm:cxn modelId="{D101B8F4-00F3-4562-B3B6-E678CF97ACB0}" type="presParOf" srcId="{6911534D-9B1B-4FB0-868A-70045ADC8E1B}" destId="{25F8A474-28E2-4820-9243-52996EC50C37}" srcOrd="1" destOrd="0" presId="urn:microsoft.com/office/officeart/2018/5/layout/CenteredIconLabelDescriptionList"/>
    <dgm:cxn modelId="{4775BA83-8C60-4FE1-A9FD-71C3CF84B828}" type="presParOf" srcId="{6911534D-9B1B-4FB0-868A-70045ADC8E1B}" destId="{27907CB5-64F0-466B-A9A8-B9C2DF5E55BB}" srcOrd="2" destOrd="0" presId="urn:microsoft.com/office/officeart/2018/5/layout/CenteredIconLabelDescriptionList"/>
    <dgm:cxn modelId="{98E26AC4-C614-406D-BE78-F424CB72B164}" type="presParOf" srcId="{6911534D-9B1B-4FB0-868A-70045ADC8E1B}" destId="{4168FFC3-141E-40E1-B915-EF2A736F2A0F}" srcOrd="3" destOrd="0" presId="urn:microsoft.com/office/officeart/2018/5/layout/CenteredIconLabelDescriptionList"/>
    <dgm:cxn modelId="{8415F393-A84B-4C39-96DE-D78EE3804432}" type="presParOf" srcId="{6911534D-9B1B-4FB0-868A-70045ADC8E1B}" destId="{05B60114-CF7B-4BCD-ABAC-88AFAE8CCF46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A90B5-4E53-4C1B-A843-FD862A43C37A}">
      <dsp:nvSpPr>
        <dsp:cNvPr id="0" name=""/>
        <dsp:cNvSpPr/>
      </dsp:nvSpPr>
      <dsp:spPr>
        <a:xfrm>
          <a:off x="397891" y="1532334"/>
          <a:ext cx="427464" cy="4274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A13D4A-F1BD-4F73-849C-FCBFBA4127BE}">
      <dsp:nvSpPr>
        <dsp:cNvPr id="0" name=""/>
        <dsp:cNvSpPr/>
      </dsp:nvSpPr>
      <dsp:spPr>
        <a:xfrm>
          <a:off x="959" y="2067619"/>
          <a:ext cx="1221328" cy="778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1400" kern="1200"/>
            <a:t>Accès</a:t>
          </a:r>
          <a:endParaRPr lang="en-US" sz="1400" kern="1200"/>
        </a:p>
      </dsp:txBody>
      <dsp:txXfrm>
        <a:off x="959" y="2067619"/>
        <a:ext cx="1221328" cy="778596"/>
      </dsp:txXfrm>
    </dsp:sp>
    <dsp:sp modelId="{9B90E2A2-AD7A-42A0-8164-7E8EA79EF60B}">
      <dsp:nvSpPr>
        <dsp:cNvPr id="0" name=""/>
        <dsp:cNvSpPr/>
      </dsp:nvSpPr>
      <dsp:spPr>
        <a:xfrm>
          <a:off x="959" y="2896365"/>
          <a:ext cx="1221328" cy="1143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CD0D56-EE16-47E9-8F2A-A83B30DB14FC}">
      <dsp:nvSpPr>
        <dsp:cNvPr id="0" name=""/>
        <dsp:cNvSpPr/>
      </dsp:nvSpPr>
      <dsp:spPr>
        <a:xfrm>
          <a:off x="1832952" y="1532334"/>
          <a:ext cx="427464" cy="42746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FBA311-CFE7-48CA-AE7B-69686D1C071F}">
      <dsp:nvSpPr>
        <dsp:cNvPr id="0" name=""/>
        <dsp:cNvSpPr/>
      </dsp:nvSpPr>
      <dsp:spPr>
        <a:xfrm>
          <a:off x="1436020" y="2067619"/>
          <a:ext cx="1221328" cy="778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r-FR" sz="1400" kern="1200"/>
            <a:t>Clôture du lot de contrôle (QM-IM-IL)  </a:t>
          </a:r>
          <a:endParaRPr lang="en-US" sz="1400" kern="1200"/>
        </a:p>
      </dsp:txBody>
      <dsp:txXfrm>
        <a:off x="1436020" y="2067619"/>
        <a:ext cx="1221328" cy="778596"/>
      </dsp:txXfrm>
    </dsp:sp>
    <dsp:sp modelId="{2B5E50ED-8E02-426F-BE26-751D2859AFD5}">
      <dsp:nvSpPr>
        <dsp:cNvPr id="0" name=""/>
        <dsp:cNvSpPr/>
      </dsp:nvSpPr>
      <dsp:spPr>
        <a:xfrm>
          <a:off x="1436020" y="2896365"/>
          <a:ext cx="1221328" cy="1143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155DBA-7A02-4689-82F6-712E865F42FD}">
      <dsp:nvSpPr>
        <dsp:cNvPr id="0" name=""/>
        <dsp:cNvSpPr/>
      </dsp:nvSpPr>
      <dsp:spPr>
        <a:xfrm>
          <a:off x="3268012" y="1532334"/>
          <a:ext cx="427464" cy="42746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907CB5-64F0-466B-A9A8-B9C2DF5E55BB}">
      <dsp:nvSpPr>
        <dsp:cNvPr id="0" name=""/>
        <dsp:cNvSpPr/>
      </dsp:nvSpPr>
      <dsp:spPr>
        <a:xfrm>
          <a:off x="2871080" y="2067619"/>
          <a:ext cx="1221328" cy="778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r-FR" sz="1400" kern="1200"/>
            <a:t>Gestion des lots de contrôle </a:t>
          </a:r>
          <a:endParaRPr lang="en-US" sz="1400" kern="1200"/>
        </a:p>
      </dsp:txBody>
      <dsp:txXfrm>
        <a:off x="2871080" y="2067619"/>
        <a:ext cx="1221328" cy="778596"/>
      </dsp:txXfrm>
    </dsp:sp>
    <dsp:sp modelId="{05B60114-CF7B-4BCD-ABAC-88AFAE8CCF46}">
      <dsp:nvSpPr>
        <dsp:cNvPr id="0" name=""/>
        <dsp:cNvSpPr/>
      </dsp:nvSpPr>
      <dsp:spPr>
        <a:xfrm>
          <a:off x="2871080" y="2896365"/>
          <a:ext cx="1221328" cy="1143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Annulation d’un lot de contrôle  </a:t>
          </a:r>
          <a:r>
            <a:rPr lang="en-GB" sz="1100" kern="1200"/>
            <a:t>   </a:t>
          </a:r>
          <a:endParaRPr lang="en-US" sz="1100" kern="1200"/>
        </a:p>
      </dsp:txBody>
      <dsp:txXfrm>
        <a:off x="2871080" y="2896365"/>
        <a:ext cx="1221328" cy="1143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>
            <a:extLst>
              <a:ext uri="{FF2B5EF4-FFF2-40B4-BE49-F238E27FC236}">
                <a16:creationId xmlns:a16="http://schemas.microsoft.com/office/drawing/2014/main" id="{4AC5F66C-BA6E-4E4A-9B4B-EA3512C90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74" name="AutoShape 2">
            <a:extLst>
              <a:ext uri="{FF2B5EF4-FFF2-40B4-BE49-F238E27FC236}">
                <a16:creationId xmlns:a16="http://schemas.microsoft.com/office/drawing/2014/main" id="{65B41AA1-6E32-4E08-BFA4-E6D61F8AB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75" name="AutoShape 3">
            <a:extLst>
              <a:ext uri="{FF2B5EF4-FFF2-40B4-BE49-F238E27FC236}">
                <a16:creationId xmlns:a16="http://schemas.microsoft.com/office/drawing/2014/main" id="{F974AB3D-38E3-481E-86CC-A7F8C4039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76" name="AutoShape 4">
            <a:extLst>
              <a:ext uri="{FF2B5EF4-FFF2-40B4-BE49-F238E27FC236}">
                <a16:creationId xmlns:a16="http://schemas.microsoft.com/office/drawing/2014/main" id="{FA2FE2E3-17D1-4F91-B27B-02C6D4F32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C079C82-F749-410B-AFFE-676E945C5DD4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70225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defRPr>
            </a:lvl1pPr>
          </a:lstStyle>
          <a:p>
            <a:endParaRPr lang="en-GB" altLang="en-US"/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50536A35-C2C1-4CCA-82D6-60CB013C05DF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021138" y="0"/>
            <a:ext cx="3070225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ADBBAAF8-B52A-434F-A0A3-EF20502135D6}"/>
              </a:ext>
            </a:extLst>
          </p:cNvPr>
          <p:cNvSpPr>
            <a:spLocks noGrp="1" noChangeArrowheads="1"/>
          </p:cNvSpPr>
          <p:nvPr>
            <p:ph type="sldImg"/>
          </p:nvPr>
        </p:nvSpPr>
        <p:spPr bwMode="auto">
          <a:xfrm>
            <a:off x="990600" y="768350"/>
            <a:ext cx="5113338" cy="38354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5AE75C27-3D43-4F36-A33F-4524BEF590F3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3725" cy="460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altLang="en-US"/>
          </a:p>
        </p:txBody>
      </p:sp>
      <p:sp>
        <p:nvSpPr>
          <p:cNvPr id="3081" name="Rectangle 9">
            <a:extLst>
              <a:ext uri="{FF2B5EF4-FFF2-40B4-BE49-F238E27FC236}">
                <a16:creationId xmlns:a16="http://schemas.microsoft.com/office/drawing/2014/main" id="{E8112F84-ED15-4EC6-A8FD-673362E13363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9721850"/>
            <a:ext cx="307022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defTabSz="487363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defRPr>
            </a:lvl1pPr>
          </a:lstStyle>
          <a:p>
            <a:endParaRPr lang="en-GB" altLang="en-US"/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66D39A1E-5915-4285-934C-4C4C3AEA752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4021138" y="9721850"/>
            <a:ext cx="307022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algn="r" defTabSz="487363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tabLst>
                <a:tab pos="784225" algn="l"/>
                <a:tab pos="1568450" algn="l"/>
                <a:tab pos="2352675" algn="l"/>
                <a:tab pos="3136900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defRPr>
            </a:lvl1pPr>
          </a:lstStyle>
          <a:p>
            <a:fld id="{612D52A6-1BE5-4789-98C1-F7CF6331C06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E42F60E4-24DB-47FB-B0D5-3E80F16DA9A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98A4918-469D-42F6-BDC1-CBF069710181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1" name="Text Box 1">
            <a:extLst>
              <a:ext uri="{FF2B5EF4-FFF2-40B4-BE49-F238E27FC236}">
                <a16:creationId xmlns:a16="http://schemas.microsoft.com/office/drawing/2014/main" id="{4F9B7DB1-FB14-4F92-B3A9-6EEDC5942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5ECAABDC-94F2-4565-AB6D-AAFDBEE7900B}"/>
              </a:ext>
            </a:extLst>
          </p:cNvPr>
          <p:cNvSpPr txBox="1">
            <a:spLocks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048" tIns="49524" rIns="99048" bIns="49524" anchor="ctr"/>
          <a:lstStyle/>
          <a:p>
            <a:endParaRPr lang="fr-F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28E26927-171F-4647-9662-A1211D4ABCE7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3F35B5B-68C4-4024-9502-8E8D7CF18530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11265" name="Text Box 1">
            <a:extLst>
              <a:ext uri="{FF2B5EF4-FFF2-40B4-BE49-F238E27FC236}">
                <a16:creationId xmlns:a16="http://schemas.microsoft.com/office/drawing/2014/main" id="{7D343398-E493-4C1D-84D3-56B712923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ED63A61F-E67E-4348-96FF-029D5403DBAF}"/>
              </a:ext>
            </a:extLst>
          </p:cNvPr>
          <p:cNvSpPr txBox="1">
            <a:spLocks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048" tIns="49524" rIns="99048" bIns="49524" anchor="ctr"/>
          <a:lstStyle/>
          <a:p>
            <a:endParaRPr lang="fr-F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280DD2F0-6CC7-47D4-81BD-38E7B4F44FF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B470565-6D83-4656-AAE1-F8FD6E4C85E8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3313" name="Text Box 1">
            <a:extLst>
              <a:ext uri="{FF2B5EF4-FFF2-40B4-BE49-F238E27FC236}">
                <a16:creationId xmlns:a16="http://schemas.microsoft.com/office/drawing/2014/main" id="{9B218707-EAFD-435E-ACA1-0753CED03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4D5AD754-A2D6-42D5-B8EE-707E31B9C3CF}"/>
              </a:ext>
            </a:extLst>
          </p:cNvPr>
          <p:cNvSpPr txBox="1">
            <a:spLocks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048" tIns="49524" rIns="99048" bIns="49524" anchor="ctr"/>
          <a:lstStyle/>
          <a:p>
            <a:endParaRPr lang="fr-F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0C06B95E-FB88-4D0B-97B5-CD4A3AD432E5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5D19874-BE5B-4183-BD27-B133E287B00D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14337" name="Text Box 1">
            <a:extLst>
              <a:ext uri="{FF2B5EF4-FFF2-40B4-BE49-F238E27FC236}">
                <a16:creationId xmlns:a16="http://schemas.microsoft.com/office/drawing/2014/main" id="{8A1CEE12-530B-414F-80C2-E2846F4E3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18102BBB-0AA3-493E-822C-ABD89903C032}"/>
              </a:ext>
            </a:extLst>
          </p:cNvPr>
          <p:cNvSpPr txBox="1">
            <a:spLocks noChangeArrowheads="1"/>
          </p:cNvSpPr>
          <p:nvPr>
            <p:ph type="body"/>
          </p:nvPr>
        </p:nvSpPr>
        <p:spPr bwMode="auto">
          <a:xfrm>
            <a:off x="709613" y="4860925"/>
            <a:ext cx="5675312" cy="4605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048" tIns="49524" rIns="99048" bIns="49524" anchor="ctr"/>
          <a:lstStyle/>
          <a:p>
            <a:endParaRPr lang="fr-F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AD62A8D6-AFAF-4AF5-AD66-FD60F04A54A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D3ADC3D-63CE-424B-B0A6-A58814223F8D}" type="slidenum">
              <a:rPr lang="en-GB" altLang="en-US"/>
              <a:pPr/>
              <a:t>7</a:t>
            </a:fld>
            <a:endParaRPr lang="en-GB" altLang="en-US"/>
          </a:p>
        </p:txBody>
      </p:sp>
      <p:sp>
        <p:nvSpPr>
          <p:cNvPr id="27650" name="Text Box 2">
            <a:extLst>
              <a:ext uri="{FF2B5EF4-FFF2-40B4-BE49-F238E27FC236}">
                <a16:creationId xmlns:a16="http://schemas.microsoft.com/office/drawing/2014/main" id="{63397408-0CD6-453E-8A3F-8C67B82B6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222D54FB-944E-494F-842E-910565D96A65}"/>
              </a:ext>
            </a:extLst>
          </p:cNvPr>
          <p:cNvSpPr txBox="1">
            <a:spLocks noChangeArrowheads="1"/>
          </p:cNvSpPr>
          <p:nvPr>
            <p:ph type="body"/>
          </p:nvPr>
        </p:nvSpPr>
        <p:spPr>
          <a:xfrm>
            <a:off x="709613" y="4860925"/>
            <a:ext cx="5675312" cy="4605338"/>
          </a:xfrm>
          <a:noFill/>
          <a:ln/>
        </p:spPr>
        <p:txBody>
          <a:bodyPr wrap="none" anchor="ctr"/>
          <a:lstStyle/>
          <a:p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5034F-A3FB-4B60-BC55-BE136C48F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0B8F3D-CDF6-4FEF-966B-ADC2582C38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FA64D-BA0C-4493-8B11-9924A58D497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F21D3-F84C-4B3D-AD04-D6A5E237169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E3FA9-8BEA-4CDA-8104-0269D2B45E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B06CA5A-4C83-4753-A534-7F5749E1CA3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964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12D33-089D-4686-A151-47060DF43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73FF7F-72CD-4751-AD8E-661ACEF615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5BCCA-CEEE-43CD-B97A-24C1C970C85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ACFFE-112B-48FD-BAFA-3E772649C0A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65A890-44D7-46AC-9A2F-EA6545CD0D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E042070-E5F3-4973-B0A9-82B01AE9EE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0591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8EAE-9392-4B36-BB0D-0F37AAB5D4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91325" y="0"/>
            <a:ext cx="2203450" cy="60134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4F1F95-5AFB-4606-8867-D772C264B2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459537" cy="6013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53486-35CC-48AF-A566-C152E5216C2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0EDA0-1F9E-4588-966D-EDD765985AB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7D032-53CE-43B8-9284-17B8BC9E8F3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D9BC403-305D-43B6-AA3F-412E62AF247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43792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2EE47-9189-458B-83F4-AC3AAF79F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A322B-C391-42CE-AC63-F29B853016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F384D-33AC-4621-835B-A5876AABDC6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35464-E763-4B50-ADA7-269E2D78035F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AD080-B50F-4685-BA33-850E814A25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DD04B5D-AA8A-4811-A77C-8188643C2E0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9513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421F8-CE14-4592-B4BA-632F4EC6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2D6D1-3D1D-4C42-B31B-2DF0E43BBB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1BA36-0C98-4D97-8EAA-9C64448C7C4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23DC37-2CAE-4984-917E-64FAEA8BF68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7BAD6-67AE-4F0E-811F-B2AB823B16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E91FF2C-978C-4406-81A4-8A0D32D0C5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3831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71D60-E932-421C-8C2D-DC522B5AC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9551D-300A-4CC8-AEC7-EDDFF47CE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F96FB-611B-4D96-A25B-045F828391C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930B4-4387-46E4-97EB-0E22C0EDC6E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904E1-FBB6-47DB-854A-687017894A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CCDB0F4-25DA-4F1F-824C-94A887359A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1965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74F36-5FD2-488B-9AFF-D39CF30AE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8B80F-DF02-4D18-BD56-9B7C2C148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C8415B-3D21-4B2C-953B-C9A8468DA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5425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173F6-DF13-4060-B9D4-7A68577B46C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D5C8F7-8C85-4C5D-B1D9-B767803D281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8615C9-E4BA-4080-ABFE-43C168911C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5182B0F-BE94-41C6-804F-91F1E8C0E0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2364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6F90-27B3-4891-B187-DA76DB6CD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77A3D-43D5-4747-9553-8082AE809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1E3BE6-B375-495E-ACCF-62D6F8AB0E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48839E-A3E9-4D63-9075-05B1F80FB2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603AC4-FEA0-4A66-9AE8-2455A621CD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7BD6AD-234D-4178-BECE-DEBC6761C0A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00CA38-51CD-42DB-8BA8-DB8F4557EA7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0AC3D9-0730-4644-8E70-A1494096F7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9C5EA1E-DAF9-48C9-8377-31B3F543B31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9224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83FA7-A705-4309-94B9-B06D05465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F25C09-3F72-4B7D-9734-26882B6231A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85F9AE-956C-4858-8FF3-F355F8111C2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BEDC38-EDD4-43BE-B73C-F032E5F455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C5BF1F3-7895-4580-ACB3-9645A56096F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6522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C54BB9-B9B9-402D-B904-BABD61DB434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DC7D8A-1439-4F01-A126-2A4E121C60A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FC8CB0-0A09-42B7-B1EA-E98C40ADB1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9BB9C1-7057-44D1-9C27-38C2D7292D4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8551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10D01-181F-46D1-A374-44ECC132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516CE-D282-43F1-AD1E-432FF85C4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5ED52-CC32-4A1E-9652-C89E44911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BCDC29-31C6-417C-8438-55372546326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93FF88-3D4B-4024-B335-4A9B0A18B3C9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CEA189-BD81-4E97-9E9D-7E06996CD4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9CC491-3A76-45CA-9622-E8F6B40446D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189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9E0E2-2EF2-4456-89AE-15D312414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AE67-B717-4AA5-8973-0D06CB16A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DB291B-F103-41CF-83AE-4BB5906AEBC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83238-0ECA-4FF6-AED9-108B0EC3BC9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68895-ABED-4873-BFD1-C564CA124F2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F0B6B77-F198-4181-BD1C-13101007A2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6850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B2238-72A0-49CE-B5A2-92D695C41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3AF5C2-C208-47E7-84F3-0E55387C48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4A1519-68FF-43AC-8545-3BF2AE301B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D2B18B-4FAF-4A83-9FA5-F33B84C5D52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14F258-196F-4DED-B0C8-BB0D1853D8F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628C58-0B4A-4934-A012-DB29D563F1C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9D74C70-FDA6-4F06-BB9B-D26E8AEA9A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002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E295A-4AB3-4111-9886-496BA8683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1AB4C1-BFF8-413F-A940-46EE4B040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025FD-2C7B-4125-9A2E-64B65AFA8F2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11A09-32BA-4759-8F5E-B159BBC6841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FCBE5-C141-494B-A7B9-9E61B0ED32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3A57D5-4F5F-46AD-9C44-01BCD54CBA6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1703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41B84-F3EA-4AFA-A75F-AFD83226A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4638" y="990600"/>
            <a:ext cx="2055812" cy="51387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039DA1-C2E2-47C5-9B31-98E13C82E8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5038" cy="51387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013AAE-E750-402A-BBE5-946CFF77461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A548B-BA11-4096-A1CA-373F4F36C3F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4F939-1F7A-4EE6-9AFA-C2E5D96BF29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FBBF18F-D36A-4282-B12A-296BE0AA8DC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1963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3AA62-651A-4F3A-AB0B-BCBD9D447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90600"/>
            <a:ext cx="7766050" cy="1365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0DCF94-D8D9-4A55-8AC7-6DFE93472EBB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1DE222-D529-430D-B39A-FC56D1B4174D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9250" cy="450850"/>
          </a:xfrm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404BB-E4B5-496A-84F0-8C9308B1BA4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898650" cy="450850"/>
          </a:xfrm>
        </p:spPr>
        <p:txBody>
          <a:bodyPr/>
          <a:lstStyle>
            <a:lvl1pPr>
              <a:defRPr/>
            </a:lvl1pPr>
          </a:lstStyle>
          <a:p>
            <a:fld id="{8EE36529-DED1-4A77-BDC2-C8B58095921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029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13DE6-428A-41CD-AD3C-386165BC3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7AE22-0C01-4441-AEA4-E811CCD09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7B9218-79C1-46BF-9ABF-707B5AC9C9B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7E5E6-6CA7-41AA-990B-41E583F8E40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22618-48E6-4AB9-BA1D-799CCE5CA1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8DF0C16-05CB-496D-A8EA-E5D8CE7258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035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C91F9-8D4C-4900-9E49-626793851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64367-2057-403B-B8CA-8CDF9EF41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40212" cy="4600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20ECE9-5C73-4F8D-B7A9-62DD376F7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1412875"/>
            <a:ext cx="4241800" cy="4600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24B60-7C6C-4FE8-BCAC-6F5831520AD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A39E6E-A45B-4D1D-913C-53B21A56D19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F2F26-3524-4F41-99A4-12C1F45D8F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61EE9D-7936-408C-9D79-6E9F71A8F5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5867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38F5B-BD3E-4AB4-8AF1-5840F304B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A763B2-988B-4904-B9C0-A855A277C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B2EC1-0EDD-40F0-ADD5-5C9A1B784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FC799-B3B1-47A0-A4AB-3FF65D270C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30DBBC-683E-4D70-9AFC-78052A142C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44A707-5A9D-4FA2-B4C3-F69A588C059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8F9330-2766-480E-9175-3D12A90942C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4EC440-24DD-4BC0-A718-D977369EE5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075762B-998D-428A-9A98-C50E3A9F22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2506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5A585-EAB6-425B-B191-E620F99A1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E4035B-B446-468A-B28F-6D34AEE98C8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0C85E-5BDC-408E-BA00-F3D0D2C1BD8F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ACD56-96C5-4E57-B502-4634B98D7C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ACFA9F7-A4C3-403F-BF6E-A2518A7768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208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D77859-3546-4CED-8F0F-B66854E9165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A58C4C-E228-425C-B095-3A5EA478867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ED3F5B-EC6D-43EA-B207-F877E354DA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5143316-7430-44B0-A55B-4C956DDD4E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267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30F41-7615-45B9-96BD-D7AF02CA3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F76A4-DBC3-4AE3-8164-956A1194F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12C72E-C020-4C41-8911-B8B30EA03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AB252-1A09-4DD6-ABD2-CE46E81073D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11A425-F53E-4D02-8F1F-F17BDAB3006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8FA70-0DA3-4543-B6CB-AD8E19ACFA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CD5FE25-1595-421D-A9F5-6BBEC700B27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7794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81522-3973-41FE-A950-511FBC4E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3DCC35-66F9-4952-82FF-909A7F5F2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26FC8-36D7-4DC9-B85F-F0AFCE0921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5C9DD8-EC76-453D-854E-5E8CF0774A2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948E0E-2C96-4341-A457-41A6717A7A5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7EF0DA-3B22-4E1C-BE6F-EE0F31D203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B8A6F38-042A-4D70-8DE4-B6CBF1B8C31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187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FE7DC029-B83F-4031-A70F-31CA1718A7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0"/>
            <a:ext cx="8815387" cy="83502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245BF17-93CF-4663-BC07-9E552AED9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634412" cy="46005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Line 3">
            <a:extLst>
              <a:ext uri="{FF2B5EF4-FFF2-40B4-BE49-F238E27FC236}">
                <a16:creationId xmlns:a16="http://schemas.microsoft.com/office/drawing/2014/main" id="{BC0F41D1-CA19-4DB9-AEE7-648CB186D6F9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6172200"/>
            <a:ext cx="7924800" cy="1588"/>
          </a:xfrm>
          <a:prstGeom prst="line">
            <a:avLst/>
          </a:prstGeom>
          <a:noFill/>
          <a:ln w="324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07133A8-6EBB-4F5D-920B-514AF0FE2DC5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609600" y="6245225"/>
            <a:ext cx="19748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anose="020B0604030504040204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6C12C0E-F77D-44C3-B623-96989E955AC2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92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anose="020B0604030504040204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A0F3729-BD71-45CA-B6EB-C3031005204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19748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anose="020B0604030504040204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38095439-1EA2-4269-B612-601229ABFCC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anose="05000000000000000000" pitchFamily="2" charset="2"/>
        <a:buChar char=""/>
        <a:defRPr sz="1600" kern="12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anose="05000000000000000000" pitchFamily="2" charset="2"/>
        <a:buChar char=""/>
        <a:defRPr sz="1600" kern="1200">
          <a:solidFill>
            <a:srgbClr val="000000"/>
          </a:solidFill>
          <a:latin typeface="+mn-lt"/>
          <a:ea typeface="+mn-ea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anose="05000000000000000000" pitchFamily="2" charset="2"/>
        <a:buChar char="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anose="05000000000000000000" pitchFamily="2" charset="2"/>
        <a:buChar char=""/>
        <a:defRPr sz="1600" kern="1200">
          <a:solidFill>
            <a:srgbClr val="000000"/>
          </a:solidFill>
          <a:latin typeface="+mn-lt"/>
          <a:ea typeface="+mn-ea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anose="05000000000000000000" pitchFamily="2" charset="2"/>
        <a:buChar char=""/>
        <a:defRPr sz="16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>
            <a:extLst>
              <a:ext uri="{FF2B5EF4-FFF2-40B4-BE49-F238E27FC236}">
                <a16:creationId xmlns:a16="http://schemas.microsoft.com/office/drawing/2014/main" id="{16F47F1E-A487-4B77-B708-14ABD4F477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6605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2DE25DC6-4D6C-4678-AED5-20AC183CD415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986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 typeface="Verdana" panose="020B0604030504040204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  <a:ea typeface="Arial Unicode MS" pitchFamily="34" charset="-128"/>
              </a:defRPr>
            </a:lvl1pPr>
          </a:lstStyle>
          <a:p>
            <a:r>
              <a:rPr lang="en-GB" altLang="en-US"/>
              <a:t>23/01/09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6CD0739-D4FD-452F-BFA8-2FD21D5823CF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892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Font typeface="Verdana" panose="020B0604030504040204" pitchFamily="34" charset="0"/>
              <a:buNone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+mn-lt"/>
                <a:ea typeface="Arial Unicode MS" pitchFamily="34" charset="-128"/>
              </a:defRPr>
            </a:lvl1pPr>
          </a:lstStyle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DE66E3D2-AB30-4BE3-8A99-A31372BE182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8986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Verdana" panose="020B0604030504040204" pitchFamily="34" charset="0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  <a:ea typeface="Arial Unicode MS" pitchFamily="34" charset="-128"/>
              </a:defRPr>
            </a:lvl1pPr>
          </a:lstStyle>
          <a:p>
            <a:fld id="{E50E6FB6-7675-4513-9A87-BE20598F5C46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3" name="AutoShape 5">
            <a:extLst>
              <a:ext uri="{FF2B5EF4-FFF2-40B4-BE49-F238E27FC236}">
                <a16:creationId xmlns:a16="http://schemas.microsoft.com/office/drawing/2014/main" id="{0564B4A6-5A1E-4B9E-B0FE-1FE87A1C2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360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B47791E-1B74-4FE0-8D3B-78099AF28E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32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2pPr>
      <a:lvl3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3pPr>
      <a:lvl4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4pPr>
      <a:lvl5pPr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5pPr>
      <a:lvl6pPr marL="4572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6pPr>
      <a:lvl7pPr marL="9144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7pPr>
      <a:lvl8pPr marL="13716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8pPr>
      <a:lvl9pPr marL="1828800" algn="l" defTabSz="449263" rtl="0" fontAlgn="base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Verdana" panose="020B0604030504040204" pitchFamily="34" charset="0"/>
        <a:defRPr sz="1600">
          <a:solidFill>
            <a:srgbClr val="000000"/>
          </a:solidFill>
          <a:latin typeface="Verdana" panose="020B0604030504040204" pitchFamily="34" charset="0"/>
          <a:cs typeface="Arial" panose="020B0604020202020204" pitchFamily="34" charset="0"/>
        </a:defRPr>
      </a:lvl9pPr>
    </p:titleStyle>
    <p:bodyStyle>
      <a:lvl1pPr marL="463550" indent="-4635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anose="05000000000000000000" pitchFamily="2" charset="2"/>
        <a:buChar char=""/>
        <a:defRPr sz="1600" kern="1200">
          <a:solidFill>
            <a:srgbClr val="000000"/>
          </a:solidFill>
          <a:latin typeface="+mn-lt"/>
          <a:ea typeface="+mn-ea"/>
          <a:cs typeface="+mn-cs"/>
        </a:defRPr>
      </a:lvl1pPr>
      <a:lvl2pPr marL="901700" indent="-433388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anose="05000000000000000000" pitchFamily="2" charset="2"/>
        <a:buChar char=""/>
        <a:defRPr sz="1600" kern="1200">
          <a:solidFill>
            <a:srgbClr val="000000"/>
          </a:solidFill>
          <a:latin typeface="+mn-lt"/>
          <a:ea typeface="+mn-ea"/>
          <a:cs typeface="+mn-cs"/>
        </a:defRPr>
      </a:lvl2pPr>
      <a:lvl3pPr marL="1298575" indent="-390525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0000"/>
        <a:buFont typeface="Wingdings" panose="05000000000000000000" pitchFamily="2" charset="2"/>
        <a:buChar char="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87513" indent="-387350" algn="l" defTabSz="449263" rtl="0" fontAlgn="base">
        <a:lnSpc>
          <a:spcPct val="104000"/>
        </a:lnSpc>
        <a:spcBef>
          <a:spcPts val="400"/>
        </a:spcBef>
        <a:spcAft>
          <a:spcPct val="0"/>
        </a:spcAft>
        <a:buClr>
          <a:srgbClr val="CC0000"/>
        </a:buClr>
        <a:buSzPct val="65000"/>
        <a:buFont typeface="Wingdings" panose="05000000000000000000" pitchFamily="2" charset="2"/>
        <a:buChar char=""/>
        <a:defRPr sz="1600" kern="1200">
          <a:solidFill>
            <a:srgbClr val="000000"/>
          </a:solidFill>
          <a:latin typeface="+mn-lt"/>
          <a:ea typeface="+mn-ea"/>
          <a:cs typeface="+mn-cs"/>
        </a:defRPr>
      </a:lvl4pPr>
      <a:lvl5pPr marL="2087563" indent="-398463" algn="l" defTabSz="449263" rtl="0" fontAlgn="base">
        <a:lnSpc>
          <a:spcPct val="104000"/>
        </a:lnSpc>
        <a:spcBef>
          <a:spcPts val="500"/>
        </a:spcBef>
        <a:spcAft>
          <a:spcPct val="0"/>
        </a:spcAft>
        <a:buClr>
          <a:srgbClr val="CC0000"/>
        </a:buClr>
        <a:buSzPct val="90000"/>
        <a:buFont typeface="Wingdings" panose="05000000000000000000" pitchFamily="2" charset="2"/>
        <a:buChar char=""/>
        <a:defRPr sz="16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82BD70C-C4A0-46C4-9518-A731098B4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97" name="Rectangle 1">
            <a:extLst>
              <a:ext uri="{FF2B5EF4-FFF2-40B4-BE49-F238E27FC236}">
                <a16:creationId xmlns:a16="http://schemas.microsoft.com/office/drawing/2014/main" id="{B9726D57-7588-4231-8545-98B1EAC81F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4164" y="4304699"/>
            <a:ext cx="3989575" cy="15572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Guide </a:t>
            </a:r>
            <a:r>
              <a:rPr lang="en-US" altLang="en-US" sz="23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fonctionnel</a:t>
            </a:r>
            <a: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SAP par </a:t>
            </a:r>
            <a:r>
              <a:rPr lang="en-US" altLang="en-US" sz="23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Mickaël</a:t>
            </a:r>
            <a: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QUESNOT ©</a:t>
            </a:r>
            <a:b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QA02 - Modifier </a:t>
            </a:r>
            <a:b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altLang="en-US" sz="23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Modifier</a:t>
            </a:r>
            <a: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lot de </a:t>
            </a:r>
            <a:r>
              <a:rPr lang="en-US" altLang="en-US" sz="23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contrôle</a:t>
            </a:r>
            <a:r>
              <a:rPr lang="en-US" altLang="en-US" sz="23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</a:t>
            </a: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66303FE5-3592-4E80-B9CD-0CE04F2AEE46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664165" y="3575564"/>
            <a:ext cx="3989573" cy="729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 marL="0" lvl="1"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en-US" altLang="en-US" sz="1500" i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Clôture du lot de contrôle (QM-IM-IL) </a:t>
            </a:r>
            <a:r>
              <a:rPr lang="en-US" altLang="en-US" sz="15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9B74A45-BDDD-4892-B8C0-B290C0944F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4647234" cy="5506974"/>
          </a:xfrm>
          <a:custGeom>
            <a:avLst/>
            <a:gdLst>
              <a:gd name="connsiteX0" fmla="*/ 609861 w 5379352"/>
              <a:gd name="connsiteY0" fmla="*/ 6374535 h 6374535"/>
              <a:gd name="connsiteX1" fmla="*/ 3449004 w 5379352"/>
              <a:gd name="connsiteY1" fmla="*/ 6374535 h 6374535"/>
              <a:gd name="connsiteX2" fmla="*/ 3628245 w 5379352"/>
              <a:gd name="connsiteY2" fmla="*/ 6288190 h 6374535"/>
              <a:gd name="connsiteX3" fmla="*/ 5379352 w 5379352"/>
              <a:gd name="connsiteY3" fmla="*/ 3346018 h 6374535"/>
              <a:gd name="connsiteX4" fmla="*/ 2033334 w 5379352"/>
              <a:gd name="connsiteY4" fmla="*/ 0 h 6374535"/>
              <a:gd name="connsiteX5" fmla="*/ 129310 w 5379352"/>
              <a:gd name="connsiteY5" fmla="*/ 594192 h 6374535"/>
              <a:gd name="connsiteX6" fmla="*/ 0 w 5379352"/>
              <a:gd name="connsiteY6" fmla="*/ 692103 h 6374535"/>
              <a:gd name="connsiteX7" fmla="*/ 0 w 5379352"/>
              <a:gd name="connsiteY7" fmla="*/ 5999934 h 6374535"/>
              <a:gd name="connsiteX8" fmla="*/ 129311 w 5379352"/>
              <a:gd name="connsiteY8" fmla="*/ 6097845 h 6374535"/>
              <a:gd name="connsiteX9" fmla="*/ 367831 w 5379352"/>
              <a:gd name="connsiteY9" fmla="*/ 6248727 h 637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79352" h="6374535">
                <a:moveTo>
                  <a:pt x="609861" y="6374535"/>
                </a:moveTo>
                <a:lnTo>
                  <a:pt x="3449004" y="6374535"/>
                </a:lnTo>
                <a:lnTo>
                  <a:pt x="3628245" y="6288190"/>
                </a:lnTo>
                <a:cubicBezTo>
                  <a:pt x="4671283" y="5721578"/>
                  <a:pt x="5379352" y="4616487"/>
                  <a:pt x="5379352" y="3346018"/>
                </a:cubicBezTo>
                <a:cubicBezTo>
                  <a:pt x="5379352" y="1498063"/>
                  <a:pt x="3881289" y="0"/>
                  <a:pt x="2033334" y="0"/>
                </a:cubicBezTo>
                <a:cubicBezTo>
                  <a:pt x="1325914" y="0"/>
                  <a:pt x="669769" y="219535"/>
                  <a:pt x="129310" y="594192"/>
                </a:cubicBezTo>
                <a:lnTo>
                  <a:pt x="0" y="692103"/>
                </a:lnTo>
                <a:lnTo>
                  <a:pt x="0" y="5999934"/>
                </a:lnTo>
                <a:lnTo>
                  <a:pt x="129311" y="6097845"/>
                </a:lnTo>
                <a:cubicBezTo>
                  <a:pt x="206519" y="6151367"/>
                  <a:pt x="286089" y="6201724"/>
                  <a:pt x="367831" y="6248727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C516C73E-9465-4C9E-9B86-9E58FB326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" y="0"/>
            <a:ext cx="4501057" cy="5365376"/>
          </a:xfrm>
          <a:custGeom>
            <a:avLst/>
            <a:gdLst>
              <a:gd name="connsiteX0" fmla="*/ 1058223 w 5210147"/>
              <a:gd name="connsiteY0" fmla="*/ 0 h 6210629"/>
              <a:gd name="connsiteX1" fmla="*/ 3003078 w 5210147"/>
              <a:gd name="connsiteY1" fmla="*/ 0 h 6210629"/>
              <a:gd name="connsiteX2" fmla="*/ 3266657 w 5210147"/>
              <a:gd name="connsiteY2" fmla="*/ 96471 h 6210629"/>
              <a:gd name="connsiteX3" fmla="*/ 5210147 w 5210147"/>
              <a:gd name="connsiteY3" fmla="*/ 3028517 h 6210629"/>
              <a:gd name="connsiteX4" fmla="*/ 2028035 w 5210147"/>
              <a:gd name="connsiteY4" fmla="*/ 6210629 h 6210629"/>
              <a:gd name="connsiteX5" fmla="*/ 3916 w 5210147"/>
              <a:gd name="connsiteY5" fmla="*/ 5483989 h 6210629"/>
              <a:gd name="connsiteX6" fmla="*/ 0 w 5210147"/>
              <a:gd name="connsiteY6" fmla="*/ 5480430 h 6210629"/>
              <a:gd name="connsiteX7" fmla="*/ 0 w 5210147"/>
              <a:gd name="connsiteY7" fmla="*/ 576603 h 6210629"/>
              <a:gd name="connsiteX8" fmla="*/ 3916 w 5210147"/>
              <a:gd name="connsiteY8" fmla="*/ 573044 h 6210629"/>
              <a:gd name="connsiteX9" fmla="*/ 933918 w 5210147"/>
              <a:gd name="connsiteY9" fmla="*/ 39494 h 621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0147" h="6210629">
                <a:moveTo>
                  <a:pt x="1058223" y="0"/>
                </a:moveTo>
                <a:lnTo>
                  <a:pt x="3003078" y="0"/>
                </a:lnTo>
                <a:lnTo>
                  <a:pt x="3266657" y="96471"/>
                </a:lnTo>
                <a:cubicBezTo>
                  <a:pt x="4408765" y="579542"/>
                  <a:pt x="5210147" y="1710443"/>
                  <a:pt x="5210147" y="3028517"/>
                </a:cubicBezTo>
                <a:cubicBezTo>
                  <a:pt x="5210147" y="4785949"/>
                  <a:pt x="3785467" y="6210629"/>
                  <a:pt x="2028035" y="6210629"/>
                </a:cubicBezTo>
                <a:cubicBezTo>
                  <a:pt x="1259159" y="6210629"/>
                  <a:pt x="553973" y="5937936"/>
                  <a:pt x="3916" y="5483989"/>
                </a:cubicBezTo>
                <a:lnTo>
                  <a:pt x="0" y="5480430"/>
                </a:lnTo>
                <a:lnTo>
                  <a:pt x="0" y="576603"/>
                </a:lnTo>
                <a:lnTo>
                  <a:pt x="3916" y="573044"/>
                </a:lnTo>
                <a:cubicBezTo>
                  <a:pt x="278945" y="346070"/>
                  <a:pt x="592755" y="164410"/>
                  <a:pt x="933918" y="394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0" name="Graphic 69" descr="Right Pointing Backhand Index">
            <a:extLst>
              <a:ext uri="{FF2B5EF4-FFF2-40B4-BE49-F238E27FC236}">
                <a16:creationId xmlns:a16="http://schemas.microsoft.com/office/drawing/2014/main" id="{D003308E-81CB-4DF9-97DF-7946AE61B6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0230" y="1118358"/>
            <a:ext cx="3193675" cy="3193675"/>
          </a:xfrm>
          <a:prstGeom prst="rect">
            <a:avLst/>
          </a:prstGeom>
        </p:spPr>
      </p:pic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8F3B52D7-B27F-4558-8AF3-B4EF15B70D9F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664163" y="466797"/>
            <a:ext cx="357519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r>
              <a:rPr lang="en-US" altLang="en-US" sz="825">
                <a:solidFill>
                  <a:schemeClr val="bg1">
                    <a:alpha val="80000"/>
                  </a:schemeClr>
                </a:solidFill>
                <a:ea typeface="+mn-ea"/>
                <a:cs typeface="+mn-cs"/>
              </a:rPr>
              <a:t>23/01/09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4FA88AE5-7498-4AB2-84E7-9B9D705B7BA1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362290" y="398217"/>
            <a:ext cx="411480" cy="411480"/>
          </a:xfrm>
          <a:prstGeom prst="ellipse">
            <a:avLst/>
          </a:prstGeom>
          <a:solidFill>
            <a:srgbClr val="7F7F7F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</a:pPr>
            <a:fld id="{6748829B-7934-461F-A674-D0E4EF7FA7A8}" type="slidenum">
              <a:rPr lang="en-US" altLang="en-US" sz="1125">
                <a:solidFill>
                  <a:srgbClr val="FFFFFF"/>
                </a:solidFill>
                <a:ea typeface="+mn-ea"/>
                <a:cs typeface="+mn-cs"/>
              </a:rPr>
              <a:pPr algn="ctr" defTabSz="914400">
                <a:spcAft>
                  <a:spcPts val="600"/>
                </a:spcAft>
              </a:pPr>
              <a:t>1</a:t>
            </a:fld>
            <a:endParaRPr lang="en-US" altLang="en-US" sz="1125">
              <a:solidFill>
                <a:srgbClr val="FFFFFF"/>
              </a:solidFill>
              <a:ea typeface="+mn-ea"/>
              <a:cs typeface="+mn-cs"/>
            </a:endParaRP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6DBB11F-C277-4ECD-961F-FFA5913E4281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664163" y="6224233"/>
            <a:ext cx="3563575" cy="235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spcAft>
                <a:spcPts val="600"/>
              </a:spcAft>
            </a:pPr>
            <a:r>
              <a:rPr lang="en-US" altLang="en-US" sz="825" kern="1200">
                <a:solidFill>
                  <a:schemeClr val="bg1">
                    <a:alpha val="80000"/>
                  </a:schemeClr>
                </a:solidFill>
                <a:latin typeface="+mn-lt"/>
                <a:ea typeface="+mn-ea"/>
                <a:cs typeface="+mn-cs"/>
              </a:rPr>
              <a:t>http://www.sharesap.com Copyright (C). Tous droits réservés.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72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21" name="Rectangle 1">
            <a:extLst>
              <a:ext uri="{FF2B5EF4-FFF2-40B4-BE49-F238E27FC236}">
                <a16:creationId xmlns:a16="http://schemas.microsoft.com/office/drawing/2014/main" id="{F0929717-168C-4E20-9A87-AECF6B8E3B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601" y="643467"/>
            <a:ext cx="3603048" cy="557106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 sz="3100" b="1"/>
              <a:t>SOMMAIRE</a:t>
            </a:r>
          </a:p>
        </p:txBody>
      </p:sp>
      <p:sp>
        <p:nvSpPr>
          <p:cNvPr id="5126" name="Freeform: Shape 74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87577" y="3359"/>
            <a:ext cx="1409491" cy="1407490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7" name="Rectangle 76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65267" y="134348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CDCCE-0C0A-4A55-AE08-D5B3CE198988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8260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C46EF-9C22-4B50-AEA9-34818AC65A1D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altLang="en-US" sz="900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3D1A6F-1C51-4415-9035-F696FBB3896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603999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B649C2B-4869-43B2-867D-DA79ABF681B2}" type="slidenum">
              <a:rPr lang="en-GB" altLang="en-US" smtClean="0"/>
              <a:pPr>
                <a:spcAft>
                  <a:spcPts val="600"/>
                </a:spcAft>
              </a:pPr>
              <a:t>2</a:t>
            </a:fld>
            <a:endParaRPr lang="en-GB" altLang="en-US"/>
          </a:p>
        </p:txBody>
      </p:sp>
      <p:sp>
        <p:nvSpPr>
          <p:cNvPr id="5128" name="Rectangle 78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526406" y="6114337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52583" y="5721108"/>
            <a:ext cx="1696473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24" name="Rectangle 2">
            <a:extLst>
              <a:ext uri="{FF2B5EF4-FFF2-40B4-BE49-F238E27FC236}">
                <a16:creationId xmlns:a16="http://schemas.microsoft.com/office/drawing/2014/main" id="{0C160837-49D9-448E-A222-B0A64C90C7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9358800"/>
              </p:ext>
            </p:extLst>
          </p:nvPr>
        </p:nvGraphicFramePr>
        <p:xfrm>
          <a:off x="4568428" y="642938"/>
          <a:ext cx="4093369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41023" y="-934769"/>
            <a:ext cx="2424873" cy="2708393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3756" y="-134088"/>
            <a:ext cx="1635955" cy="1226966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713565" y="311926"/>
            <a:ext cx="4059393" cy="1911083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7548980" y="1613994"/>
            <a:ext cx="1185708" cy="88928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327781" y="5494508"/>
            <a:ext cx="2444907" cy="1774587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211282" y="5555951"/>
            <a:ext cx="928467" cy="69635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877311" y="1407983"/>
            <a:ext cx="5389379" cy="4042034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F46C85-A5B9-4D46-912D-612608F058FB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241299" y="5626100"/>
            <a:ext cx="192660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altLang="en-US">
                <a:solidFill>
                  <a:srgbClr val="FFFFFF"/>
                </a:solidFill>
                <a:cs typeface="+mn-cs"/>
              </a:rPr>
              <a:t>23/01/09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4C781C-7693-434B-93F6-F7880DFFA962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241299" y="5991225"/>
            <a:ext cx="192660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  <a:spcAft>
                <a:spcPts val="600"/>
              </a:spcAft>
            </a:pPr>
            <a:r>
              <a:rPr lang="en-US" altLang="en-US" sz="7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http://www.sharesap.com Copyright (C). Tous droits réservés.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43463B-B055-4A52-A410-BE2339F99421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241299" y="6356350"/>
            <a:ext cx="19266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spcAft>
                <a:spcPts val="600"/>
              </a:spcAft>
            </a:pPr>
            <a:fld id="{1B09CDCA-4F0E-4F6A-9C16-FEC556CDA624}" type="slidenum">
              <a:rPr lang="en-US" altLang="en-US">
                <a:solidFill>
                  <a:srgbClr val="FFFFFF"/>
                </a:solidFill>
                <a:cs typeface="+mn-cs"/>
              </a:rPr>
              <a:pPr algn="l" defTabSz="914400">
                <a:spcAft>
                  <a:spcPts val="600"/>
                </a:spcAft>
              </a:pPr>
              <a:t>3</a:t>
            </a:fld>
            <a:endParaRPr lang="en-US" alt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76283" y="882212"/>
            <a:ext cx="6791435" cy="5093576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F7005A11-98F9-46A4-8B09-AA3E5B07E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03481" y="2353641"/>
            <a:ext cx="4337037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</a:pPr>
            <a:r>
              <a:rPr lang="en-US" altLang="en-US" sz="31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Accès</a:t>
            </a: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943393" y="5778692"/>
            <a:ext cx="2231794" cy="1926608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7170046" y="5363543"/>
            <a:ext cx="959985" cy="719989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D7FD4-0B0C-4CD1-8922-BBE0F223365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5CA0E-D880-4C54-9911-115EA799B28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4211C-5403-4401-B2B4-22D5D67BFC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C6EEBF5-7541-4A76-9071-E9CFEF47DE8B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7169" name="Rectangle 1">
            <a:extLst>
              <a:ext uri="{FF2B5EF4-FFF2-40B4-BE49-F238E27FC236}">
                <a16:creationId xmlns:a16="http://schemas.microsoft.com/office/drawing/2014/main" id="{29E5DAA0-1348-489C-BD1D-738FC4696356}"/>
              </a:ext>
            </a:extLst>
          </p:cNvPr>
          <p:cNvSpPr>
            <a:spLocks noChangeArrowheads="1"/>
          </p:cNvSpPr>
          <p:nvPr>
            <p:ph type="title"/>
          </p:nvPr>
        </p:nvSpPr>
        <p:spPr>
          <a:xfrm>
            <a:off x="0" y="0"/>
            <a:ext cx="9144000" cy="836613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/>
              <a:t>Vous renseignez le code transaction QA02 dans la zone de commande puis vous cliquez sur entrée.</a:t>
            </a:r>
          </a:p>
        </p:txBody>
      </p:sp>
      <p:pic>
        <p:nvPicPr>
          <p:cNvPr id="7173" name="Picture 5">
            <a:extLst>
              <a:ext uri="{FF2B5EF4-FFF2-40B4-BE49-F238E27FC236}">
                <a16:creationId xmlns:a16="http://schemas.microsoft.com/office/drawing/2014/main" id="{6A23109B-8C71-4112-99CD-271753040A51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93" name="Rectangle 1">
            <a:extLst>
              <a:ext uri="{FF2B5EF4-FFF2-40B4-BE49-F238E27FC236}">
                <a16:creationId xmlns:a16="http://schemas.microsoft.com/office/drawing/2014/main" id="{CD01A0E8-E440-4D67-927F-CD3DE88276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600" y="321734"/>
            <a:ext cx="8178799" cy="1135737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en-US" sz="3100" b="1"/>
              <a:t>Annulation d’un lot de contrôle</a:t>
            </a:r>
            <a:r>
              <a:rPr lang="fr-FR" altLang="en-US" sz="3100"/>
              <a:t> </a:t>
            </a:r>
            <a:endParaRPr lang="en-GB" altLang="en-US" sz="3100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F947EB06-746D-4456-A4EF-41DDE014A6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2600" y="1782981"/>
            <a:ext cx="8178799" cy="4393982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680" tIns="4680" rIns="4680" bIns="4680">
            <a:normAutofit/>
          </a:bodyPr>
          <a:lstStyle/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Utilisation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endParaRPr lang="fr-FR" altLang="en-US" sz="1300"/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Dans certaines circonstances, vous pouvez annuler des lots de contrôle non significatifs pour le stock. Lorsque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vous annulez un lot de contrôle, le système :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endParaRPr lang="fr-FR" altLang="en-US" sz="1300"/>
          </a:p>
          <a:p>
            <a:pPr>
              <a:lnSpc>
                <a:spcPct val="94000"/>
              </a:lnSpc>
            </a:pPr>
            <a:r>
              <a:rPr lang="fr-FR" altLang="en-US" sz="1300"/>
              <a:t>active un statut correspondant pour le lot de contrôle ; </a:t>
            </a:r>
          </a:p>
          <a:p>
            <a:pPr>
              <a:lnSpc>
                <a:spcPct val="94000"/>
              </a:lnSpc>
            </a:pPr>
            <a:r>
              <a:rPr lang="fr-FR" altLang="en-US" sz="1300"/>
              <a:t>n’inclut pas le lot de contrôle dans :</a:t>
            </a:r>
          </a:p>
          <a:p>
            <a:pPr>
              <a:lnSpc>
                <a:spcPct val="94000"/>
              </a:lnSpc>
            </a:pPr>
            <a:endParaRPr lang="fr-FR" altLang="en-US" sz="1300"/>
          </a:p>
          <a:p>
            <a:pPr lvl="1">
              <a:lnSpc>
                <a:spcPct val="94000"/>
              </a:lnSpc>
            </a:pPr>
            <a:r>
              <a:rPr lang="fr-FR" altLang="en-US" sz="1300"/>
              <a:t>le système d’information QM ou dans d’autres analyses, </a:t>
            </a:r>
          </a:p>
          <a:p>
            <a:pPr lvl="1">
              <a:lnSpc>
                <a:spcPct val="94000"/>
              </a:lnSpc>
            </a:pPr>
            <a:r>
              <a:rPr lang="fr-FR" altLang="en-US" sz="1300"/>
              <a:t>les réserves de travail.</a:t>
            </a:r>
          </a:p>
          <a:p>
            <a:pPr lvl="1">
              <a:lnSpc>
                <a:spcPct val="94000"/>
              </a:lnSpc>
            </a:pPr>
            <a:endParaRPr lang="fr-FR" altLang="en-US" sz="1300"/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Cette fonction ne vous permet pas d’annuler des lots de contrôle significatifs pour le stock. Ceux-ci ne peuvent 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être annulés que via les documents article d’origine.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 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Si la décision d’utilisation a été prise pour un lot de contrôle, vous pouvez annuler ce lot sans tenir compte du fait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300"/>
              <a:t>qu’il est significatif ou non pour le stock.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endParaRPr lang="fr-FR" altLang="en-US" sz="130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08801" y="2200695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00197" y="1502156"/>
            <a:ext cx="2532832" cy="954774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B8549-AAC1-45A4-B32C-393FF0C2B5F3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8260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altLang="en-US"/>
              <a:t>23/01/09</a:t>
            </a:r>
          </a:p>
        </p:txBody>
      </p:sp>
      <p:sp>
        <p:nvSpPr>
          <p:cNvPr id="77" name="Isosceles Triangle 76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28518" y="5230015"/>
            <a:ext cx="2017580" cy="760545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60240" y="578940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9CD69-9482-4636-9D2F-3423B7603B98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altLang="en-US" sz="900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B9479-1006-44A0-BD38-CE6CBDDFBA8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603999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623ABC2-8089-4DE9-A073-E962156979D8}" type="slidenum">
              <a:rPr lang="en-GB" altLang="en-US"/>
              <a:pPr>
                <a:spcAft>
                  <a:spcPts val="600"/>
                </a:spcAft>
              </a:pPr>
              <a:t>5</a:t>
            </a:fld>
            <a:endParaRPr lang="en-GB" altLang="en-US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937CB90C-5E4D-4ABB-8A9B-25B4102411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2600" y="1782981"/>
            <a:ext cx="8178799" cy="4393982"/>
          </a:xfrm>
        </p:spPr>
        <p:txBody>
          <a:bodyPr>
            <a:normAutofit/>
          </a:bodyPr>
          <a:lstStyle/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700"/>
              <a:t>Conditions préalables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endParaRPr lang="fr-FR" altLang="en-US" sz="1700"/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700"/>
              <a:t>Vous ne pouvez annuler des lots de contrôle non significatifs pour le stock que s’ils ne font pas 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700"/>
              <a:t>référence à :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endParaRPr lang="fr-FR" altLang="en-US" sz="1700"/>
          </a:p>
          <a:p>
            <a:pPr>
              <a:lnSpc>
                <a:spcPct val="94000"/>
              </a:lnSpc>
            </a:pPr>
            <a:r>
              <a:rPr lang="fr-FR" altLang="en-US" sz="1700"/>
              <a:t>une livraison (avec ou sans référence à une commande client) </a:t>
            </a:r>
          </a:p>
          <a:p>
            <a:pPr>
              <a:lnSpc>
                <a:spcPct val="94000"/>
              </a:lnSpc>
            </a:pPr>
            <a:r>
              <a:rPr lang="fr-FR" altLang="en-US" sz="1700"/>
              <a:t>un ordre de fabrication </a:t>
            </a:r>
          </a:p>
          <a:p>
            <a:pPr>
              <a:lnSpc>
                <a:spcPct val="94000"/>
              </a:lnSpc>
            </a:pPr>
            <a:r>
              <a:rPr lang="fr-FR" altLang="en-US" sz="1700"/>
              <a:t>un ordre de process </a:t>
            </a:r>
          </a:p>
          <a:p>
            <a:pPr>
              <a:lnSpc>
                <a:spcPct val="94000"/>
              </a:lnSpc>
            </a:pPr>
            <a:r>
              <a:rPr lang="fr-FR" altLang="en-US" sz="1700"/>
              <a:t>un ordre de travail </a:t>
            </a:r>
          </a:p>
          <a:p>
            <a:pPr>
              <a:lnSpc>
                <a:spcPct val="94000"/>
              </a:lnSpc>
            </a:pPr>
            <a:r>
              <a:rPr lang="fr-FR" altLang="en-US" sz="1700"/>
              <a:t>une version de fabrication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endParaRPr lang="fr-FR" altLang="en-US" sz="1700"/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700"/>
              <a:t>Vous ne pouvez annuler ou supprimer les lots de contrôle qui font référence aux objets ci-</a:t>
            </a:r>
          </a:p>
          <a:p>
            <a:pPr>
              <a:lnSpc>
                <a:spcPct val="94000"/>
              </a:lnSpc>
              <a:buFont typeface="Wingdings" panose="05000000000000000000" pitchFamily="2" charset="2"/>
              <a:buNone/>
            </a:pPr>
            <a:r>
              <a:rPr lang="fr-FR" altLang="en-US" sz="1700"/>
              <a:t>dessus que via l’ordre ou la livraison.</a:t>
            </a:r>
          </a:p>
          <a:p>
            <a:pPr>
              <a:lnSpc>
                <a:spcPct val="94000"/>
              </a:lnSpc>
            </a:pPr>
            <a:endParaRPr lang="fr-FR" altLang="en-US" sz="17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08801" y="2200695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00197" y="1502156"/>
            <a:ext cx="2532832" cy="954774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814049-4BF3-42C6-AAA7-2C5873DF4C1C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8260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altLang="en-US"/>
              <a:t>23/01/09</a:t>
            </a:r>
          </a:p>
        </p:txBody>
      </p:sp>
      <p:sp>
        <p:nvSpPr>
          <p:cNvPr id="78" name="Isosceles Triangle 77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28518" y="5230015"/>
            <a:ext cx="2017580" cy="760545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60240" y="578940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2E3D083-C36A-48FB-AF4F-3498278B3F69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altLang="en-US" sz="900"/>
              <a:t>http://www.sharesap.com Copyright (C). Tous droits réservés.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890B2B-4A00-4293-81FD-90BE56AF09E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603999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CE0B774-8493-4697-A7B8-5A206E130290}" type="slidenum">
              <a:rPr lang="en-GB" altLang="en-US"/>
              <a:pPr>
                <a:spcAft>
                  <a:spcPts val="600"/>
                </a:spcAft>
              </a:pPr>
              <a:t>6</a:t>
            </a:fld>
            <a:endParaRPr lang="en-GB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3ECE9-2549-43AE-9D90-22D427D484F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23/01/09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7F897-E725-41C7-94CB-530DCC9DDC3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535C6-541E-4DD8-BB5F-87894D6349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E94655A7-C8F1-4BCE-A257-C61B485ECB41}" type="slidenum">
              <a:rPr lang="en-GB" altLang="en-US"/>
              <a:pPr/>
              <a:t>7</a:t>
            </a:fld>
            <a:endParaRPr lang="en-GB" altLang="en-US"/>
          </a:p>
        </p:txBody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13A5F8D8-20E7-42B6-8F76-516B4E0FB9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96975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en-US" b="1"/>
              <a:t>Activités</a:t>
            </a:r>
            <a:br>
              <a:rPr lang="fr-FR" altLang="en-US" b="1"/>
            </a:br>
            <a:br>
              <a:rPr lang="fr-FR" altLang="en-US" b="1"/>
            </a:br>
            <a:r>
              <a:rPr lang="fr-FR" altLang="en-US" b="1"/>
              <a:t>Appelez un lot de contrôle dans le mode de modification et</a:t>
            </a:r>
            <a:r>
              <a:rPr lang="fr-FR" altLang="en-US"/>
              <a:t> </a:t>
            </a:r>
            <a:br>
              <a:rPr lang="fr-FR" altLang="en-US"/>
            </a:br>
            <a:endParaRPr lang="en-GB" altLang="en-US"/>
          </a:p>
        </p:txBody>
      </p:sp>
      <p:pic>
        <p:nvPicPr>
          <p:cNvPr id="26630" name="Picture 6">
            <a:extLst>
              <a:ext uri="{FF2B5EF4-FFF2-40B4-BE49-F238E27FC236}">
                <a16:creationId xmlns:a16="http://schemas.microsoft.com/office/drawing/2014/main" id="{E001FBD6-CF91-4793-B110-CF60168F3858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3FED85-E6BD-4AB0-A496-B7AF9C688C7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23/01/09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CBAF41-A2BA-42A0-87C3-9EDB115B3AA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http://www.sharesap.com Copyright (C). Tous droits réservés.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C9DBE9-0FA2-43A6-8CDF-963A6C542A7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053295E-6250-408F-BAD5-E382B3B67D33}" type="slidenum">
              <a:rPr lang="en-GB" altLang="en-US"/>
              <a:pPr/>
              <a:t>8</a:t>
            </a:fld>
            <a:endParaRPr lang="en-GB" altLang="en-US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BBAB015A-964E-4BC2-889D-A5AE39C52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743950" cy="1268413"/>
          </a:xfrm>
          <a:ln/>
        </p:spPr>
        <p:txBody>
          <a:bodyPr/>
          <a:lstStyle/>
          <a:p>
            <a:r>
              <a:rPr lang="fr-FR" altLang="en-US"/>
              <a:t>et sélectionnez </a:t>
            </a:r>
            <a:r>
              <a:rPr lang="fr-FR" altLang="en-US" i="1"/>
              <a:t>Lot de contrôle </a:t>
            </a:r>
            <a:r>
              <a:rPr lang="fr-FR" altLang="en-US"/>
              <a:t>-&gt; </a:t>
            </a:r>
            <a:r>
              <a:rPr lang="fr-FR" altLang="en-US" i="1"/>
              <a:t>Fonctions </a:t>
            </a:r>
            <a:r>
              <a:rPr lang="fr-FR" altLang="en-US"/>
              <a:t>-&gt; </a:t>
            </a:r>
            <a:r>
              <a:rPr lang="fr-FR" altLang="en-US" i="1"/>
              <a:t>Annuler lot</a:t>
            </a:r>
            <a:r>
              <a:rPr lang="fr-FR" altLang="en-US"/>
              <a:t>.</a:t>
            </a:r>
            <a:br>
              <a:rPr lang="fr-FR" altLang="en-US"/>
            </a:br>
            <a:r>
              <a:rPr lang="fr-FR" altLang="en-US"/>
              <a:t> </a:t>
            </a:r>
            <a:br>
              <a:rPr lang="fr-FR" altLang="en-US"/>
            </a:br>
            <a:r>
              <a:rPr lang="fr-FR" altLang="en-US"/>
              <a:t>Vous pouvez également annuler un lot de contrôle à l’aide de l’opération permettant de modifier la décision d’utilisation</a:t>
            </a:r>
          </a:p>
        </p:txBody>
      </p:sp>
      <p:pic>
        <p:nvPicPr>
          <p:cNvPr id="31747" name="Picture 3">
            <a:extLst>
              <a:ext uri="{FF2B5EF4-FFF2-40B4-BE49-F238E27FC236}">
                <a16:creationId xmlns:a16="http://schemas.microsoft.com/office/drawing/2014/main" id="{48A9CF60-3832-46DE-8107-8CB2A7E5F311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31748" name="Line 4">
            <a:extLst>
              <a:ext uri="{FF2B5EF4-FFF2-40B4-BE49-F238E27FC236}">
                <a16:creationId xmlns:a16="http://schemas.microsoft.com/office/drawing/2014/main" id="{341CE0A5-633D-4F2E-9BAA-8129E84059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3213" y="1844675"/>
            <a:ext cx="649287" cy="504825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rgbClr val="800080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00B8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panose="020B0604020202020204" pitchFamily="34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rgbClr val="800080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00B8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panose="020B0604020202020204" pitchFamily="34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rgbClr val="800080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00B8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panose="020B0604020202020204" pitchFamily="34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sng" algn="ctr">
          <a:solidFill>
            <a:srgbClr val="800080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00B8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7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panose="020B0604020202020204" pitchFamily="34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Microsoft Office PowerPoint</Application>
  <PresentationFormat>On-screen Show (4:3)</PresentationFormat>
  <Paragraphs>70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Verdana</vt:lpstr>
      <vt:lpstr>Wingdings</vt:lpstr>
      <vt:lpstr>Times New Roman</vt:lpstr>
      <vt:lpstr>Arial Unicode MS</vt:lpstr>
      <vt:lpstr>Modèle par défaut</vt:lpstr>
      <vt:lpstr>Modèle par défaut</vt:lpstr>
      <vt:lpstr>Guide fonctionnel SAP par Mickaël QUESNOT © QA02 - Modifier  Modifier lot de contrôle   </vt:lpstr>
      <vt:lpstr>SOMMAIRE</vt:lpstr>
      <vt:lpstr>Accès</vt:lpstr>
      <vt:lpstr>Vous renseignez le code transaction QA02 dans la zone de commande puis vous cliquez sur entrée.</vt:lpstr>
      <vt:lpstr>Annulation d’un lot de contrôle </vt:lpstr>
      <vt:lpstr>PowerPoint Presentation</vt:lpstr>
      <vt:lpstr>Activités  Appelez un lot de contrôle dans le mode de modification et  </vt:lpstr>
      <vt:lpstr>et sélectionnez Lot de contrôle -&gt; Fonctions -&gt; Annuler lot.   Vous pouvez également annuler un lot de contrôle à l’aide de l’opération permettant de modifier la décision d’utilisation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fonctionnel SAP par Mickaël QUESNOT © QA02 - Modifier  Modifier lot de contrôle   </dc:title>
  <dc:creator>quesnot@gmail.com</dc:creator>
  <cp:lastModifiedBy>quesnot@gmail.com</cp:lastModifiedBy>
  <cp:revision>2</cp:revision>
  <dcterms:created xsi:type="dcterms:W3CDTF">2020-04-05T08:47:07Z</dcterms:created>
  <dcterms:modified xsi:type="dcterms:W3CDTF">2020-04-05T09:09:15Z</dcterms:modified>
</cp:coreProperties>
</file>