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1"/>
  </p:sldMasterIdLst>
  <p:notesMasterIdLst>
    <p:notesMasterId r:id="rId22"/>
  </p:notesMasterIdLst>
  <p:handoutMasterIdLst>
    <p:handoutMasterId r:id="rId23"/>
  </p:handoutMasterIdLst>
  <p:sldIdLst>
    <p:sldId id="392" r:id="rId2"/>
    <p:sldId id="424" r:id="rId3"/>
    <p:sldId id="396" r:id="rId4"/>
    <p:sldId id="402" r:id="rId5"/>
    <p:sldId id="414" r:id="rId6"/>
    <p:sldId id="415" r:id="rId7"/>
    <p:sldId id="417" r:id="rId8"/>
    <p:sldId id="418" r:id="rId9"/>
    <p:sldId id="423" r:id="rId10"/>
    <p:sldId id="419" r:id="rId11"/>
    <p:sldId id="421" r:id="rId12"/>
    <p:sldId id="411" r:id="rId13"/>
    <p:sldId id="412" r:id="rId14"/>
    <p:sldId id="420" r:id="rId15"/>
    <p:sldId id="413" r:id="rId16"/>
    <p:sldId id="399" r:id="rId17"/>
    <p:sldId id="400" r:id="rId18"/>
    <p:sldId id="406" r:id="rId19"/>
    <p:sldId id="408" r:id="rId20"/>
    <p:sldId id="388" r:id="rId21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  <a:srgbClr val="CC00FF"/>
    <a:srgbClr val="CC66FF"/>
    <a:srgbClr val="66FF99"/>
    <a:srgbClr val="FFFF66"/>
    <a:srgbClr val="FFFF99"/>
    <a:srgbClr val="FF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0354" autoAdjust="0"/>
  </p:normalViewPr>
  <p:slideViewPr>
    <p:cSldViewPr snapToGrid="0">
      <p:cViewPr varScale="1">
        <p:scale>
          <a:sx n="65" d="100"/>
          <a:sy n="65" d="100"/>
        </p:scale>
        <p:origin x="132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-2184" y="-9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8B187FD9-0AC6-44D9-93F2-1DADF3BDEAF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>
            <a:lvl1pPr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Copyright (C) 2005-2006. Tous droits réservés.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0DF130A9-4D5C-4570-8582-465A12BA2E7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>
            <a:lvl1pPr algn="r"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AB2219D-52AF-415A-A2F0-F4F53D4E9681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8D7A890D-C81C-43A4-9996-EFA997F82033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7" name="Rectangle 5">
            <a:extLst>
              <a:ext uri="{FF2B5EF4-FFF2-40B4-BE49-F238E27FC236}">
                <a16:creationId xmlns:a16="http://schemas.microsoft.com/office/drawing/2014/main" id="{9D138528-6F0B-41DD-BD77-E77E4A5B52A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38918" name="Rectangle 6">
            <a:extLst>
              <a:ext uri="{FF2B5EF4-FFF2-40B4-BE49-F238E27FC236}">
                <a16:creationId xmlns:a16="http://schemas.microsoft.com/office/drawing/2014/main" id="{B3EEE665-E8A9-42F2-94BF-4F7DC09E3C3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b" anchorCtr="0" compatLnSpc="1">
            <a:prstTxWarp prst="textNoShape">
              <a:avLst/>
            </a:prstTxWarp>
          </a:bodyPr>
          <a:lstStyle>
            <a:lvl1pPr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Copyright (C) 2005-2006. Tous droits réservés.</a:t>
            </a:r>
          </a:p>
        </p:txBody>
      </p:sp>
      <p:sp>
        <p:nvSpPr>
          <p:cNvPr id="38919" name="Rectangle 7">
            <a:extLst>
              <a:ext uri="{FF2B5EF4-FFF2-40B4-BE49-F238E27FC236}">
                <a16:creationId xmlns:a16="http://schemas.microsoft.com/office/drawing/2014/main" id="{52295EB4-A7C6-49AA-9F6E-7F55027CAA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26" tIns="47513" rIns="95026" bIns="47513" numCol="1" anchor="b" anchorCtr="0" compatLnSpc="1">
            <a:prstTxWarp prst="textNoShape">
              <a:avLst/>
            </a:prstTxWarp>
          </a:bodyPr>
          <a:lstStyle>
            <a:lvl1pPr algn="r" defTabSz="950913">
              <a:spcBef>
                <a:spcPct val="20000"/>
              </a:spcBef>
              <a:buClr>
                <a:schemeClr val="hlink"/>
              </a:buClr>
              <a:buFont typeface="Monotype Sorts" charset="2"/>
              <a:buNone/>
              <a:defRPr sz="1200" b="1"/>
            </a:lvl1pPr>
          </a:lstStyle>
          <a:p>
            <a:fld id="{791D3B96-B8AF-4742-8640-AE870336F87F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3A3F894E-BA50-4810-A49B-7D783F8CDB6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Copyright (C) 2005-2006. Tous droits réservés.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0C5E2E04-F5A3-466C-A232-518A33C34FF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47FA736-600C-4A6F-98D1-1F7F6F095A1E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24580" name="Rectangle 6">
            <a:extLst>
              <a:ext uri="{FF2B5EF4-FFF2-40B4-BE49-F238E27FC236}">
                <a16:creationId xmlns:a16="http://schemas.microsoft.com/office/drawing/2014/main" id="{67DC72C5-2616-40D5-BA1A-5A25D8C3514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Copyright (C) 2005-2006. Tous droits réservés.</a:t>
            </a:r>
          </a:p>
        </p:txBody>
      </p:sp>
      <p:sp>
        <p:nvSpPr>
          <p:cNvPr id="24581" name="Rectangle 7">
            <a:extLst>
              <a:ext uri="{FF2B5EF4-FFF2-40B4-BE49-F238E27FC236}">
                <a16:creationId xmlns:a16="http://schemas.microsoft.com/office/drawing/2014/main" id="{AAA7676C-FC3A-4380-90EB-F82F775328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EBA6E04-B981-46B1-B4FB-CC01698F077C}" type="slidenum">
              <a:rPr lang="fr-FR" altLang="en-US"/>
              <a:pPr eaLnBrk="1" hangingPunct="1"/>
              <a:t>1</a:t>
            </a:fld>
            <a:endParaRPr lang="fr-FR" altLang="en-US"/>
          </a:p>
        </p:txBody>
      </p:sp>
      <p:sp>
        <p:nvSpPr>
          <p:cNvPr id="24582" name="Rectangle 2">
            <a:extLst>
              <a:ext uri="{FF2B5EF4-FFF2-40B4-BE49-F238E27FC236}">
                <a16:creationId xmlns:a16="http://schemas.microsoft.com/office/drawing/2014/main" id="{6E07AE1A-C1B5-4C1A-A9DB-BA07640F8E8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24583" name="Rectangle 3">
            <a:extLst>
              <a:ext uri="{FF2B5EF4-FFF2-40B4-BE49-F238E27FC236}">
                <a16:creationId xmlns:a16="http://schemas.microsoft.com/office/drawing/2014/main" id="{8364A1E8-09C6-4FFF-A9A8-96F30204C7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99F6D433-C732-44C2-B685-5AD06A287FA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Copyright (C) 2005-2006. Tous droits réservés.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26003FF1-1476-4885-A130-CCE5A134111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B78ED4-5711-4CA9-B0C8-46B638FAF262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25604" name="Rectangle 6">
            <a:extLst>
              <a:ext uri="{FF2B5EF4-FFF2-40B4-BE49-F238E27FC236}">
                <a16:creationId xmlns:a16="http://schemas.microsoft.com/office/drawing/2014/main" id="{0EA7FB02-BB97-49CE-BE04-94A214EF64E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Copyright (C) 2005-2006. Tous droits réservés.</a:t>
            </a:r>
          </a:p>
        </p:txBody>
      </p:sp>
      <p:sp>
        <p:nvSpPr>
          <p:cNvPr id="25605" name="Rectangle 7">
            <a:extLst>
              <a:ext uri="{FF2B5EF4-FFF2-40B4-BE49-F238E27FC236}">
                <a16:creationId xmlns:a16="http://schemas.microsoft.com/office/drawing/2014/main" id="{15953AED-B273-443E-B7FC-D80E86AA2A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09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B8E9873-8FFB-485D-B3BA-0879ED95E484}" type="slidenum">
              <a:rPr lang="fr-FR" altLang="en-US"/>
              <a:pPr eaLnBrk="1" hangingPunct="1"/>
              <a:t>20</a:t>
            </a:fld>
            <a:endParaRPr lang="fr-FR" altLang="en-US"/>
          </a:p>
        </p:txBody>
      </p:sp>
      <p:sp>
        <p:nvSpPr>
          <p:cNvPr id="25606" name="Rectangle 2">
            <a:extLst>
              <a:ext uri="{FF2B5EF4-FFF2-40B4-BE49-F238E27FC236}">
                <a16:creationId xmlns:a16="http://schemas.microsoft.com/office/drawing/2014/main" id="{1E15338B-6EEB-437F-8218-05917E5623D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25607" name="Rectangle 3">
            <a:extLst>
              <a:ext uri="{FF2B5EF4-FFF2-40B4-BE49-F238E27FC236}">
                <a16:creationId xmlns:a16="http://schemas.microsoft.com/office/drawing/2014/main" id="{4B87D9A9-42BB-4BEA-B640-48421EBAE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E4C07E1-9D89-4774-BE6E-34457644C9A5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9DB45E8F-9C8E-41A1-B2F5-3D34FA38404B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 sz="2400"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B682EE71-DA39-49C3-94EF-1E5D77D5FE3C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 sz="2400">
                <a:latin typeface="Times New Roman" pitchFamily="18" charset="0"/>
                <a:cs typeface="Arial" charset="0"/>
              </a:endParaRPr>
            </a:p>
          </p:txBody>
        </p:sp>
        <p:grpSp>
          <p:nvGrpSpPr>
            <p:cNvPr id="7" name="Group 5">
              <a:extLst>
                <a:ext uri="{FF2B5EF4-FFF2-40B4-BE49-F238E27FC236}">
                  <a16:creationId xmlns:a16="http://schemas.microsoft.com/office/drawing/2014/main" id="{E8ED1AD2-B3F0-476C-AB20-2AA8C9FC9E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>
                <a:extLst>
                  <a:ext uri="{FF2B5EF4-FFF2-40B4-BE49-F238E27FC236}">
                    <a16:creationId xmlns:a16="http://schemas.microsoft.com/office/drawing/2014/main" id="{FCBEE6A3-9876-4322-B4D8-36B97AE28AC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9" name="Rectangle 7">
                <a:extLst>
                  <a:ext uri="{FF2B5EF4-FFF2-40B4-BE49-F238E27FC236}">
                    <a16:creationId xmlns:a16="http://schemas.microsoft.com/office/drawing/2014/main" id="{36E36576-264A-4EC5-8901-3102870FB7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0" name="Rectangle 8">
                <a:extLst>
                  <a:ext uri="{FF2B5EF4-FFF2-40B4-BE49-F238E27FC236}">
                    <a16:creationId xmlns:a16="http://schemas.microsoft.com/office/drawing/2014/main" id="{5C594E2C-791F-4F78-99C2-6B4341DE73B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1" name="Rectangle 9">
                <a:extLst>
                  <a:ext uri="{FF2B5EF4-FFF2-40B4-BE49-F238E27FC236}">
                    <a16:creationId xmlns:a16="http://schemas.microsoft.com/office/drawing/2014/main" id="{57F55F09-5555-4B5A-B565-F345471CDB9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2" name="Rectangle 10">
                <a:extLst>
                  <a:ext uri="{FF2B5EF4-FFF2-40B4-BE49-F238E27FC236}">
                    <a16:creationId xmlns:a16="http://schemas.microsoft.com/office/drawing/2014/main" id="{AE09E181-7449-4BB4-8A9B-26CF7A3309C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3" name="Rectangle 11">
                <a:extLst>
                  <a:ext uri="{FF2B5EF4-FFF2-40B4-BE49-F238E27FC236}">
                    <a16:creationId xmlns:a16="http://schemas.microsoft.com/office/drawing/2014/main" id="{FE8F6995-30EC-4120-8B55-BACD9D283A2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4" name="Rectangle 12">
                <a:extLst>
                  <a:ext uri="{FF2B5EF4-FFF2-40B4-BE49-F238E27FC236}">
                    <a16:creationId xmlns:a16="http://schemas.microsoft.com/office/drawing/2014/main" id="{4D2470C9-2A65-42C1-93DD-C75FCC655D8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5" name="Rectangle 13">
                <a:extLst>
                  <a:ext uri="{FF2B5EF4-FFF2-40B4-BE49-F238E27FC236}">
                    <a16:creationId xmlns:a16="http://schemas.microsoft.com/office/drawing/2014/main" id="{0EA427B3-D9C3-43BC-9053-B6F2C822176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6" name="Rectangle 14">
                <a:extLst>
                  <a:ext uri="{FF2B5EF4-FFF2-40B4-BE49-F238E27FC236}">
                    <a16:creationId xmlns:a16="http://schemas.microsoft.com/office/drawing/2014/main" id="{ECD97DA1-62EC-4F26-9C54-B9E5050B841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7" name="Rectangle 15">
                <a:extLst>
                  <a:ext uri="{FF2B5EF4-FFF2-40B4-BE49-F238E27FC236}">
                    <a16:creationId xmlns:a16="http://schemas.microsoft.com/office/drawing/2014/main" id="{C791C59C-9507-4EC1-B300-75AB0364A44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Arial" charset="0"/>
                </a:endParaRPr>
              </a:p>
            </p:txBody>
          </p:sp>
        </p:grpSp>
      </p:grpSp>
      <p:sp>
        <p:nvSpPr>
          <p:cNvPr id="49153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1900">
                <a:solidFill>
                  <a:srgbClr val="FFFFFF"/>
                </a:solidFill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49154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defRPr sz="17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11DD4721-9E57-4B71-B427-F4005CBCA4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D428BB-F561-4094-A889-65FA6787DA17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6210DCC8-A818-4FC5-9E00-5E6CA6631A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AD5BE723-DD66-4D30-8D07-AB90985FCF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73C32-B909-4879-A533-0E21431AB1B3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007094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418C6BB-BAEB-44E1-9F59-FCA7B46386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39864C06-FA67-4407-B623-B205E9349D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E47CB8-9228-4F73-A9E7-868A687F4E7E}" type="slidenum">
              <a:rPr lang="fr-FR" altLang="en-US"/>
              <a:pPr/>
              <a:t>‹#›</a:t>
            </a:fld>
            <a:endParaRPr lang="fr-FR" altLang="en-US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E1CB3BD3-5752-424B-BE28-21F8467BCF22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29964-DE86-459B-9E04-8949898EF947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987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108700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1087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3DFC669-ABDF-466B-A165-AB0BBAAF96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6AA8973-A320-4420-A060-AB3B20E394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5E464B-9ED9-4102-8A35-077F4533C719}" type="slidenum">
              <a:rPr lang="fr-FR" altLang="en-US"/>
              <a:pPr/>
              <a:t>‹#›</a:t>
            </a:fld>
            <a:endParaRPr lang="fr-FR" altLang="en-US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123079F2-C318-46E8-BC39-F1F1EB1DB8C8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E27A1-0B70-44F8-A95F-0E91020F3406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5480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A338C90-9016-4685-B230-93934A853F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9AFE044-9662-4650-950D-44486EC5C76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28EAD0-2A09-476B-A94B-F1C07A55BF56}" type="slidenum">
              <a:rPr lang="fr-FR" altLang="en-US"/>
              <a:pPr/>
              <a:t>‹#›</a:t>
            </a:fld>
            <a:endParaRPr lang="fr-FR" altLang="en-US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334007CD-516C-4C83-B4ED-B65E06362398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9DB37-C98E-40AD-BFD0-56A5C06DB0D6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8972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BC40D3E-D0A7-46E6-B2BB-52316E5A253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10F17B9-8C20-4443-A8C0-8E65DE0D0D5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DB7D9-7BB2-44E4-8932-7F60B8BB45B7}" type="slidenum">
              <a:rPr lang="fr-FR" altLang="en-US"/>
              <a:pPr/>
              <a:t>‹#›</a:t>
            </a:fld>
            <a:endParaRPr lang="fr-FR" altLang="en-US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74AC9DC8-832D-4708-90A4-9EB4D946BDB7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6D0EA-2754-46AB-880C-B97FE24940FE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6244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65100" y="1587500"/>
            <a:ext cx="4337050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4550" y="1587500"/>
            <a:ext cx="4337050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62DC29F-8D97-42FC-9004-84FB9DFD9F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53C3837F-CA21-4F0D-8E23-F77D4C155D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544503-9D9A-4182-B7E8-F565F11A0880}" type="slidenum">
              <a:rPr lang="fr-FR" altLang="en-US"/>
              <a:pPr/>
              <a:t>‹#›</a:t>
            </a:fld>
            <a:endParaRPr lang="fr-FR" altLang="en-US"/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4E3407F3-A0DB-428E-B449-F79AE0377BCA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AAF97-6AE2-4705-9B38-56F4DC3081C8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4079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B4C4B55-A413-438B-A145-A68B171DAC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C75C0E9D-F459-4131-83B0-A36699C1D3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1A17B8-0BF5-4529-A703-C8658B0A3633}" type="slidenum">
              <a:rPr lang="fr-FR" altLang="en-US"/>
              <a:pPr/>
              <a:t>‹#›</a:t>
            </a:fld>
            <a:endParaRPr lang="fr-FR" altLang="en-US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B543C686-4B20-42EC-82AC-5EB028D3B4B8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0374F-62F5-420C-89FE-FB8E17A2E500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088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657556-6506-4B51-9289-5B4D67169CC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CB795A-5CC9-4C38-A38E-E80C137EAEC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235B74-69B7-488B-9227-7223F575E187}" type="slidenum">
              <a:rPr lang="fr-FR" altLang="en-US"/>
              <a:pPr/>
              <a:t>‹#›</a:t>
            </a:fld>
            <a:endParaRPr lang="fr-FR" altLang="en-US"/>
          </a:p>
        </p:txBody>
      </p:sp>
      <p:sp>
        <p:nvSpPr>
          <p:cNvPr id="5" name="Rectangle 16">
            <a:extLst>
              <a:ext uri="{FF2B5EF4-FFF2-40B4-BE49-F238E27FC236}">
                <a16:creationId xmlns:a16="http://schemas.microsoft.com/office/drawing/2014/main" id="{B630BE8D-A953-4B15-A82A-AA13A55E3271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237F8-F235-4349-A398-2C8EBFB381A1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347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8E3AB53-98D4-4779-9DA1-C3466D62339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3CBCB98B-7985-40B1-8961-E5F5BE52E0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091EC1-80C2-4356-AA14-B95809275A17}" type="slidenum">
              <a:rPr lang="fr-FR" altLang="en-US"/>
              <a:pPr/>
              <a:t>‹#›</a:t>
            </a:fld>
            <a:endParaRPr lang="fr-FR" altLang="en-US"/>
          </a:p>
        </p:txBody>
      </p:sp>
      <p:sp>
        <p:nvSpPr>
          <p:cNvPr id="4" name="Rectangle 16">
            <a:extLst>
              <a:ext uri="{FF2B5EF4-FFF2-40B4-BE49-F238E27FC236}">
                <a16:creationId xmlns:a16="http://schemas.microsoft.com/office/drawing/2014/main" id="{AFE1A87C-F60F-4971-83D3-C4A310FC885E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6DC36-D92D-41CF-B2AB-6F7C6830AF41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5624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4C75328-3EDE-448B-930B-C6CC7D1640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19B131A-A7E6-46A3-B761-23A1DD6523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6CB3FF-3ADD-4DB3-9175-F2B73B306900}" type="slidenum">
              <a:rPr lang="fr-FR" altLang="en-US"/>
              <a:pPr/>
              <a:t>‹#›</a:t>
            </a:fld>
            <a:endParaRPr lang="fr-FR" altLang="en-US"/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772BA2A8-3167-4836-8AD7-AF546D193B6F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53689-3167-4766-8EEC-D0D1A3D9F34F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083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D156FFB-4D33-4A84-A8DE-F702D6479C2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D846D47-FA51-4D8F-A0DD-F89C379F6A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E42700-E074-459A-BF94-31183F68DD25}" type="slidenum">
              <a:rPr lang="fr-FR" altLang="en-US"/>
              <a:pPr/>
              <a:t>‹#›</a:t>
            </a:fld>
            <a:endParaRPr lang="fr-FR" altLang="en-US"/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4BC87CCE-E8C7-458C-ACF8-0AE4FBFB2CD9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56D78-3EE6-4A45-90DB-E41E79519320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9107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>
            <a:extLst>
              <a:ext uri="{FF2B5EF4-FFF2-40B4-BE49-F238E27FC236}">
                <a16:creationId xmlns:a16="http://schemas.microsoft.com/office/drawing/2014/main" id="{C94BFE28-BBFA-4394-AE62-309AF628D72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http://www.sharesap.com Copyright (C). Tous droits réservés. </a:t>
            </a:r>
          </a:p>
        </p:txBody>
      </p:sp>
      <p:sp>
        <p:nvSpPr>
          <p:cNvPr id="490499" name="Rectangle 3">
            <a:extLst>
              <a:ext uri="{FF2B5EF4-FFF2-40B4-BE49-F238E27FC236}">
                <a16:creationId xmlns:a16="http://schemas.microsoft.com/office/drawing/2014/main" id="{99C5E342-5284-4564-BEE0-2E5B4289F6D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fld id="{C15F372D-D2D2-4AB3-BC37-35F315ECC64A}" type="slidenum">
              <a:rPr lang="fr-FR" altLang="en-US"/>
              <a:pPr/>
              <a:t>‹#›</a:t>
            </a:fld>
            <a:endParaRPr lang="fr-FR" altLang="en-US"/>
          </a:p>
        </p:txBody>
      </p:sp>
      <p:grpSp>
        <p:nvGrpSpPr>
          <p:cNvPr id="1028" name="Group 4">
            <a:extLst>
              <a:ext uri="{FF2B5EF4-FFF2-40B4-BE49-F238E27FC236}">
                <a16:creationId xmlns:a16="http://schemas.microsoft.com/office/drawing/2014/main" id="{23F836DD-CB10-4AEB-B598-3DFC81CBC026}"/>
              </a:ext>
            </a:extLst>
          </p:cNvPr>
          <p:cNvGrpSpPr>
            <a:grpSpLocks/>
          </p:cNvGrpSpPr>
          <p:nvPr/>
        </p:nvGrpSpPr>
        <p:grpSpPr bwMode="auto">
          <a:xfrm>
            <a:off x="0" y="6616700"/>
            <a:ext cx="9144000" cy="241300"/>
            <a:chOff x="0" y="0"/>
            <a:chExt cx="5760" cy="344"/>
          </a:xfrm>
        </p:grpSpPr>
        <p:sp>
          <p:nvSpPr>
            <p:cNvPr id="490501" name="Rectangle 5">
              <a:extLst>
                <a:ext uri="{FF2B5EF4-FFF2-40B4-BE49-F238E27FC236}">
                  <a16:creationId xmlns:a16="http://schemas.microsoft.com/office/drawing/2014/main" id="{DDEB6614-88D5-4058-BC75-F8E8195ED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80" cy="335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 sz="2400"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90502" name="Rectangle 6">
              <a:extLst>
                <a:ext uri="{FF2B5EF4-FFF2-40B4-BE49-F238E27FC236}">
                  <a16:creationId xmlns:a16="http://schemas.microsoft.com/office/drawing/2014/main" id="{593F9295-A5C7-46A8-8D6F-103990721E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" y="86"/>
              <a:ext cx="5500" cy="1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 sz="2400"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90503" name="Rectangle 7">
              <a:extLst>
                <a:ext uri="{FF2B5EF4-FFF2-40B4-BE49-F238E27FC236}">
                  <a16:creationId xmlns:a16="http://schemas.microsoft.com/office/drawing/2014/main" id="{8682D18A-2DE0-4777-A652-2498B10FC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" y="86"/>
              <a:ext cx="87" cy="8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chemeClr val="hlin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490504" name="Rectangle 8">
              <a:extLst>
                <a:ext uri="{FF2B5EF4-FFF2-40B4-BE49-F238E27FC236}">
                  <a16:creationId xmlns:a16="http://schemas.microsoft.com/office/drawing/2014/main" id="{4A020E44-1D6B-438C-A34C-A518357D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" y="0"/>
              <a:ext cx="88" cy="86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chemeClr val="hlin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490505" name="Rectangle 9">
              <a:extLst>
                <a:ext uri="{FF2B5EF4-FFF2-40B4-BE49-F238E27FC236}">
                  <a16:creationId xmlns:a16="http://schemas.microsoft.com/office/drawing/2014/main" id="{BAA65D8D-C109-43E7-98FE-88D8C35A6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" y="86"/>
              <a:ext cx="88" cy="8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chemeClr val="accent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490506" name="Rectangle 10">
              <a:extLst>
                <a:ext uri="{FF2B5EF4-FFF2-40B4-BE49-F238E27FC236}">
                  <a16:creationId xmlns:a16="http://schemas.microsoft.com/office/drawing/2014/main" id="{F60AF46C-A62B-4FA2-A073-62A1F6B72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" y="172"/>
              <a:ext cx="86" cy="8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chemeClr val="hlin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490507" name="Rectangle 11">
              <a:extLst>
                <a:ext uri="{FF2B5EF4-FFF2-40B4-BE49-F238E27FC236}">
                  <a16:creationId xmlns:a16="http://schemas.microsoft.com/office/drawing/2014/main" id="{F44691FD-BA82-4B83-A6E8-EB966AF70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" y="86"/>
              <a:ext cx="89" cy="8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 sz="2400"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90508" name="Rectangle 12">
              <a:extLst>
                <a:ext uri="{FF2B5EF4-FFF2-40B4-BE49-F238E27FC236}">
                  <a16:creationId xmlns:a16="http://schemas.microsoft.com/office/drawing/2014/main" id="{A7D7B692-8BB7-4945-AFA4-6C76DE7EE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" y="172"/>
              <a:ext cx="87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chemeClr val="accent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490509" name="Rectangle 13">
              <a:extLst>
                <a:ext uri="{FF2B5EF4-FFF2-40B4-BE49-F238E27FC236}">
                  <a16:creationId xmlns:a16="http://schemas.microsoft.com/office/drawing/2014/main" id="{E7F114FC-DA40-4C5F-9252-8C2E3798E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chemeClr val="accent2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1029" name="Rectangle 14">
            <a:extLst>
              <a:ext uri="{FF2B5EF4-FFF2-40B4-BE49-F238E27FC236}">
                <a16:creationId xmlns:a16="http://schemas.microsoft.com/office/drawing/2014/main" id="{F5918C11-2369-46DE-B9A2-BE9897DBD4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333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Sur l’écran ci-dessous,</a:t>
            </a:r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9BC0124-9155-4B0D-B685-C2BA37B46D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5100" y="1587500"/>
            <a:ext cx="8826500" cy="452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490512" name="Rectangle 16">
            <a:extLst>
              <a:ext uri="{FF2B5EF4-FFF2-40B4-BE49-F238E27FC236}">
                <a16:creationId xmlns:a16="http://schemas.microsoft.com/office/drawing/2014/main" id="{7818A4EE-1DD6-4760-9D2E-B9D3044D7C7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84D09E3-06A9-435D-92D3-0B413BA84302}" type="datetime1">
              <a:rPr lang="fr-FR"/>
              <a:pPr>
                <a:defRPr/>
              </a:pPr>
              <a:t>05/04/2020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defRPr sz="16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quesnot%40sharesap.co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help.sap.com/saphelp_4.70/helpdata/fr/af/e7993862b47c67e10000009b38f8cf/content.ht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sap.com/saphelp_4.70/helpdata/fr/25/2838714f7811d18a150000e816ae6e/content.htm" TargetMode="External"/><Relationship Id="rId2" Type="http://schemas.openxmlformats.org/officeDocument/2006/relationships/hyperlink" Target="http://help.sap.com/saphelp_4.70/helpdata/fr/25/2838bf4f7811d18a150000e816ae6e/frameset.ht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3">
            <a:extLst>
              <a:ext uri="{FF2B5EF4-FFF2-40B4-BE49-F238E27FC236}">
                <a16:creationId xmlns:a16="http://schemas.microsoft.com/office/drawing/2014/main" id="{CE96CB88-D582-4494-8330-2F1EAB2B5CF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z="2500"/>
              <a:t>Guide fonctionnel SAP R/3 Release 4.6C par Mickaël QUESNOT ©</a:t>
            </a:r>
            <a:br>
              <a:rPr lang="en-GB" altLang="en-US" sz="2500"/>
            </a:br>
            <a:br>
              <a:rPr lang="fr-FR" altLang="en-US" sz="2400"/>
            </a:br>
            <a:r>
              <a:rPr lang="fr-FR" altLang="en-US" sz="2400"/>
              <a:t>MSC1N - Créer </a:t>
            </a:r>
            <a:br>
              <a:rPr lang="fr-FR" altLang="en-US" sz="2400"/>
            </a:br>
            <a:r>
              <a:rPr lang="fr-FR" altLang="en-US"/>
              <a:t>Créer lot</a:t>
            </a:r>
          </a:p>
        </p:txBody>
      </p:sp>
      <p:sp>
        <p:nvSpPr>
          <p:cNvPr id="3075" name="Rectangle 14">
            <a:extLst>
              <a:ext uri="{FF2B5EF4-FFF2-40B4-BE49-F238E27FC236}">
                <a16:creationId xmlns:a16="http://schemas.microsoft.com/office/drawing/2014/main" id="{B7E6D5EB-2382-462C-83A3-9D1FD1F329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ClrTx/>
              <a:buFont typeface="Arial" panose="020B0604020202020204" pitchFamily="34" charset="0"/>
              <a:buNone/>
            </a:pPr>
            <a:r>
              <a:rPr lang="fr-FR" altLang="en-US" sz="2000" i="1"/>
              <a:t>Gestion des lots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u pied de page 3">
            <a:extLst>
              <a:ext uri="{FF2B5EF4-FFF2-40B4-BE49-F238E27FC236}">
                <a16:creationId xmlns:a16="http://schemas.microsoft.com/office/drawing/2014/main" id="{9A881756-6950-4F9E-93A8-619AFB4287E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12291" name="Espace réservé du numéro de diapositive 4">
            <a:extLst>
              <a:ext uri="{FF2B5EF4-FFF2-40B4-BE49-F238E27FC236}">
                <a16:creationId xmlns:a16="http://schemas.microsoft.com/office/drawing/2014/main" id="{0D69C71B-BCEE-4D48-B15C-C7167A3EBF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E3F8FE0-8290-4C1E-BB95-37397419F85C}" type="slidenum">
              <a:rPr lang="fr-FR" altLang="en-US">
                <a:latin typeface="Arial Black" panose="020B0A04020102020204" pitchFamily="34" charset="0"/>
              </a:rPr>
              <a:pPr eaLnBrk="1" hangingPunct="1"/>
              <a:t>10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12292" name="Espace réservé de la date 5">
            <a:extLst>
              <a:ext uri="{FF2B5EF4-FFF2-40B4-BE49-F238E27FC236}">
                <a16:creationId xmlns:a16="http://schemas.microsoft.com/office/drawing/2014/main" id="{AB8D3B16-7DB4-4E4C-ACB1-DB9C5A722E1F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A835449-FAFE-4748-8D86-640425628A90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12293" name="Rectangle 2">
            <a:extLst>
              <a:ext uri="{FF2B5EF4-FFF2-40B4-BE49-F238E27FC236}">
                <a16:creationId xmlns:a16="http://schemas.microsoft.com/office/drawing/2014/main" id="{1F6FC806-B027-4037-A636-B485B333A3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/>
              <a:t>Vous configurez l’attribution interne des numéros de lots lors de l'étape </a:t>
            </a:r>
            <a:r>
              <a:rPr lang="fr-FR" altLang="en-US" i="1"/>
              <a:t>Attribution interne des numéros de lots </a:t>
            </a:r>
            <a:r>
              <a:rPr lang="fr-FR" altLang="en-US"/>
              <a:t>dans le paramétrage de la Gestion des lots. </a:t>
            </a:r>
          </a:p>
        </p:txBody>
      </p:sp>
      <p:pic>
        <p:nvPicPr>
          <p:cNvPr id="12294" name="Picture 3">
            <a:extLst>
              <a:ext uri="{FF2B5EF4-FFF2-40B4-BE49-F238E27FC236}">
                <a16:creationId xmlns:a16="http://schemas.microsoft.com/office/drawing/2014/main" id="{C7AD7470-28EF-43BE-BA9C-3D272D88FD03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pied de page 3">
            <a:extLst>
              <a:ext uri="{FF2B5EF4-FFF2-40B4-BE49-F238E27FC236}">
                <a16:creationId xmlns:a16="http://schemas.microsoft.com/office/drawing/2014/main" id="{EFE1DF6C-F679-4E83-9FE6-E43171E26B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13315" name="Espace réservé du numéro de diapositive 4">
            <a:extLst>
              <a:ext uri="{FF2B5EF4-FFF2-40B4-BE49-F238E27FC236}">
                <a16:creationId xmlns:a16="http://schemas.microsoft.com/office/drawing/2014/main" id="{BD45F907-E0C5-46A1-8224-818B489BFB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ECC80A-D7B6-4055-9047-8E11F3344864}" type="slidenum">
              <a:rPr lang="fr-FR" altLang="en-US">
                <a:latin typeface="Arial Black" panose="020B0A04020102020204" pitchFamily="34" charset="0"/>
              </a:rPr>
              <a:pPr eaLnBrk="1" hangingPunct="1"/>
              <a:t>11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13316" name="Espace réservé de la date 5">
            <a:extLst>
              <a:ext uri="{FF2B5EF4-FFF2-40B4-BE49-F238E27FC236}">
                <a16:creationId xmlns:a16="http://schemas.microsoft.com/office/drawing/2014/main" id="{694D74F1-DBC5-47E9-B8BF-8A020A51FE40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B69DD0B-066B-40D8-A0E0-146390ED8CC3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13317" name="Rectangle 2">
            <a:extLst>
              <a:ext uri="{FF2B5EF4-FFF2-40B4-BE49-F238E27FC236}">
                <a16:creationId xmlns:a16="http://schemas.microsoft.com/office/drawing/2014/main" id="{1A877D23-D7B2-4AD8-8DA1-464603F3CF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/>
              <a:t>L’attribution interne des numéros de lots est activée pour le mandant complet, sauf si vous exemptez des divisions ou des articles individuels à l'aide d'un exit client. </a:t>
            </a:r>
            <a:br>
              <a:rPr lang="fr-FR" altLang="en-US"/>
            </a:br>
            <a:br>
              <a:rPr lang="fr-FR" altLang="en-US"/>
            </a:br>
            <a:r>
              <a:rPr lang="fr-FR" altLang="en-US"/>
              <a:t>Vous définissez cet exit dans le paramétrage de la Gestion des lots à l'étape </a:t>
            </a:r>
            <a:r>
              <a:rPr lang="fr-FR" altLang="en-US" i="1"/>
              <a:t>Configurer exits client pour l’attribution interne des numéros de lots</a:t>
            </a:r>
            <a:r>
              <a:rPr lang="fr-FR" altLang="en-US"/>
              <a:t>. </a:t>
            </a:r>
          </a:p>
        </p:txBody>
      </p:sp>
      <p:pic>
        <p:nvPicPr>
          <p:cNvPr id="13318" name="Picture 3">
            <a:extLst>
              <a:ext uri="{FF2B5EF4-FFF2-40B4-BE49-F238E27FC236}">
                <a16:creationId xmlns:a16="http://schemas.microsoft.com/office/drawing/2014/main" id="{04DF5B46-E028-4D12-89FA-AC0AB35FDE80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3319" name="Line 4">
            <a:extLst>
              <a:ext uri="{FF2B5EF4-FFF2-40B4-BE49-F238E27FC236}">
                <a16:creationId xmlns:a16="http://schemas.microsoft.com/office/drawing/2014/main" id="{06715D82-D9A8-40C5-8DD5-9284E6FDD15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5600" y="4838700"/>
            <a:ext cx="723900" cy="4064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u pied de page 3">
            <a:extLst>
              <a:ext uri="{FF2B5EF4-FFF2-40B4-BE49-F238E27FC236}">
                <a16:creationId xmlns:a16="http://schemas.microsoft.com/office/drawing/2014/main" id="{5F6103A6-95BA-4DE1-83DC-C2E330386D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14339" name="Espace réservé du numéro de diapositive 4">
            <a:extLst>
              <a:ext uri="{FF2B5EF4-FFF2-40B4-BE49-F238E27FC236}">
                <a16:creationId xmlns:a16="http://schemas.microsoft.com/office/drawing/2014/main" id="{2CFF32AE-EF9A-44F0-98EE-E110A73144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7E78818-949C-4566-991F-C32F83FE2379}" type="slidenum">
              <a:rPr lang="fr-FR" altLang="en-US">
                <a:latin typeface="Arial Black" panose="020B0A04020102020204" pitchFamily="34" charset="0"/>
              </a:rPr>
              <a:pPr eaLnBrk="1" hangingPunct="1"/>
              <a:t>12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14340" name="Espace réservé de la date 5">
            <a:extLst>
              <a:ext uri="{FF2B5EF4-FFF2-40B4-BE49-F238E27FC236}">
                <a16:creationId xmlns:a16="http://schemas.microsoft.com/office/drawing/2014/main" id="{D989CF6C-4778-434C-9DB4-6D8D5C1A491E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EE80863-444B-4E56-8E21-27044DB087F5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14341" name="Rectangle 2">
            <a:extLst>
              <a:ext uri="{FF2B5EF4-FFF2-40B4-BE49-F238E27FC236}">
                <a16:creationId xmlns:a16="http://schemas.microsoft.com/office/drawing/2014/main" id="{D87D8FD0-CE0A-404D-AE39-EAC22424F6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 sz="2400"/>
              <a:t>Création d’une fiche lot </a:t>
            </a:r>
            <a:r>
              <a:rPr lang="fr-FR" altLang="en-US"/>
              <a:t> </a:t>
            </a:r>
          </a:p>
        </p:txBody>
      </p:sp>
      <p:sp>
        <p:nvSpPr>
          <p:cNvPr id="14342" name="Rectangle 3">
            <a:extLst>
              <a:ext uri="{FF2B5EF4-FFF2-40B4-BE49-F238E27FC236}">
                <a16:creationId xmlns:a16="http://schemas.microsoft.com/office/drawing/2014/main" id="{F2DDF0A6-D4CB-4083-AFB7-43EA378A8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r-FR" altLang="en-US" b="1"/>
              <a:t>Utilisation</a:t>
            </a:r>
          </a:p>
          <a:p>
            <a:pPr eaLnBrk="1" hangingPunct="1"/>
            <a:endParaRPr lang="fr-FR" altLang="en-US" b="1"/>
          </a:p>
          <a:p>
            <a:pPr eaLnBrk="1" hangingPunct="1"/>
            <a:r>
              <a:rPr lang="fr-FR" altLang="en-US" b="1"/>
              <a:t>Vous utilisez cette fonction pour saisir des données de lot dans une fiche lot distincte.</a:t>
            </a:r>
          </a:p>
          <a:p>
            <a:pPr eaLnBrk="1" hangingPunct="1"/>
            <a:endParaRPr lang="fr-FR" altLang="en-US" b="1"/>
          </a:p>
          <a:p>
            <a:pPr eaLnBrk="1" hangingPunct="1"/>
            <a:r>
              <a:rPr lang="fr-FR" altLang="en-US"/>
              <a:t>Si l’article n’est pas encore classifié, vous pouvez sélectionner une classe lors de la création de </a:t>
            </a:r>
          </a:p>
          <a:p>
            <a:pPr eaLnBrk="1" hangingPunct="1"/>
            <a:r>
              <a:rPr lang="fr-FR" altLang="en-US"/>
              <a:t>la fiche lot.</a:t>
            </a:r>
            <a:endParaRPr lang="fr-FR" altLang="en-US" b="1"/>
          </a:p>
          <a:p>
            <a:pPr eaLnBrk="1" hangingPunct="1"/>
            <a:endParaRPr lang="fr-FR" altLang="en-US" b="1"/>
          </a:p>
          <a:p>
            <a:pPr eaLnBrk="1" hangingPunct="1"/>
            <a:endParaRPr lang="fr-FR" altLang="en-US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u pied de page 3">
            <a:extLst>
              <a:ext uri="{FF2B5EF4-FFF2-40B4-BE49-F238E27FC236}">
                <a16:creationId xmlns:a16="http://schemas.microsoft.com/office/drawing/2014/main" id="{F9584CC8-E121-4C6A-9535-C60CBE5C4C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15363" name="Espace réservé du numéro de diapositive 4">
            <a:extLst>
              <a:ext uri="{FF2B5EF4-FFF2-40B4-BE49-F238E27FC236}">
                <a16:creationId xmlns:a16="http://schemas.microsoft.com/office/drawing/2014/main" id="{8D16D95C-B28C-485E-90F1-3E0B569BAE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7FE6823-DE25-44F6-85CA-82C0AB9FFC92}" type="slidenum">
              <a:rPr lang="fr-FR" altLang="en-US">
                <a:latin typeface="Arial Black" panose="020B0A04020102020204" pitchFamily="34" charset="0"/>
              </a:rPr>
              <a:pPr eaLnBrk="1" hangingPunct="1"/>
              <a:t>13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15364" name="Espace réservé de la date 5">
            <a:extLst>
              <a:ext uri="{FF2B5EF4-FFF2-40B4-BE49-F238E27FC236}">
                <a16:creationId xmlns:a16="http://schemas.microsoft.com/office/drawing/2014/main" id="{A4F18F1D-8157-49C6-BF71-A67A50E76C83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9A33BB3-5669-4D81-8F04-B0FA74C50C62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15365" name="Rectangle 2">
            <a:extLst>
              <a:ext uri="{FF2B5EF4-FFF2-40B4-BE49-F238E27FC236}">
                <a16:creationId xmlns:a16="http://schemas.microsoft.com/office/drawing/2014/main" id="{3D2B1977-FAB5-47AB-86B3-6F91867E66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 b="1"/>
              <a:t>Conditions préalables</a:t>
            </a:r>
            <a:br>
              <a:rPr lang="fr-FR" altLang="en-US" b="1"/>
            </a:br>
            <a:br>
              <a:rPr lang="fr-FR" altLang="en-US" b="1"/>
            </a:br>
            <a:r>
              <a:rPr lang="fr-FR" altLang="en-US"/>
              <a:t>Vous pouvez uniquement créer des lots et des fiches lot pour un article si celui-ci doit </a:t>
            </a:r>
            <a:br>
              <a:rPr lang="fr-FR" altLang="en-US"/>
            </a:br>
            <a:r>
              <a:rPr lang="fr-FR" altLang="en-US"/>
              <a:t>être traité par lots. Pour ce faire, vous devez activer le code </a:t>
            </a:r>
            <a:r>
              <a:rPr lang="fr-FR" altLang="en-US" i="1"/>
              <a:t>Gestion des lots</a:t>
            </a:r>
            <a:r>
              <a:rPr lang="fr-FR" altLang="en-US"/>
              <a:t> dans la </a:t>
            </a:r>
            <a:br>
              <a:rPr lang="fr-FR" altLang="en-US"/>
            </a:br>
            <a:r>
              <a:rPr lang="fr-FR" altLang="en-US"/>
              <a:t>fiche article.</a:t>
            </a:r>
          </a:p>
        </p:txBody>
      </p:sp>
      <p:pic>
        <p:nvPicPr>
          <p:cNvPr id="15366" name="Picture 3">
            <a:extLst>
              <a:ext uri="{FF2B5EF4-FFF2-40B4-BE49-F238E27FC236}">
                <a16:creationId xmlns:a16="http://schemas.microsoft.com/office/drawing/2014/main" id="{2F62A1C2-D9F4-40E2-939F-F64798A077D9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5367" name="Line 4">
            <a:extLst>
              <a:ext uri="{FF2B5EF4-FFF2-40B4-BE49-F238E27FC236}">
                <a16:creationId xmlns:a16="http://schemas.microsoft.com/office/drawing/2014/main" id="{AE448A7F-F3B9-4175-86C4-D3469DF13D9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925" y="2741613"/>
            <a:ext cx="547688" cy="582612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pied de page 2">
            <a:extLst>
              <a:ext uri="{FF2B5EF4-FFF2-40B4-BE49-F238E27FC236}">
                <a16:creationId xmlns:a16="http://schemas.microsoft.com/office/drawing/2014/main" id="{1403F096-260E-42C7-9A27-9E48FD490D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16387" name="Espace réservé du numéro de diapositive 3">
            <a:extLst>
              <a:ext uri="{FF2B5EF4-FFF2-40B4-BE49-F238E27FC236}">
                <a16:creationId xmlns:a16="http://schemas.microsoft.com/office/drawing/2014/main" id="{108C275F-25D7-4564-8422-FE04A88C53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D5F36EF-86B1-4BE9-B4DC-05218AC4B335}" type="slidenum">
              <a:rPr lang="fr-FR" altLang="en-US">
                <a:latin typeface="Arial Black" panose="020B0A04020102020204" pitchFamily="34" charset="0"/>
              </a:rPr>
              <a:pPr eaLnBrk="1" hangingPunct="1"/>
              <a:t>14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16388" name="Espace réservé de la date 4">
            <a:extLst>
              <a:ext uri="{FF2B5EF4-FFF2-40B4-BE49-F238E27FC236}">
                <a16:creationId xmlns:a16="http://schemas.microsoft.com/office/drawing/2014/main" id="{0DD90C2B-0CE9-4C84-9606-133E193ADDCD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772310F-ADCF-4727-B400-4662659B7A48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16389" name="Rectangle 4">
            <a:extLst>
              <a:ext uri="{FF2B5EF4-FFF2-40B4-BE49-F238E27FC236}">
                <a16:creationId xmlns:a16="http://schemas.microsoft.com/office/drawing/2014/main" id="{1E6DA6AD-F128-44A4-8305-FBD67328C7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 sz="2400"/>
              <a:t>Création d’une fiche lot 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u pied de page 3">
            <a:extLst>
              <a:ext uri="{FF2B5EF4-FFF2-40B4-BE49-F238E27FC236}">
                <a16:creationId xmlns:a16="http://schemas.microsoft.com/office/drawing/2014/main" id="{1EAE736A-96CE-4C8B-BC51-AB4789CCA7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17411" name="Espace réservé du numéro de diapositive 4">
            <a:extLst>
              <a:ext uri="{FF2B5EF4-FFF2-40B4-BE49-F238E27FC236}">
                <a16:creationId xmlns:a16="http://schemas.microsoft.com/office/drawing/2014/main" id="{24581C62-A95D-4D7F-8314-D276626F09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46A07C5-3CAA-4F3C-8CD3-9F0A779C9629}" type="slidenum">
              <a:rPr lang="fr-FR" altLang="en-US">
                <a:latin typeface="Arial Black" panose="020B0A04020102020204" pitchFamily="34" charset="0"/>
              </a:rPr>
              <a:pPr eaLnBrk="1" hangingPunct="1"/>
              <a:t>15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17412" name="Espace réservé de la date 5">
            <a:extLst>
              <a:ext uri="{FF2B5EF4-FFF2-40B4-BE49-F238E27FC236}">
                <a16:creationId xmlns:a16="http://schemas.microsoft.com/office/drawing/2014/main" id="{1EF9A16F-B5EA-4BF9-8C4B-002BA1CA493E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6E8B764-1365-411B-B6E2-16974E54D9C9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17413" name="Rectangle 2">
            <a:extLst>
              <a:ext uri="{FF2B5EF4-FFF2-40B4-BE49-F238E27FC236}">
                <a16:creationId xmlns:a16="http://schemas.microsoft.com/office/drawing/2014/main" id="{C9DE62C4-CEE2-4316-BAF4-FD171F6ACF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/>
              <a:t>L’écran initial Créer lot apparaît.</a:t>
            </a:r>
          </a:p>
        </p:txBody>
      </p:sp>
      <p:pic>
        <p:nvPicPr>
          <p:cNvPr id="17414" name="Picture 3">
            <a:extLst>
              <a:ext uri="{FF2B5EF4-FFF2-40B4-BE49-F238E27FC236}">
                <a16:creationId xmlns:a16="http://schemas.microsoft.com/office/drawing/2014/main" id="{2D84204C-D754-42AA-809E-0364DE4DF0E3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u pied de page 3">
            <a:extLst>
              <a:ext uri="{FF2B5EF4-FFF2-40B4-BE49-F238E27FC236}">
                <a16:creationId xmlns:a16="http://schemas.microsoft.com/office/drawing/2014/main" id="{1B57F834-46D2-40A8-80B6-69E427276C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18435" name="Espace réservé du numéro de diapositive 4">
            <a:extLst>
              <a:ext uri="{FF2B5EF4-FFF2-40B4-BE49-F238E27FC236}">
                <a16:creationId xmlns:a16="http://schemas.microsoft.com/office/drawing/2014/main" id="{84E30336-F16F-4963-ACD4-3D02BFB1B8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1AAB56-F08F-41B0-8642-9BAB514503F6}" type="slidenum">
              <a:rPr lang="fr-FR" altLang="en-US">
                <a:latin typeface="Arial Black" panose="020B0A04020102020204" pitchFamily="34" charset="0"/>
              </a:rPr>
              <a:pPr eaLnBrk="1" hangingPunct="1"/>
              <a:t>16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18436" name="Espace réservé de la date 5">
            <a:extLst>
              <a:ext uri="{FF2B5EF4-FFF2-40B4-BE49-F238E27FC236}">
                <a16:creationId xmlns:a16="http://schemas.microsoft.com/office/drawing/2014/main" id="{C8474297-6C5B-4B5D-9C93-C76D2CF19C50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CD7C842-0E8F-4146-877F-3A8FD14E6A0D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18437" name="Rectangle 2">
            <a:extLst>
              <a:ext uri="{FF2B5EF4-FFF2-40B4-BE49-F238E27FC236}">
                <a16:creationId xmlns:a16="http://schemas.microsoft.com/office/drawing/2014/main" id="{CD8DA692-A7E2-4B03-9F37-C6D47E8EB1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/>
              <a:t>Vous saisissez l’article et la division. Vous attribuez le numéro de lot manuellement ou automatiquement à l’aide de la fonction Attribution interne des numéros de lots. Vous cliquez sur entrée.</a:t>
            </a:r>
          </a:p>
        </p:txBody>
      </p:sp>
      <p:pic>
        <p:nvPicPr>
          <p:cNvPr id="18438" name="Picture 10">
            <a:extLst>
              <a:ext uri="{FF2B5EF4-FFF2-40B4-BE49-F238E27FC236}">
                <a16:creationId xmlns:a16="http://schemas.microsoft.com/office/drawing/2014/main" id="{79AA4F90-9019-4850-827B-2CB2E2B9625A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u pied de page 3">
            <a:extLst>
              <a:ext uri="{FF2B5EF4-FFF2-40B4-BE49-F238E27FC236}">
                <a16:creationId xmlns:a16="http://schemas.microsoft.com/office/drawing/2014/main" id="{12BCC6D8-7F29-4044-9121-03D4F128FF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19459" name="Espace réservé du numéro de diapositive 4">
            <a:extLst>
              <a:ext uri="{FF2B5EF4-FFF2-40B4-BE49-F238E27FC236}">
                <a16:creationId xmlns:a16="http://schemas.microsoft.com/office/drawing/2014/main" id="{EE79FAB6-2E11-4BE3-A001-B3D9B34D78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A2F6E1A-106A-4E21-AD4F-F650E3168E61}" type="slidenum">
              <a:rPr lang="fr-FR" altLang="en-US">
                <a:latin typeface="Arial Black" panose="020B0A04020102020204" pitchFamily="34" charset="0"/>
              </a:rPr>
              <a:pPr eaLnBrk="1" hangingPunct="1"/>
              <a:t>17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19460" name="Espace réservé de la date 5">
            <a:extLst>
              <a:ext uri="{FF2B5EF4-FFF2-40B4-BE49-F238E27FC236}">
                <a16:creationId xmlns:a16="http://schemas.microsoft.com/office/drawing/2014/main" id="{D343115F-1F03-432F-B2C0-41A1BC7CEBC8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3DB2064-DC1D-4028-82A6-9D9EE3BA49CE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19461" name="Rectangle 2">
            <a:extLst>
              <a:ext uri="{FF2B5EF4-FFF2-40B4-BE49-F238E27FC236}">
                <a16:creationId xmlns:a16="http://schemas.microsoft.com/office/drawing/2014/main" id="{914D7625-D7B6-4DA7-A748-F7BD88B1FD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/>
              <a:t>La boite de dialogue Attribution automatique s’affiche automatiquement en cas d’attribution interne des numéros de lots. Vous cliquez sur Oui pour continuer.</a:t>
            </a:r>
          </a:p>
        </p:txBody>
      </p:sp>
      <p:pic>
        <p:nvPicPr>
          <p:cNvPr id="19462" name="Picture 9">
            <a:extLst>
              <a:ext uri="{FF2B5EF4-FFF2-40B4-BE49-F238E27FC236}">
                <a16:creationId xmlns:a16="http://schemas.microsoft.com/office/drawing/2014/main" id="{FF5CB368-9411-4162-B201-13DACD782566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9463" name="Line 10">
            <a:extLst>
              <a:ext uri="{FF2B5EF4-FFF2-40B4-BE49-F238E27FC236}">
                <a16:creationId xmlns:a16="http://schemas.microsoft.com/office/drawing/2014/main" id="{832D6C5F-A341-4F0E-A1F9-EEBAB48851A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14500" y="3289300"/>
            <a:ext cx="76200" cy="10668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u pied de page 3">
            <a:extLst>
              <a:ext uri="{FF2B5EF4-FFF2-40B4-BE49-F238E27FC236}">
                <a16:creationId xmlns:a16="http://schemas.microsoft.com/office/drawing/2014/main" id="{AC2B4260-B350-434E-9875-45E75E44E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20483" name="Espace réservé du numéro de diapositive 4">
            <a:extLst>
              <a:ext uri="{FF2B5EF4-FFF2-40B4-BE49-F238E27FC236}">
                <a16:creationId xmlns:a16="http://schemas.microsoft.com/office/drawing/2014/main" id="{CA27C8A7-1421-4D54-BE14-BABA4E267C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D948CA-2A04-40B7-9795-87CBE8A73507}" type="slidenum">
              <a:rPr lang="fr-FR" altLang="en-US">
                <a:latin typeface="Arial Black" panose="020B0A04020102020204" pitchFamily="34" charset="0"/>
              </a:rPr>
              <a:pPr eaLnBrk="1" hangingPunct="1"/>
              <a:t>18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20484" name="Espace réservé de la date 5">
            <a:extLst>
              <a:ext uri="{FF2B5EF4-FFF2-40B4-BE49-F238E27FC236}">
                <a16:creationId xmlns:a16="http://schemas.microsoft.com/office/drawing/2014/main" id="{3FFA6C1A-DD18-484D-B006-419F4D5FE604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9B3BD0C-48CC-4FB6-A267-EC74EEBF1740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20485" name="Rectangle 2">
            <a:extLst>
              <a:ext uri="{FF2B5EF4-FFF2-40B4-BE49-F238E27FC236}">
                <a16:creationId xmlns:a16="http://schemas.microsoft.com/office/drawing/2014/main" id="{F9700E73-CC21-4CFF-9F7C-80185C32DE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en-US"/>
              <a:t>Le système standard affiche les pages à onglet de sélection suivantes :</a:t>
            </a:r>
            <a:r>
              <a:rPr lang="fr-FR" altLang="en-US"/>
              <a:t> </a:t>
            </a:r>
          </a:p>
        </p:txBody>
      </p:sp>
      <p:pic>
        <p:nvPicPr>
          <p:cNvPr id="20486" name="Picture 7">
            <a:extLst>
              <a:ext uri="{FF2B5EF4-FFF2-40B4-BE49-F238E27FC236}">
                <a16:creationId xmlns:a16="http://schemas.microsoft.com/office/drawing/2014/main" id="{49E6ADAB-730C-478D-B165-6CEF2339B092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u pied de page 3">
            <a:extLst>
              <a:ext uri="{FF2B5EF4-FFF2-40B4-BE49-F238E27FC236}">
                <a16:creationId xmlns:a16="http://schemas.microsoft.com/office/drawing/2014/main" id="{E10B5870-6335-4C36-B4BF-BC1FDD4A98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21507" name="Espace réservé du numéro de diapositive 4">
            <a:extLst>
              <a:ext uri="{FF2B5EF4-FFF2-40B4-BE49-F238E27FC236}">
                <a16:creationId xmlns:a16="http://schemas.microsoft.com/office/drawing/2014/main" id="{7B0DCC77-DF5C-4A79-918B-8C7D3ABA44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B98A796-7585-4E4B-97AF-64278A2825B6}" type="slidenum">
              <a:rPr lang="fr-FR" altLang="en-US">
                <a:latin typeface="Arial Black" panose="020B0A04020102020204" pitchFamily="34" charset="0"/>
              </a:rPr>
              <a:pPr eaLnBrk="1" hangingPunct="1"/>
              <a:t>19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21508" name="Espace réservé de la date 5">
            <a:extLst>
              <a:ext uri="{FF2B5EF4-FFF2-40B4-BE49-F238E27FC236}">
                <a16:creationId xmlns:a16="http://schemas.microsoft.com/office/drawing/2014/main" id="{907DBC9E-A391-471D-9512-CC38FA58A685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D0AF6F3-6870-4C7A-873E-0BB6E87FB58A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21509" name="Rectangle 2">
            <a:extLst>
              <a:ext uri="{FF2B5EF4-FFF2-40B4-BE49-F238E27FC236}">
                <a16:creationId xmlns:a16="http://schemas.microsoft.com/office/drawing/2014/main" id="{BACA8E5A-59A6-4357-9C1B-D4BDCED346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/>
              <a:t>Dans la ligne de message, vous obtenez le message indiquant que le lot a été sauvegardé.</a:t>
            </a:r>
          </a:p>
        </p:txBody>
      </p:sp>
      <p:pic>
        <p:nvPicPr>
          <p:cNvPr id="21510" name="Picture 3">
            <a:extLst>
              <a:ext uri="{FF2B5EF4-FFF2-40B4-BE49-F238E27FC236}">
                <a16:creationId xmlns:a16="http://schemas.microsoft.com/office/drawing/2014/main" id="{A6C30CAA-AC42-47A2-9CEA-CC215AE5796B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pied de page 3">
            <a:extLst>
              <a:ext uri="{FF2B5EF4-FFF2-40B4-BE49-F238E27FC236}">
                <a16:creationId xmlns:a16="http://schemas.microsoft.com/office/drawing/2014/main" id="{DBA21BEE-C073-4CD8-BC9C-D3F0499CC2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4099" name="Espace réservé du numéro de diapositive 4">
            <a:extLst>
              <a:ext uri="{FF2B5EF4-FFF2-40B4-BE49-F238E27FC236}">
                <a16:creationId xmlns:a16="http://schemas.microsoft.com/office/drawing/2014/main" id="{B91D255B-F3DB-45A9-A8F1-D64965B3D9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3283BF2-E97D-44DE-B41A-EE58A27E03B4}" type="slidenum">
              <a:rPr lang="fr-FR" altLang="en-US">
                <a:latin typeface="Arial Black" panose="020B0A04020102020204" pitchFamily="34" charset="0"/>
              </a:rPr>
              <a:pPr eaLnBrk="1" hangingPunct="1"/>
              <a:t>2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4100" name="Espace réservé de la date 5">
            <a:extLst>
              <a:ext uri="{FF2B5EF4-FFF2-40B4-BE49-F238E27FC236}">
                <a16:creationId xmlns:a16="http://schemas.microsoft.com/office/drawing/2014/main" id="{43F14A9E-EC9D-4920-A72D-60E447CAC5FF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1FC377-2F40-4F8D-B0D6-25D60D028A6E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4101" name="Rectangle 2">
            <a:extLst>
              <a:ext uri="{FF2B5EF4-FFF2-40B4-BE49-F238E27FC236}">
                <a16:creationId xmlns:a16="http://schemas.microsoft.com/office/drawing/2014/main" id="{A58ED30C-5306-4AE8-B41D-76FA136D27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634412" cy="5824537"/>
          </a:xfrm>
        </p:spPr>
        <p:txBody>
          <a:bodyPr/>
          <a:lstStyle/>
          <a:p>
            <a:pPr marL="463550" indent="-463550" defTabSz="449263" eaLnBrk="1" hangingPunct="1"/>
            <a:endParaRPr lang="fr-FR" altLang="en-US" sz="1400" b="1"/>
          </a:p>
          <a:p>
            <a:pPr marL="463550" indent="-463550" defTabSz="449263" eaLnBrk="1" hangingPunct="1"/>
            <a:r>
              <a:rPr lang="fr-FR" altLang="en-US" sz="1400" b="1"/>
              <a:t>Si votre entreprise a besoin d'expertise SD, MM, WM, PS, Retail, HR… pour renforcer son centre de compétences,</a:t>
            </a:r>
            <a:br>
              <a:rPr lang="fr-FR" altLang="en-US" sz="1400" b="1"/>
            </a:br>
            <a:endParaRPr lang="fr-FR" altLang="en-US" sz="1400" b="1"/>
          </a:p>
          <a:p>
            <a:pPr marL="463550" indent="-463550" defTabSz="449263" eaLnBrk="1" hangingPunct="1"/>
            <a:br>
              <a:rPr lang="fr-FR" altLang="en-US" sz="1400" b="1"/>
            </a:br>
            <a:r>
              <a:rPr lang="fr-FR" altLang="en-US" sz="1400" b="1"/>
              <a:t>Si elle veut libérer son centre de compétences des réponses aux questions sur l'utilisation de SAP pour qu'il se concentre sur la maintenance évolutive,</a:t>
            </a:r>
            <a:br>
              <a:rPr lang="fr-FR" altLang="en-US" sz="1400" b="1"/>
            </a:br>
            <a:endParaRPr lang="fr-FR" altLang="en-US" sz="1400" b="1"/>
          </a:p>
          <a:p>
            <a:pPr marL="463550" indent="-463550" defTabSz="449263" eaLnBrk="1" hangingPunct="1"/>
            <a:br>
              <a:rPr lang="fr-FR" altLang="en-US" sz="1400" b="1"/>
            </a:br>
            <a:r>
              <a:rPr lang="fr-FR" altLang="en-US" sz="1400" b="1"/>
              <a:t>Si elle veut externaliser son centre de compétences,</a:t>
            </a:r>
            <a:br>
              <a:rPr lang="fr-FR" altLang="en-US" sz="1400" b="1"/>
            </a:br>
            <a:endParaRPr lang="fr-FR" altLang="en-US" sz="1400" b="1"/>
          </a:p>
          <a:p>
            <a:pPr marL="463550" indent="-463550" defTabSz="449263" eaLnBrk="1" hangingPunct="1"/>
            <a:br>
              <a:rPr lang="fr-FR" altLang="en-US" sz="1400" b="1"/>
            </a:br>
            <a:r>
              <a:rPr lang="fr-FR" altLang="en-US" sz="1400" b="1"/>
              <a:t>Si elle veut une Tierce Maintenance Applicative (TMA),</a:t>
            </a:r>
            <a:br>
              <a:rPr lang="fr-FR" altLang="en-US" sz="1400" b="1"/>
            </a:br>
            <a:endParaRPr lang="fr-FR" altLang="en-US" sz="1400" b="1"/>
          </a:p>
          <a:p>
            <a:pPr marL="463550" indent="-463550" defTabSz="449263" eaLnBrk="1" hangingPunct="1"/>
            <a:br>
              <a:rPr lang="fr-FR" altLang="en-US" sz="1400" b="1"/>
            </a:br>
            <a:r>
              <a:rPr lang="fr-FR" altLang="en-US" sz="1400" b="1"/>
              <a:t>Si elle veut former ses utilisateurs, ...</a:t>
            </a:r>
            <a:br>
              <a:rPr lang="fr-FR" altLang="en-US" sz="1400" b="1"/>
            </a:br>
            <a:endParaRPr lang="fr-FR" altLang="en-US" sz="1400" b="1"/>
          </a:p>
          <a:p>
            <a:pPr marL="463550" indent="-463550" defTabSz="449263" eaLnBrk="1" hangingPunct="1"/>
            <a:br>
              <a:rPr lang="fr-FR" altLang="en-US" sz="1400" b="1"/>
            </a:br>
            <a:r>
              <a:rPr lang="fr-FR" altLang="en-US" sz="1400" b="1"/>
              <a:t>je peux répondre à l'ensemble de vos besoins avec le meilleur rapport qualité/prix du marché. </a:t>
            </a:r>
            <a:br>
              <a:rPr lang="fr-FR" altLang="en-US" sz="1400" b="1"/>
            </a:br>
            <a:endParaRPr lang="fr-FR" altLang="en-US" sz="1400" b="1"/>
          </a:p>
          <a:p>
            <a:pPr marL="463550" indent="-463550" defTabSz="449263" eaLnBrk="1" hangingPunct="1"/>
            <a:br>
              <a:rPr lang="fr-FR" altLang="en-US" sz="1400" b="1"/>
            </a:br>
            <a:r>
              <a:rPr lang="fr-FR" altLang="en-US" sz="1400" b="1"/>
              <a:t>Vous pouvez me contacter via la rubrique Contact ou sur mon adresse courriel </a:t>
            </a:r>
            <a:r>
              <a:rPr lang="fr-FR" altLang="en-US" sz="1400" b="1">
                <a:hlinkClick r:id="rId2"/>
              </a:rPr>
              <a:t>quesnot@sharesap.com</a:t>
            </a:r>
            <a:r>
              <a:rPr lang="fr-FR" altLang="en-US" sz="1400" b="1"/>
              <a:t>.</a:t>
            </a:r>
          </a:p>
          <a:p>
            <a:pPr marL="463550" indent="-463550" defTabSz="449263" eaLnBrk="1" hangingPunct="1"/>
            <a:endParaRPr lang="fr-FR" altLang="en-US" sz="1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u pied de page 3">
            <a:extLst>
              <a:ext uri="{FF2B5EF4-FFF2-40B4-BE49-F238E27FC236}">
                <a16:creationId xmlns:a16="http://schemas.microsoft.com/office/drawing/2014/main" id="{94130E0E-B5FC-45EB-A2E0-F4FEDEB986F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22531" name="Espace réservé du numéro de diapositive 4">
            <a:extLst>
              <a:ext uri="{FF2B5EF4-FFF2-40B4-BE49-F238E27FC236}">
                <a16:creationId xmlns:a16="http://schemas.microsoft.com/office/drawing/2014/main" id="{B7D329DB-02C3-476F-962A-6F8BAB1502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6E5AD2F-CF79-410D-A13A-4431206DA7BA}" type="slidenum">
              <a:rPr lang="fr-FR" altLang="en-US">
                <a:latin typeface="Arial Black" panose="020B0A04020102020204" pitchFamily="34" charset="0"/>
              </a:rPr>
              <a:pPr eaLnBrk="1" hangingPunct="1"/>
              <a:t>20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22532" name="Espace réservé de la date 5">
            <a:extLst>
              <a:ext uri="{FF2B5EF4-FFF2-40B4-BE49-F238E27FC236}">
                <a16:creationId xmlns:a16="http://schemas.microsoft.com/office/drawing/2014/main" id="{EE65ECBC-4983-47CB-8453-2C5FDF18B756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56DFCA6-8D8B-46AF-9E0D-BB0416FEA7F8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22533" name="Rectangle 3">
            <a:extLst>
              <a:ext uri="{FF2B5EF4-FFF2-40B4-BE49-F238E27FC236}">
                <a16:creationId xmlns:a16="http://schemas.microsoft.com/office/drawing/2014/main" id="{525489B2-070E-466B-9DF1-65CEEC2AA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130925"/>
          </a:xfrm>
        </p:spPr>
        <p:txBody>
          <a:bodyPr/>
          <a:lstStyle/>
          <a:p>
            <a:pPr eaLnBrk="1" hangingPunct="1"/>
            <a:endParaRPr lang="fr-FR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fr-FR" altLang="en-US" sz="1400" b="1"/>
              <a:t>Mes références SAP R3 : CODILOG, Valois, Janssen Cilag, Aventis, Lubrizol, Bayer, Le CESI</a:t>
            </a:r>
            <a:br>
              <a:rPr lang="fr-FR" altLang="en-US" sz="1400" b="1"/>
            </a:br>
            <a:endParaRPr lang="fr-FR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/>
              <a:t>Toute représentation ou reproduction de mes guides , même partielle, par quelques procédés et à</a:t>
            </a:r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/>
              <a:t>quelques fins que ce soit, est interdite sans mon autorisation écrite explicite.</a:t>
            </a:r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endParaRPr lang="en-GB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/>
              <a:t>L'utilisation de mes documents est strictement réservée à un usage privé (article L122-5 du code de la </a:t>
            </a:r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/>
              <a:t>Propriété intellectuelle).</a:t>
            </a:r>
            <a:br>
              <a:rPr lang="en-GB" altLang="en-US" sz="1400" b="1"/>
            </a:br>
            <a:endParaRPr lang="en-GB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/>
              <a:t>Pour tout autre usage, merci de me consulter préalablement. </a:t>
            </a:r>
            <a:br>
              <a:rPr lang="en-GB" altLang="en-US" sz="1400" b="1"/>
            </a:br>
            <a:endParaRPr lang="en-GB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br>
              <a:rPr lang="en-GB" altLang="en-US" sz="1400"/>
            </a:br>
            <a:r>
              <a:rPr lang="en-GB" altLang="en-US" sz="1400" b="1"/>
              <a:t>SAP , Marque déposée par SAP AG et noms suivants :</a:t>
            </a:r>
            <a:br>
              <a:rPr lang="en-GB" altLang="en-US" sz="1400" b="1"/>
            </a:br>
            <a:endParaRPr lang="en-GB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br>
              <a:rPr lang="en-GB" altLang="en-US" sz="1400"/>
            </a:br>
            <a:r>
              <a:rPr lang="en-GB" altLang="en-US" sz="1400" b="1"/>
              <a:t>ABAP, ABAP/4, BAPI, Management Cockpit, InterSAP, RIVA, R/2, R/3, R/3 Retail, SAP (Logo), SAP (Word), SAPaccess, SAPfile, SAPfind, SAPmail, SAPoffice, SAPscript, SAPtime, SAPtronic, SAP-EDI, SAP EarlyWatch, SAP ArchiveLink, SAP Business Workflow, ALE/WEB, SAPPHIRE, TeamSAP </a:t>
            </a:r>
            <a:br>
              <a:rPr lang="en-GB" altLang="en-US" sz="1400" b="1"/>
            </a:br>
            <a:endParaRPr lang="en-GB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/>
              <a:t>Je ne peux être accusé de contrefaçon ou de reproductions interdites pour les raisons suivantes : </a:t>
            </a:r>
            <a:br>
              <a:rPr lang="en-GB" altLang="en-US" sz="1400" b="1"/>
            </a:br>
            <a:endParaRPr lang="en-GB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/>
              <a:t>Mes guides utilisateurs et de paramétrage sont issus de mes connaissances personnelles et de sites web.</a:t>
            </a:r>
            <a:br>
              <a:rPr lang="en-GB" altLang="en-US" sz="1400" b="1"/>
            </a:br>
            <a:endParaRPr lang="en-GB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/>
              <a:t>Les noms des personnes et sites sont clairement énoncés.</a:t>
            </a:r>
            <a:br>
              <a:rPr lang="en-GB" altLang="en-US" sz="1400" b="1"/>
            </a:br>
            <a:endParaRPr lang="en-GB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>
                <a:solidFill>
                  <a:srgbClr val="CC3300"/>
                </a:solidFill>
              </a:rPr>
              <a:t>	http://www.sharesap.com </a:t>
            </a:r>
            <a:r>
              <a:rPr lang="en-GB" altLang="en-US" sz="1400" b="1"/>
              <a:t> est indépendant de SAP</a:t>
            </a:r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endParaRPr lang="en-GB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/>
              <a:t>	Sharesap n'est pas affilié à SAP AG ou à l'une de ses filiales. </a:t>
            </a:r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endParaRPr lang="en-GB" altLang="en-US" sz="1400" b="1"/>
          </a:p>
          <a:p>
            <a:pPr eaLnBrk="1" hangingPunct="1">
              <a:lnSpc>
                <a:spcPct val="80000"/>
              </a:lnSpc>
              <a:spcBef>
                <a:spcPts val="325"/>
              </a:spcBef>
            </a:pPr>
            <a:r>
              <a:rPr lang="en-GB" altLang="en-US" sz="1400" b="1"/>
              <a:t>Copyright (C) 2005 – 2050 . Tous droits réservés. </a:t>
            </a:r>
          </a:p>
          <a:p>
            <a:pPr eaLnBrk="1" hangingPunct="1">
              <a:lnSpc>
                <a:spcPct val="80000"/>
              </a:lnSpc>
              <a:spcBef>
                <a:spcPts val="375"/>
              </a:spcBef>
            </a:pPr>
            <a:endParaRPr lang="en-GB" altLang="en-US" sz="1400" b="1"/>
          </a:p>
          <a:p>
            <a:pPr eaLnBrk="1" hangingPunct="1"/>
            <a:endParaRPr lang="fr-FR" altLang="en-US" sz="1400" b="1"/>
          </a:p>
          <a:p>
            <a:pPr eaLnBrk="1" hangingPunct="1"/>
            <a:endParaRPr lang="fr-FR" altLang="en-US" sz="1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u pied de page 3">
            <a:extLst>
              <a:ext uri="{FF2B5EF4-FFF2-40B4-BE49-F238E27FC236}">
                <a16:creationId xmlns:a16="http://schemas.microsoft.com/office/drawing/2014/main" id="{F2A26037-C761-47FB-A0C4-AFB5B6EE58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5123" name="Espace réservé du numéro de diapositive 4">
            <a:extLst>
              <a:ext uri="{FF2B5EF4-FFF2-40B4-BE49-F238E27FC236}">
                <a16:creationId xmlns:a16="http://schemas.microsoft.com/office/drawing/2014/main" id="{3469C215-5C01-4AA2-A534-3A0D7C3AA3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9092F55-CC35-45FC-9FE9-34F33EF30253}" type="slidenum">
              <a:rPr lang="fr-FR" altLang="en-US">
                <a:latin typeface="Arial Black" panose="020B0A04020102020204" pitchFamily="34" charset="0"/>
              </a:rPr>
              <a:pPr eaLnBrk="1" hangingPunct="1"/>
              <a:t>3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5124" name="Espace réservé de la date 5">
            <a:extLst>
              <a:ext uri="{FF2B5EF4-FFF2-40B4-BE49-F238E27FC236}">
                <a16:creationId xmlns:a16="http://schemas.microsoft.com/office/drawing/2014/main" id="{66408170-F077-444D-9CD4-C5EB44071505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34D84E8-4F5B-44DF-91C2-069DBB70A3B0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5125" name="Rectangle 2">
            <a:extLst>
              <a:ext uri="{FF2B5EF4-FFF2-40B4-BE49-F238E27FC236}">
                <a16:creationId xmlns:a16="http://schemas.microsoft.com/office/drawing/2014/main" id="{5D035E67-086C-44B9-864C-3B24F8DD5E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 b="1"/>
              <a:t>SOMMAIRE</a:t>
            </a:r>
          </a:p>
        </p:txBody>
      </p:sp>
      <p:sp>
        <p:nvSpPr>
          <p:cNvPr id="5126" name="Rectangle 3">
            <a:extLst>
              <a:ext uri="{FF2B5EF4-FFF2-40B4-BE49-F238E27FC236}">
                <a16:creationId xmlns:a16="http://schemas.microsoft.com/office/drawing/2014/main" id="{8CC9CCCB-9DEF-4B1D-849F-3419D6B06A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n"/>
            </a:pPr>
            <a:r>
              <a:rPr lang="fr-FR" altLang="en-US"/>
              <a:t>Accès </a:t>
            </a:r>
          </a:p>
          <a:p>
            <a:pPr lvl="1" eaLnBrk="1" hangingPunct="1">
              <a:buFont typeface="Wingdings" panose="05000000000000000000" pitchFamily="2" charset="2"/>
              <a:buChar char="¨"/>
            </a:pPr>
            <a:r>
              <a:rPr lang="fr-FR" altLang="en-US"/>
              <a:t>Attribution d’un numéro de lot  </a:t>
            </a:r>
          </a:p>
          <a:p>
            <a:pPr lvl="1" eaLnBrk="1" hangingPunct="1">
              <a:buFont typeface="Wingdings" panose="05000000000000000000" pitchFamily="2" charset="2"/>
              <a:buChar char="¨"/>
            </a:pPr>
            <a:r>
              <a:rPr lang="fr-FR" altLang="en-US"/>
              <a:t>Création d’une fiche lot  </a:t>
            </a:r>
          </a:p>
          <a:p>
            <a:pPr eaLnBrk="1" hangingPunct="1">
              <a:buFont typeface="Wingdings" panose="05000000000000000000" pitchFamily="2" charset="2"/>
              <a:buChar char="n"/>
            </a:pPr>
            <a:endParaRPr lang="fr-FR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Espace réservé du pied de page 3">
            <a:extLst>
              <a:ext uri="{FF2B5EF4-FFF2-40B4-BE49-F238E27FC236}">
                <a16:creationId xmlns:a16="http://schemas.microsoft.com/office/drawing/2014/main" id="{109D45FD-9BBE-4C82-AD46-6472EB081BF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6147" name="Espace réservé du numéro de diapositive 4">
            <a:extLst>
              <a:ext uri="{FF2B5EF4-FFF2-40B4-BE49-F238E27FC236}">
                <a16:creationId xmlns:a16="http://schemas.microsoft.com/office/drawing/2014/main" id="{D950A404-43D4-47E8-865A-026F457FA2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8BD0CEA-61D2-4121-8010-674B2C006ABF}" type="slidenum">
              <a:rPr lang="fr-FR" altLang="en-US">
                <a:latin typeface="Arial Black" panose="020B0A04020102020204" pitchFamily="34" charset="0"/>
              </a:rPr>
              <a:pPr eaLnBrk="1" hangingPunct="1"/>
              <a:t>4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6148" name="Espace réservé de la date 5">
            <a:extLst>
              <a:ext uri="{FF2B5EF4-FFF2-40B4-BE49-F238E27FC236}">
                <a16:creationId xmlns:a16="http://schemas.microsoft.com/office/drawing/2014/main" id="{820D35EC-3200-499D-B2C3-9325668F1880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99FFF78-D072-4D4C-B7F3-FB65BF83B4C8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6149" name="Rectangle 2">
            <a:extLst>
              <a:ext uri="{FF2B5EF4-FFF2-40B4-BE49-F238E27FC236}">
                <a16:creationId xmlns:a16="http://schemas.microsoft.com/office/drawing/2014/main" id="{E7E7C0F5-8EF8-4D74-AACD-9CC0C95182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651000"/>
          </a:xfrm>
        </p:spPr>
        <p:txBody>
          <a:bodyPr/>
          <a:lstStyle/>
          <a:p>
            <a:pPr eaLnBrk="1" hangingPunct="1"/>
            <a:r>
              <a:rPr lang="fr-FR" altLang="en-US" b="1"/>
              <a:t>Fonctionnalités</a:t>
            </a:r>
            <a:br>
              <a:rPr lang="fr-FR" altLang="en-US" b="1"/>
            </a:br>
            <a:br>
              <a:rPr lang="fr-FR" altLang="en-US" b="1"/>
            </a:br>
            <a:r>
              <a:rPr lang="fr-FR" altLang="en-US" b="1"/>
              <a:t>Création manuelle d’une fiche lot</a:t>
            </a:r>
            <a:br>
              <a:rPr lang="fr-FR" altLang="en-US" b="1"/>
            </a:br>
            <a:br>
              <a:rPr lang="fr-FR" altLang="en-US" b="1"/>
            </a:br>
            <a:r>
              <a:rPr lang="fr-FR" altLang="en-US"/>
              <a:t>Pour créer une fiche lot manuellement, sélectionnez </a:t>
            </a:r>
            <a:r>
              <a:rPr lang="fr-FR" altLang="en-US" i="1"/>
              <a:t>Logistique</a:t>
            </a:r>
            <a:r>
              <a:rPr lang="fr-FR" altLang="en-US"/>
              <a:t> -&gt; </a:t>
            </a:r>
            <a:r>
              <a:rPr lang="fr-FR" altLang="en-US" i="1"/>
              <a:t>Fonctions centrales </a:t>
            </a:r>
            <a:r>
              <a:rPr lang="fr-FR" altLang="en-US"/>
              <a:t>-&gt; </a:t>
            </a:r>
            <a:r>
              <a:rPr lang="fr-FR" altLang="en-US" i="1"/>
              <a:t>Gestion des lots </a:t>
            </a:r>
            <a:r>
              <a:rPr lang="fr-FR" altLang="en-US"/>
              <a:t>-&gt; </a:t>
            </a:r>
            <a:r>
              <a:rPr lang="fr-FR" altLang="en-US" i="1"/>
              <a:t>Lot </a:t>
            </a:r>
            <a:r>
              <a:rPr lang="fr-FR" altLang="en-US"/>
              <a:t>-&gt; </a:t>
            </a:r>
            <a:r>
              <a:rPr lang="fr-FR" altLang="en-US" i="1"/>
              <a:t>Créer.</a:t>
            </a:r>
          </a:p>
        </p:txBody>
      </p:sp>
      <p:pic>
        <p:nvPicPr>
          <p:cNvPr id="6150" name="Picture 11">
            <a:extLst>
              <a:ext uri="{FF2B5EF4-FFF2-40B4-BE49-F238E27FC236}">
                <a16:creationId xmlns:a16="http://schemas.microsoft.com/office/drawing/2014/main" id="{3D3E4893-D7A3-4AAD-9173-84C3C17DBEB9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100" y="1816100"/>
            <a:ext cx="8826500" cy="42926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pied de page 3">
            <a:extLst>
              <a:ext uri="{FF2B5EF4-FFF2-40B4-BE49-F238E27FC236}">
                <a16:creationId xmlns:a16="http://schemas.microsoft.com/office/drawing/2014/main" id="{6E6E604F-1CEC-4024-9932-F9433487D4A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7171" name="Espace réservé du numéro de diapositive 4">
            <a:extLst>
              <a:ext uri="{FF2B5EF4-FFF2-40B4-BE49-F238E27FC236}">
                <a16:creationId xmlns:a16="http://schemas.microsoft.com/office/drawing/2014/main" id="{BCCF6A41-44AD-4D7D-BEE4-6C4777E61A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F490C79-0591-4FFD-A0B5-BCFB37435A29}" type="slidenum">
              <a:rPr lang="fr-FR" altLang="en-US">
                <a:latin typeface="Arial Black" panose="020B0A04020102020204" pitchFamily="34" charset="0"/>
              </a:rPr>
              <a:pPr eaLnBrk="1" hangingPunct="1"/>
              <a:t>5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7172" name="Espace réservé de la date 5">
            <a:extLst>
              <a:ext uri="{FF2B5EF4-FFF2-40B4-BE49-F238E27FC236}">
                <a16:creationId xmlns:a16="http://schemas.microsoft.com/office/drawing/2014/main" id="{F53AF207-A1CD-4DA5-A001-9CCA4D693F49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D16B025-55CF-443A-8FD7-FE7DB15D12E6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7173" name="Rectangle 2">
            <a:extLst>
              <a:ext uri="{FF2B5EF4-FFF2-40B4-BE49-F238E27FC236}">
                <a16:creationId xmlns:a16="http://schemas.microsoft.com/office/drawing/2014/main" id="{B71437FD-A72B-4758-B813-CBDE9AC938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Vous pouvez également renseigner le code transaction MSC1N dans la zone de commande puis vous cliquez sur entrée.</a:t>
            </a:r>
            <a:endParaRPr lang="fr-FR" altLang="en-US"/>
          </a:p>
        </p:txBody>
      </p:sp>
      <p:pic>
        <p:nvPicPr>
          <p:cNvPr id="7174" name="Picture 3">
            <a:extLst>
              <a:ext uri="{FF2B5EF4-FFF2-40B4-BE49-F238E27FC236}">
                <a16:creationId xmlns:a16="http://schemas.microsoft.com/office/drawing/2014/main" id="{DBB3F72C-9B52-41E2-8F8D-F1AFFA652296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ce réservé du pied de page 3">
            <a:extLst>
              <a:ext uri="{FF2B5EF4-FFF2-40B4-BE49-F238E27FC236}">
                <a16:creationId xmlns:a16="http://schemas.microsoft.com/office/drawing/2014/main" id="{79BA1E2C-7AB2-4BD9-AF18-66F673EB77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8195" name="Espace réservé du numéro de diapositive 4">
            <a:extLst>
              <a:ext uri="{FF2B5EF4-FFF2-40B4-BE49-F238E27FC236}">
                <a16:creationId xmlns:a16="http://schemas.microsoft.com/office/drawing/2014/main" id="{E1B0AA52-1252-4627-96E0-2D9F35133E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2866F06-2702-4283-BBA3-DB8E21EA726B}" type="slidenum">
              <a:rPr lang="fr-FR" altLang="en-US">
                <a:latin typeface="Arial Black" panose="020B0A04020102020204" pitchFamily="34" charset="0"/>
              </a:rPr>
              <a:pPr eaLnBrk="1" hangingPunct="1"/>
              <a:t>6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8196" name="Espace réservé de la date 5">
            <a:extLst>
              <a:ext uri="{FF2B5EF4-FFF2-40B4-BE49-F238E27FC236}">
                <a16:creationId xmlns:a16="http://schemas.microsoft.com/office/drawing/2014/main" id="{54318496-0B70-4F8F-8C31-9847DAC0257C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0270729-BC13-45A5-9B06-49106D894B32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8197" name="Rectangle 2">
            <a:extLst>
              <a:ext uri="{FF2B5EF4-FFF2-40B4-BE49-F238E27FC236}">
                <a16:creationId xmlns:a16="http://schemas.microsoft.com/office/drawing/2014/main" id="{C77A1344-F38B-4901-9568-4C06724E20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/>
              <a:t>Dans les fonctions</a:t>
            </a:r>
            <a:r>
              <a:rPr lang="fr-FR" altLang="en-US" i="1"/>
              <a:t> Afficher lot </a:t>
            </a:r>
            <a:r>
              <a:rPr lang="fr-FR" altLang="en-US"/>
              <a:t>(</a:t>
            </a:r>
            <a:r>
              <a:rPr lang="fr-FR" altLang="en-US" i="1"/>
              <a:t>Lot</a:t>
            </a:r>
            <a:r>
              <a:rPr lang="fr-FR" altLang="en-US"/>
              <a:t> -&gt; </a:t>
            </a:r>
            <a:r>
              <a:rPr lang="fr-FR" altLang="en-US" i="1"/>
              <a:t>Afficher</a:t>
            </a:r>
            <a:r>
              <a:rPr lang="fr-FR" altLang="en-US"/>
              <a:t>) et </a:t>
            </a:r>
            <a:r>
              <a:rPr lang="fr-FR" altLang="en-US">
                <a:hlinkClick r:id="rId2"/>
              </a:rPr>
              <a:t>Modifier lot</a:t>
            </a:r>
            <a:r>
              <a:rPr lang="fr-FR" altLang="en-US"/>
              <a:t> (</a:t>
            </a:r>
            <a:r>
              <a:rPr lang="fr-FR" altLang="en-US" i="1"/>
              <a:t>Lot</a:t>
            </a:r>
            <a:r>
              <a:rPr lang="fr-FR" altLang="en-US"/>
              <a:t> -&gt; </a:t>
            </a:r>
            <a:r>
              <a:rPr lang="fr-FR" altLang="en-US" i="1"/>
              <a:t>Modifier</a:t>
            </a:r>
            <a:r>
              <a:rPr lang="fr-FR" altLang="en-US"/>
              <a:t>), vous pouvez créer des lots en sélectionnant le bouton de commande &lt;Créer&gt; . </a:t>
            </a:r>
          </a:p>
        </p:txBody>
      </p:sp>
      <p:pic>
        <p:nvPicPr>
          <p:cNvPr id="8198" name="Picture 3">
            <a:extLst>
              <a:ext uri="{FF2B5EF4-FFF2-40B4-BE49-F238E27FC236}">
                <a16:creationId xmlns:a16="http://schemas.microsoft.com/office/drawing/2014/main" id="{3737230B-EB15-42B2-AEA2-7BB9CBB00D2C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199" name="Line 4">
            <a:extLst>
              <a:ext uri="{FF2B5EF4-FFF2-40B4-BE49-F238E27FC236}">
                <a16:creationId xmlns:a16="http://schemas.microsoft.com/office/drawing/2014/main" id="{9D961804-6738-4FCA-9FFD-43347BE988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0200" y="1054100"/>
            <a:ext cx="520700" cy="9271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u pied de page 2">
            <a:extLst>
              <a:ext uri="{FF2B5EF4-FFF2-40B4-BE49-F238E27FC236}">
                <a16:creationId xmlns:a16="http://schemas.microsoft.com/office/drawing/2014/main" id="{ADECA6DC-9459-4315-9908-18568D7AC57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9219" name="Espace réservé du numéro de diapositive 3">
            <a:extLst>
              <a:ext uri="{FF2B5EF4-FFF2-40B4-BE49-F238E27FC236}">
                <a16:creationId xmlns:a16="http://schemas.microsoft.com/office/drawing/2014/main" id="{8BB119AE-167A-43C3-A298-88AC6B685B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7F91C4B-3291-4C25-B8F3-ECFED380CF2B}" type="slidenum">
              <a:rPr lang="fr-FR" altLang="en-US">
                <a:latin typeface="Arial Black" panose="020B0A04020102020204" pitchFamily="34" charset="0"/>
              </a:rPr>
              <a:pPr eaLnBrk="1" hangingPunct="1"/>
              <a:t>7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9220" name="Espace réservé de la date 4">
            <a:extLst>
              <a:ext uri="{FF2B5EF4-FFF2-40B4-BE49-F238E27FC236}">
                <a16:creationId xmlns:a16="http://schemas.microsoft.com/office/drawing/2014/main" id="{79D2B089-E186-4B66-94D3-89FCDF24DF5C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CA48E9-E42E-4A03-8D4D-2157B301B41E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9221" name="Rectangle 2">
            <a:extLst>
              <a:ext uri="{FF2B5EF4-FFF2-40B4-BE49-F238E27FC236}">
                <a16:creationId xmlns:a16="http://schemas.microsoft.com/office/drawing/2014/main" id="{46AE4B78-2048-45B0-BD40-C50A451723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en-US" sz="2400"/>
              <a:t>Niveau de gestion du lot 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u pied de page 3">
            <a:extLst>
              <a:ext uri="{FF2B5EF4-FFF2-40B4-BE49-F238E27FC236}">
                <a16:creationId xmlns:a16="http://schemas.microsoft.com/office/drawing/2014/main" id="{5E150DCC-2242-4EC4-BDA4-DE37720B96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10243" name="Espace réservé du numéro de diapositive 4">
            <a:extLst>
              <a:ext uri="{FF2B5EF4-FFF2-40B4-BE49-F238E27FC236}">
                <a16:creationId xmlns:a16="http://schemas.microsoft.com/office/drawing/2014/main" id="{196E5B10-2E19-4102-96F5-AD1D0982D2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34DB737-9B5C-45D9-A83B-03063F907F60}" type="slidenum">
              <a:rPr lang="fr-FR" altLang="en-US">
                <a:latin typeface="Arial Black" panose="020B0A04020102020204" pitchFamily="34" charset="0"/>
              </a:rPr>
              <a:pPr eaLnBrk="1" hangingPunct="1"/>
              <a:t>8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10244" name="Espace réservé de la date 5">
            <a:extLst>
              <a:ext uri="{FF2B5EF4-FFF2-40B4-BE49-F238E27FC236}">
                <a16:creationId xmlns:a16="http://schemas.microsoft.com/office/drawing/2014/main" id="{1C137B1A-CB8E-4254-B38F-C4953136E9D9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52D8CB1-F318-4665-9F7B-FFC559FB90BC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10245" name="Rectangle 2">
            <a:extLst>
              <a:ext uri="{FF2B5EF4-FFF2-40B4-BE49-F238E27FC236}">
                <a16:creationId xmlns:a16="http://schemas.microsoft.com/office/drawing/2014/main" id="{A9833526-6368-4A00-AB37-01DF85DD0E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89000"/>
          </a:xfrm>
        </p:spPr>
        <p:txBody>
          <a:bodyPr/>
          <a:lstStyle/>
          <a:p>
            <a:pPr eaLnBrk="1" hangingPunct="1"/>
            <a:r>
              <a:rPr lang="fr-FR" altLang="en-US" sz="2400"/>
              <a:t>Attribution d’un numéro de lot </a:t>
            </a:r>
            <a:r>
              <a:rPr lang="fr-FR" altLang="en-US" sz="2400">
                <a:hlinkClick r:id="rId2"/>
              </a:rPr>
              <a:t> </a:t>
            </a:r>
            <a:endParaRPr lang="fr-FR" altLang="en-US" sz="2400"/>
          </a:p>
        </p:txBody>
      </p:sp>
      <p:sp>
        <p:nvSpPr>
          <p:cNvPr id="10246" name="Rectangle 3">
            <a:extLst>
              <a:ext uri="{FF2B5EF4-FFF2-40B4-BE49-F238E27FC236}">
                <a16:creationId xmlns:a16="http://schemas.microsoft.com/office/drawing/2014/main" id="{144B0D21-6C70-41EB-B78B-BF7B99D837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100" y="1104900"/>
            <a:ext cx="8826500" cy="5003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r-FR" altLang="en-US" sz="1400" b="1"/>
              <a:t>Utilisation</a:t>
            </a:r>
          </a:p>
          <a:p>
            <a:pPr eaLnBrk="1" hangingPunct="1">
              <a:lnSpc>
                <a:spcPct val="90000"/>
              </a:lnSpc>
            </a:pPr>
            <a:endParaRPr lang="fr-FR" altLang="en-US" sz="1400" b="1"/>
          </a:p>
          <a:p>
            <a:pPr eaLnBrk="1" hangingPunct="1">
              <a:lnSpc>
                <a:spcPct val="90000"/>
              </a:lnSpc>
            </a:pPr>
            <a:r>
              <a:rPr lang="fr-FR" altLang="en-US" sz="1400"/>
              <a:t>Vous utilisez cette fonction pour affecter une clé univoque à un lot. Cette clé univoque  est le numéro de lot. </a:t>
            </a:r>
          </a:p>
          <a:p>
            <a:pPr eaLnBrk="1" hangingPunct="1">
              <a:lnSpc>
                <a:spcPct val="90000"/>
              </a:lnSpc>
            </a:pPr>
            <a:r>
              <a:rPr lang="fr-FR" altLang="en-US" sz="1400"/>
              <a:t>Celui-ci identifie un lot de manière univoque dans le système SAP.  Le </a:t>
            </a:r>
            <a:r>
              <a:rPr lang="fr-FR" altLang="en-US" sz="1400">
                <a:hlinkClick r:id="rId3"/>
              </a:rPr>
              <a:t>niveau de gestion du lot</a:t>
            </a:r>
            <a:r>
              <a:rPr lang="fr-FR" altLang="en-US" sz="1400"/>
              <a:t> sélectionné </a:t>
            </a:r>
          </a:p>
          <a:p>
            <a:pPr eaLnBrk="1" hangingPunct="1">
              <a:lnSpc>
                <a:spcPct val="90000"/>
              </a:lnSpc>
            </a:pPr>
            <a:r>
              <a:rPr lang="fr-FR" altLang="en-US" sz="1400"/>
              <a:t>détermine le domaine dans lequel le numéro de lot est univoque.</a:t>
            </a:r>
          </a:p>
          <a:p>
            <a:pPr eaLnBrk="1" hangingPunct="1">
              <a:lnSpc>
                <a:spcPct val="90000"/>
              </a:lnSpc>
            </a:pPr>
            <a:endParaRPr lang="fr-FR" altLang="en-US" sz="1400"/>
          </a:p>
          <a:p>
            <a:pPr eaLnBrk="1" hangingPunct="1">
              <a:lnSpc>
                <a:spcPct val="90000"/>
              </a:lnSpc>
            </a:pPr>
            <a:r>
              <a:rPr lang="fr-FR" altLang="en-US" sz="1400"/>
              <a:t>Vous pouvez affecter le numéro de lot à différents moments, par exemple :</a:t>
            </a:r>
          </a:p>
          <a:p>
            <a:pPr eaLnBrk="1" hangingPunct="1">
              <a:lnSpc>
                <a:spcPct val="90000"/>
              </a:lnSpc>
            </a:pPr>
            <a:endParaRPr lang="fr-FR" altLang="en-US" sz="140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fr-FR" altLang="en-US" sz="1400"/>
              <a:t>lors de la création manuelle d’un lot ;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fr-FR" altLang="en-US" sz="1400"/>
              <a:t>lors de l’exécution de mouvements de stock, par exemple une entrée de marchandises ou un transfert ;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fr-FR" altLang="en-US" sz="1400"/>
              <a:t>lors de la création d’un ordre de fabrication ou de process ;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fr-FR" altLang="en-US" sz="1400"/>
              <a:t>lors de la prise d’une décision d’utilisation dans le management de la qualité ;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fr-FR" altLang="en-US" sz="1400"/>
              <a:t>lors de l’analyse qualité (par exemple, à cause du vieillissement) ;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fr-FR" altLang="en-US" sz="1400"/>
              <a:t>lors de la création d’une commande.</a:t>
            </a:r>
          </a:p>
          <a:p>
            <a:pPr eaLnBrk="1" hangingPunct="1">
              <a:lnSpc>
                <a:spcPct val="90000"/>
              </a:lnSpc>
            </a:pPr>
            <a:endParaRPr lang="fr-FR" altLang="en-US" sz="1400"/>
          </a:p>
          <a:p>
            <a:pPr eaLnBrk="1" hangingPunct="1">
              <a:lnSpc>
                <a:spcPct val="90000"/>
              </a:lnSpc>
            </a:pPr>
            <a:r>
              <a:rPr lang="fr-FR" altLang="en-US" sz="1400"/>
              <a:t>Fonctionnalités</a:t>
            </a:r>
          </a:p>
          <a:p>
            <a:pPr eaLnBrk="1" hangingPunct="1">
              <a:lnSpc>
                <a:spcPct val="90000"/>
              </a:lnSpc>
            </a:pPr>
            <a:endParaRPr lang="fr-FR" altLang="en-US" sz="1400"/>
          </a:p>
          <a:p>
            <a:pPr eaLnBrk="1" hangingPunct="1">
              <a:lnSpc>
                <a:spcPct val="90000"/>
              </a:lnSpc>
            </a:pPr>
            <a:r>
              <a:rPr lang="fr-FR" altLang="en-US" sz="1400"/>
              <a:t>Vous attribuez les numéros de lot 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fr-FR" altLang="en-US" sz="1400"/>
              <a:t>manuellement</a:t>
            </a:r>
          </a:p>
          <a:p>
            <a:pPr eaLnBrk="1" hangingPunct="1">
              <a:lnSpc>
                <a:spcPct val="90000"/>
              </a:lnSpc>
            </a:pPr>
            <a:r>
              <a:rPr lang="fr-FR" altLang="en-US" sz="1400"/>
              <a:t>ou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fr-FR" altLang="en-US" sz="1400"/>
              <a:t>automatiquement à l’aide de la fonction Attribution interne des numéros de lots.</a:t>
            </a:r>
          </a:p>
          <a:p>
            <a:pPr eaLnBrk="1" hangingPunct="1">
              <a:lnSpc>
                <a:spcPct val="90000"/>
              </a:lnSpc>
            </a:pPr>
            <a:endParaRPr lang="fr-FR" altLang="en-US" sz="1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u pied de page 3">
            <a:extLst>
              <a:ext uri="{FF2B5EF4-FFF2-40B4-BE49-F238E27FC236}">
                <a16:creationId xmlns:a16="http://schemas.microsoft.com/office/drawing/2014/main" id="{F64799A2-59F0-4078-8710-CE6028F893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http://www.sharesap.com Copyright (C). Tous droits réservés. </a:t>
            </a:r>
          </a:p>
        </p:txBody>
      </p:sp>
      <p:sp>
        <p:nvSpPr>
          <p:cNvPr id="11267" name="Espace réservé du numéro de diapositive 4">
            <a:extLst>
              <a:ext uri="{FF2B5EF4-FFF2-40B4-BE49-F238E27FC236}">
                <a16:creationId xmlns:a16="http://schemas.microsoft.com/office/drawing/2014/main" id="{AB38B6BA-6BAF-48BA-A48D-97EA951F42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64C264E-F771-4821-8054-D150E5B25A75}" type="slidenum">
              <a:rPr lang="fr-FR" altLang="en-US">
                <a:latin typeface="Arial Black" panose="020B0A04020102020204" pitchFamily="34" charset="0"/>
              </a:rPr>
              <a:pPr eaLnBrk="1" hangingPunct="1"/>
              <a:t>9</a:t>
            </a:fld>
            <a:endParaRPr lang="fr-FR" altLang="en-US">
              <a:latin typeface="Arial Black" panose="020B0A04020102020204" pitchFamily="34" charset="0"/>
            </a:endParaRPr>
          </a:p>
        </p:txBody>
      </p:sp>
      <p:sp>
        <p:nvSpPr>
          <p:cNvPr id="11268" name="Espace réservé de la date 5">
            <a:extLst>
              <a:ext uri="{FF2B5EF4-FFF2-40B4-BE49-F238E27FC236}">
                <a16:creationId xmlns:a16="http://schemas.microsoft.com/office/drawing/2014/main" id="{18E65446-F5DF-425E-A787-194EDC8E15D5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58B1627-135B-45A4-9FAE-4DD768E8A1C1}" type="datetime1">
              <a:rPr lang="fr-FR" altLang="en-US"/>
              <a:pPr eaLnBrk="1" hangingPunct="1"/>
              <a:t>05/04/2020</a:t>
            </a:fld>
            <a:endParaRPr lang="fr-FR" altLang="en-US"/>
          </a:p>
        </p:txBody>
      </p:sp>
      <p:sp>
        <p:nvSpPr>
          <p:cNvPr id="11269" name="Rectangle 3">
            <a:extLst>
              <a:ext uri="{FF2B5EF4-FFF2-40B4-BE49-F238E27FC236}">
                <a16:creationId xmlns:a16="http://schemas.microsoft.com/office/drawing/2014/main" id="{E50D299B-4F05-4800-AEFF-363834631F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100" y="266700"/>
            <a:ext cx="8826500" cy="5842000"/>
          </a:xfrm>
        </p:spPr>
        <p:txBody>
          <a:bodyPr/>
          <a:lstStyle/>
          <a:p>
            <a:pPr eaLnBrk="1" hangingPunct="1"/>
            <a:endParaRPr lang="fr-FR" altLang="en-US" b="1"/>
          </a:p>
          <a:p>
            <a:pPr eaLnBrk="1" hangingPunct="1"/>
            <a:r>
              <a:rPr lang="fr-FR" altLang="en-US" b="1"/>
              <a:t>Modèles de numéros de lot</a:t>
            </a:r>
          </a:p>
          <a:p>
            <a:pPr eaLnBrk="1" hangingPunct="1"/>
            <a:endParaRPr lang="fr-FR" altLang="en-US" b="1"/>
          </a:p>
          <a:p>
            <a:pPr eaLnBrk="1" hangingPunct="1"/>
            <a:r>
              <a:rPr lang="fr-FR" altLang="en-US" b="1"/>
              <a:t>Si vous souhaitez configurer la façon dont les numéros de lots sont définis en intégrant </a:t>
            </a:r>
          </a:p>
          <a:p>
            <a:pPr eaLnBrk="1" hangingPunct="1"/>
            <a:r>
              <a:rPr lang="fr-FR" altLang="en-US" b="1"/>
              <a:t>les données applicatives pour une transaction commerciale dans les numéros de lots, </a:t>
            </a:r>
          </a:p>
          <a:p>
            <a:pPr eaLnBrk="1" hangingPunct="1"/>
            <a:r>
              <a:rPr lang="fr-FR" altLang="en-US" b="1"/>
              <a:t>vous définissez des modèles. Les données d’un modèle peuvent être, par exemple :</a:t>
            </a:r>
          </a:p>
          <a:p>
            <a:pPr eaLnBrk="1" hangingPunct="1"/>
            <a:endParaRPr lang="fr-FR" altLang="en-US" b="1"/>
          </a:p>
          <a:p>
            <a:pPr eaLnBrk="1" hangingPunct="1">
              <a:buFont typeface="Wingdings" panose="05000000000000000000" pitchFamily="2" charset="2"/>
              <a:buChar char="n"/>
            </a:pPr>
            <a:r>
              <a:rPr lang="fr-FR" altLang="en-US" b="1"/>
              <a:t>la division de la production </a:t>
            </a:r>
          </a:p>
          <a:p>
            <a:pPr eaLnBrk="1" hangingPunct="1">
              <a:buFont typeface="Wingdings" panose="05000000000000000000" pitchFamily="2" charset="2"/>
              <a:buChar char="n"/>
            </a:pPr>
            <a:r>
              <a:rPr lang="fr-FR" altLang="en-US" b="1"/>
              <a:t>le type d'article </a:t>
            </a:r>
          </a:p>
          <a:p>
            <a:pPr eaLnBrk="1" hangingPunct="1">
              <a:buFont typeface="Wingdings" panose="05000000000000000000" pitchFamily="2" charset="2"/>
              <a:buChar char="n"/>
            </a:pPr>
            <a:r>
              <a:rPr lang="fr-FR" altLang="en-US" b="1"/>
              <a:t>le numéro de l’ordre </a:t>
            </a:r>
          </a:p>
          <a:p>
            <a:pPr eaLnBrk="1" hangingPunct="1">
              <a:buFont typeface="Wingdings" panose="05000000000000000000" pitchFamily="2" charset="2"/>
              <a:buChar char="n"/>
            </a:pPr>
            <a:r>
              <a:rPr lang="fr-FR" altLang="en-US" b="1"/>
              <a:t>les intervalles de temps</a:t>
            </a:r>
          </a:p>
          <a:p>
            <a:pPr eaLnBrk="1" hangingPunct="1">
              <a:buFont typeface="Wingdings" panose="05000000000000000000" pitchFamily="2" charset="2"/>
              <a:buChar char="n"/>
            </a:pPr>
            <a:endParaRPr lang="fr-FR" altLang="en-US" b="1"/>
          </a:p>
          <a:p>
            <a:pPr eaLnBrk="1" hangingPunct="1"/>
            <a:r>
              <a:rPr lang="fr-FR" altLang="en-US" b="1"/>
              <a:t>Pour plus d’informations, consulter le guide </a:t>
            </a:r>
            <a:r>
              <a:rPr lang="fr-FR" altLang="en-US" b="1" i="1"/>
              <a:t>Configurer exits client pour attribution </a:t>
            </a:r>
          </a:p>
          <a:p>
            <a:pPr eaLnBrk="1" hangingPunct="1"/>
            <a:r>
              <a:rPr lang="fr-FR" altLang="en-US" b="1" i="1"/>
              <a:t>interne n° lots</a:t>
            </a:r>
            <a:r>
              <a:rPr lang="fr-FR" altLang="en-US" b="1"/>
              <a:t> de la </a:t>
            </a:r>
            <a:r>
              <a:rPr lang="fr-FR" altLang="en-US" b="1" i="1"/>
              <a:t>Gestion des lots</a:t>
            </a:r>
            <a:r>
              <a:rPr lang="fr-FR" altLang="en-US" b="1"/>
              <a:t>.</a:t>
            </a:r>
          </a:p>
          <a:p>
            <a:pPr eaLnBrk="1" hangingPunct="1"/>
            <a:endParaRPr lang="fr-FR" altLang="en-US" b="1"/>
          </a:p>
          <a:p>
            <a:pPr eaLnBrk="1" hangingPunct="1"/>
            <a:r>
              <a:rPr lang="fr-FR" altLang="en-US"/>
              <a:t>Le système SAP vous indique une seule fois pour chaque transaction que l’attribution interne des numéros de lots est active, par exemple lorsque vous saisissez le premier poste à l'écran de saisie groupée.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76200" cap="flat" cmpd="tri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76200" cap="flat" cmpd="tri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6908</TotalTime>
  <Words>1426</Words>
  <Application>Microsoft Office PowerPoint</Application>
  <PresentationFormat>On-screen Show (4:3)</PresentationFormat>
  <Paragraphs>156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Wingdings</vt:lpstr>
      <vt:lpstr>Times New Roman</vt:lpstr>
      <vt:lpstr>Arial Black</vt:lpstr>
      <vt:lpstr>Monotype Sorts</vt:lpstr>
      <vt:lpstr>Pixel</vt:lpstr>
      <vt:lpstr>Guide fonctionnel SAP R/3 Release 4.6C par Mickaël QUESNOT ©  MSC1N - Créer  Créer lot</vt:lpstr>
      <vt:lpstr>PowerPoint Presentation</vt:lpstr>
      <vt:lpstr>SOMMAIRE</vt:lpstr>
      <vt:lpstr>Fonctionnalités  Création manuelle d’une fiche lot  Pour créer une fiche lot manuellement, sélectionnez Logistique -&gt; Fonctions centrales -&gt; Gestion des lots -&gt; Lot -&gt; Créer.</vt:lpstr>
      <vt:lpstr>Vous pouvez également renseigner le code transaction MSC1N dans la zone de commande puis vous cliquez sur entrée.</vt:lpstr>
      <vt:lpstr>Dans les fonctions Afficher lot (Lot -&gt; Afficher) et Modifier lot (Lot -&gt; Modifier), vous pouvez créer des lots en sélectionnant le bouton de commande &lt;Créer&gt; . </vt:lpstr>
      <vt:lpstr>Niveau de gestion du lot  </vt:lpstr>
      <vt:lpstr>Attribution d’un numéro de lot  </vt:lpstr>
      <vt:lpstr>PowerPoint Presentation</vt:lpstr>
      <vt:lpstr>Vous configurez l’attribution interne des numéros de lots lors de l'étape Attribution interne des numéros de lots dans le paramétrage de la Gestion des lots. </vt:lpstr>
      <vt:lpstr>L’attribution interne des numéros de lots est activée pour le mandant complet, sauf si vous exemptez des divisions ou des articles individuels à l'aide d'un exit client.   Vous définissez cet exit dans le paramétrage de la Gestion des lots à l'étape Configurer exits client pour l’attribution interne des numéros de lots. </vt:lpstr>
      <vt:lpstr>Création d’une fiche lot  </vt:lpstr>
      <vt:lpstr>Conditions préalables  Vous pouvez uniquement créer des lots et des fiches lot pour un article si celui-ci doit  être traité par lots. Pour ce faire, vous devez activer le code Gestion des lots dans la  fiche article.</vt:lpstr>
      <vt:lpstr>Création d’une fiche lot </vt:lpstr>
      <vt:lpstr>L’écran initial Créer lot apparaît.</vt:lpstr>
      <vt:lpstr>Vous saisissez l’article et la division. Vous attribuez le numéro de lot manuellement ou automatiquement à l’aide de la fonction Attribution interne des numéros de lots. Vous cliquez sur entrée.</vt:lpstr>
      <vt:lpstr>La boite de dialogue Attribution automatique s’affiche automatiquement en cas d’attribution interne des numéros de lots. Vous cliquez sur Oui pour continuer.</vt:lpstr>
      <vt:lpstr>Le système standard affiche les pages à onglet de sélection suivantes : </vt:lpstr>
      <vt:lpstr>Dans la ligne de message, vous obtenez le message indiquant que le lot a été sauvegardé.</vt:lpstr>
      <vt:lpstr>PowerPoint Presentation</vt:lpstr>
    </vt:vector>
  </TitlesOfParts>
  <Company/>
  <LinksUpToDate>false</LinksUpToDate>
  <SharedDoc>false</SharedDoc>
  <HyperlinkBase>http://mickael.quesnot.free.fr par Mickael QUESNOT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subject/>
  <dc:creator>M QUESNOT</dc:creator>
  <dc:description>_x000d_
</dc:description>
  <cp:lastModifiedBy>quesnot@gmail.com</cp:lastModifiedBy>
  <cp:revision>611</cp:revision>
  <cp:lastPrinted>2003-02-12T08:16:03Z</cp:lastPrinted>
  <dcterms:created xsi:type="dcterms:W3CDTF">2001-01-23T16:32:37Z</dcterms:created>
  <dcterms:modified xsi:type="dcterms:W3CDTF">2020-04-05T08:51:00Z</dcterms:modified>
  <cp:category/>
</cp:coreProperties>
</file>