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1"/>
  </p:sldMasterIdLst>
  <p:notesMasterIdLst>
    <p:notesMasterId r:id="rId17"/>
  </p:notesMasterIdLst>
  <p:handoutMasterIdLst>
    <p:handoutMasterId r:id="rId18"/>
  </p:handoutMasterIdLst>
  <p:sldIdLst>
    <p:sldId id="392" r:id="rId2"/>
    <p:sldId id="396" r:id="rId3"/>
    <p:sldId id="402" r:id="rId4"/>
    <p:sldId id="412" r:id="rId5"/>
    <p:sldId id="413" r:id="rId6"/>
    <p:sldId id="399" r:id="rId7"/>
    <p:sldId id="400" r:id="rId8"/>
    <p:sldId id="406" r:id="rId9"/>
    <p:sldId id="409" r:id="rId10"/>
    <p:sldId id="410" r:id="rId11"/>
    <p:sldId id="414" r:id="rId12"/>
    <p:sldId id="415" r:id="rId13"/>
    <p:sldId id="416" r:id="rId14"/>
    <p:sldId id="417" r:id="rId15"/>
    <p:sldId id="408" r:id="rId16"/>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CC"/>
    <a:srgbClr val="CC00FF"/>
    <a:srgbClr val="CC66FF"/>
    <a:srgbClr val="66FF99"/>
    <a:srgbClr val="FFFF66"/>
    <a:srgbClr val="FFFF99"/>
    <a:srgbClr val="FF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0354" autoAdjust="0"/>
  </p:normalViewPr>
  <p:slideViewPr>
    <p:cSldViewPr snapToGrid="0">
      <p:cViewPr varScale="1">
        <p:scale>
          <a:sx n="65" d="100"/>
          <a:sy n="65" d="100"/>
        </p:scale>
        <p:origin x="132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0"/>
    </p:cViewPr>
  </p:sorterViewPr>
  <p:notesViewPr>
    <p:cSldViewPr snapToGrid="0">
      <p:cViewPr varScale="1">
        <p:scale>
          <a:sx n="74" d="100"/>
          <a:sy n="74" d="100"/>
        </p:scale>
        <p:origin x="-218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1EB1392B-B45E-46BC-B528-184B4505ADD2}"/>
              </a:ext>
            </a:extLst>
          </p:cNvPr>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lvl1pPr defTabSz="950913">
              <a:spcBef>
                <a:spcPct val="20000"/>
              </a:spcBef>
              <a:buClr>
                <a:schemeClr val="hlink"/>
              </a:buClr>
              <a:buFont typeface="Monotype Sorts" charset="2"/>
              <a:buNone/>
              <a:defRPr sz="1200" b="1" smtClean="0">
                <a:latin typeface="Arial" charset="0"/>
                <a:cs typeface="Arial" charset="0"/>
              </a:defRPr>
            </a:lvl1pPr>
          </a:lstStyle>
          <a:p>
            <a:pPr>
              <a:defRPr/>
            </a:pPr>
            <a:r>
              <a:rPr lang="fr-FR"/>
              <a:t>Copyright (C) 2005-2006. Tous droits réservés.</a:t>
            </a:r>
          </a:p>
        </p:txBody>
      </p:sp>
      <p:sp>
        <p:nvSpPr>
          <p:cNvPr id="38915" name="Rectangle 3">
            <a:extLst>
              <a:ext uri="{FF2B5EF4-FFF2-40B4-BE49-F238E27FC236}">
                <a16:creationId xmlns:a16="http://schemas.microsoft.com/office/drawing/2014/main" id="{253D95B7-6D8A-45FF-9C47-AA416EF1A804}"/>
              </a:ext>
            </a:extLst>
          </p:cNvPr>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lvl1pPr algn="r" defTabSz="950913">
              <a:spcBef>
                <a:spcPct val="20000"/>
              </a:spcBef>
              <a:buClr>
                <a:schemeClr val="hlink"/>
              </a:buClr>
              <a:buFont typeface="Monotype Sorts" charset="2"/>
              <a:buNone/>
              <a:defRPr sz="1200" b="1" smtClean="0">
                <a:latin typeface="Arial" charset="0"/>
                <a:cs typeface="Arial" charset="0"/>
              </a:defRPr>
            </a:lvl1pPr>
          </a:lstStyle>
          <a:p>
            <a:pPr>
              <a:defRPr/>
            </a:pPr>
            <a:fld id="{376440EB-DF1D-443C-AAD0-CEA7ED4900E5}" type="datetime1">
              <a:rPr lang="fr-FR" smtClean="0"/>
              <a:t>05/04/2020</a:t>
            </a:fld>
            <a:endParaRPr lang="fr-FR"/>
          </a:p>
        </p:txBody>
      </p:sp>
      <p:sp>
        <p:nvSpPr>
          <p:cNvPr id="20484" name="Rectangle 4">
            <a:extLst>
              <a:ext uri="{FF2B5EF4-FFF2-40B4-BE49-F238E27FC236}">
                <a16:creationId xmlns:a16="http://schemas.microsoft.com/office/drawing/2014/main" id="{A2791BB7-987C-4B28-935F-573A7DE0B077}"/>
              </a:ext>
            </a:extLst>
          </p:cNvPr>
          <p:cNvSpPr>
            <a:spLocks noChangeArrowheads="1" noTextEdit="1"/>
          </p:cNvSpPr>
          <p:nvPr>
            <p:ph type="sldImg" idx="2"/>
          </p:nvPr>
        </p:nvSpPr>
        <p:spPr bwMode="auto">
          <a:xfrm>
            <a:off x="993775" y="768350"/>
            <a:ext cx="5118100"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7" name="Rectangle 5">
            <a:extLst>
              <a:ext uri="{FF2B5EF4-FFF2-40B4-BE49-F238E27FC236}">
                <a16:creationId xmlns:a16="http://schemas.microsoft.com/office/drawing/2014/main" id="{29796457-5E09-43D4-8F42-8C593EC8477B}"/>
              </a:ext>
            </a:extLst>
          </p:cNvPr>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5026" tIns="47513" rIns="95026" bIns="47513"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38918" name="Rectangle 6">
            <a:extLst>
              <a:ext uri="{FF2B5EF4-FFF2-40B4-BE49-F238E27FC236}">
                <a16:creationId xmlns:a16="http://schemas.microsoft.com/office/drawing/2014/main" id="{B8F35E32-206B-4AAF-868A-FEF7B894F3DA}"/>
              </a:ext>
            </a:extLst>
          </p:cNvPr>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5026" tIns="47513" rIns="95026" bIns="47513" numCol="1" anchor="b" anchorCtr="0" compatLnSpc="1">
            <a:prstTxWarp prst="textNoShape">
              <a:avLst/>
            </a:prstTxWarp>
          </a:bodyPr>
          <a:lstStyle>
            <a:lvl1pPr defTabSz="950913">
              <a:spcBef>
                <a:spcPct val="20000"/>
              </a:spcBef>
              <a:buClr>
                <a:schemeClr val="hlink"/>
              </a:buClr>
              <a:buFont typeface="Monotype Sorts" charset="2"/>
              <a:buNone/>
              <a:defRPr sz="1200" b="1" smtClean="0">
                <a:latin typeface="Arial" charset="0"/>
                <a:cs typeface="Arial" charset="0"/>
              </a:defRPr>
            </a:lvl1pPr>
          </a:lstStyle>
          <a:p>
            <a:pPr>
              <a:defRPr/>
            </a:pPr>
            <a:r>
              <a:rPr lang="fr-FR"/>
              <a:t>Copyright (C) 2005-2006. Tous droits réservés.</a:t>
            </a:r>
          </a:p>
        </p:txBody>
      </p:sp>
      <p:sp>
        <p:nvSpPr>
          <p:cNvPr id="38919" name="Rectangle 7">
            <a:extLst>
              <a:ext uri="{FF2B5EF4-FFF2-40B4-BE49-F238E27FC236}">
                <a16:creationId xmlns:a16="http://schemas.microsoft.com/office/drawing/2014/main" id="{4D15F635-7951-497D-8FC7-3F21055579F5}"/>
              </a:ext>
            </a:extLst>
          </p:cNvPr>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5026" tIns="47513" rIns="95026" bIns="47513" numCol="1" anchor="b" anchorCtr="0" compatLnSpc="1">
            <a:prstTxWarp prst="textNoShape">
              <a:avLst/>
            </a:prstTxWarp>
          </a:bodyPr>
          <a:lstStyle>
            <a:lvl1pPr algn="r" defTabSz="950913">
              <a:spcBef>
                <a:spcPct val="20000"/>
              </a:spcBef>
              <a:buClr>
                <a:schemeClr val="hlink"/>
              </a:buClr>
              <a:buFont typeface="Monotype Sorts" charset="2"/>
              <a:buNone/>
              <a:defRPr sz="1200" b="1"/>
            </a:lvl1pPr>
          </a:lstStyle>
          <a:p>
            <a:fld id="{7EE22E8B-F663-4E0B-B254-F47989A7720D}" type="slidenum">
              <a:rPr lang="fr-FR" altLang="en-US"/>
              <a:pPr/>
              <a:t>‹#›</a:t>
            </a:fld>
            <a:endParaRPr lang="fr-FR" alt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C7ED9AB-1400-4845-A2E6-BE2038DF9D73}"/>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eaLnBrk="0" hangingPunct="0">
              <a:defRPr>
                <a:solidFill>
                  <a:schemeClr val="tx1"/>
                </a:solidFill>
                <a:latin typeface="Arial" panose="020B0604020202020204" pitchFamily="34" charset="0"/>
                <a:cs typeface="Arial" panose="020B0604020202020204" pitchFamily="34" charset="0"/>
              </a:defRPr>
            </a:lvl1pPr>
            <a:lvl2pPr marL="742950" indent="-285750" defTabSz="950913" eaLnBrk="0" hangingPunct="0">
              <a:defRPr>
                <a:solidFill>
                  <a:schemeClr val="tx1"/>
                </a:solidFill>
                <a:latin typeface="Arial" panose="020B0604020202020204" pitchFamily="34" charset="0"/>
                <a:cs typeface="Arial" panose="020B0604020202020204" pitchFamily="34" charset="0"/>
              </a:defRPr>
            </a:lvl2pPr>
            <a:lvl3pPr marL="1143000" indent="-228600" defTabSz="950913" eaLnBrk="0" hangingPunct="0">
              <a:defRPr>
                <a:solidFill>
                  <a:schemeClr val="tx1"/>
                </a:solidFill>
                <a:latin typeface="Arial" panose="020B0604020202020204" pitchFamily="34" charset="0"/>
                <a:cs typeface="Arial" panose="020B0604020202020204" pitchFamily="34" charset="0"/>
              </a:defRPr>
            </a:lvl3pPr>
            <a:lvl4pPr marL="1600200" indent="-228600" defTabSz="950913" eaLnBrk="0" hangingPunct="0">
              <a:defRPr>
                <a:solidFill>
                  <a:schemeClr val="tx1"/>
                </a:solidFill>
                <a:latin typeface="Arial" panose="020B0604020202020204" pitchFamily="34" charset="0"/>
                <a:cs typeface="Arial" panose="020B0604020202020204" pitchFamily="34" charset="0"/>
              </a:defRPr>
            </a:lvl4pPr>
            <a:lvl5pPr marL="2057400" indent="-228600" defTabSz="950913" eaLnBrk="0" hangingPunct="0">
              <a:defRPr>
                <a:solidFill>
                  <a:schemeClr val="tx1"/>
                </a:solidFill>
                <a:latin typeface="Arial" panose="020B0604020202020204" pitchFamily="34" charset="0"/>
                <a:cs typeface="Arial" panose="020B0604020202020204" pitchFamily="34" charset="0"/>
              </a:defRPr>
            </a:lvl5pPr>
            <a:lvl6pPr marL="25146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Copyright (C) 2005-2006. Tous droits réservés.</a:t>
            </a:r>
          </a:p>
        </p:txBody>
      </p:sp>
      <p:sp>
        <p:nvSpPr>
          <p:cNvPr id="21507" name="Rectangle 3">
            <a:extLst>
              <a:ext uri="{FF2B5EF4-FFF2-40B4-BE49-F238E27FC236}">
                <a16:creationId xmlns:a16="http://schemas.microsoft.com/office/drawing/2014/main" id="{4771A9D0-436B-442C-B109-382471AA549C}"/>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eaLnBrk="0" hangingPunct="0">
              <a:defRPr>
                <a:solidFill>
                  <a:schemeClr val="tx1"/>
                </a:solidFill>
                <a:latin typeface="Arial" panose="020B0604020202020204" pitchFamily="34" charset="0"/>
                <a:cs typeface="Arial" panose="020B0604020202020204" pitchFamily="34" charset="0"/>
              </a:defRPr>
            </a:lvl1pPr>
            <a:lvl2pPr marL="742950" indent="-285750" defTabSz="950913" eaLnBrk="0" hangingPunct="0">
              <a:defRPr>
                <a:solidFill>
                  <a:schemeClr val="tx1"/>
                </a:solidFill>
                <a:latin typeface="Arial" panose="020B0604020202020204" pitchFamily="34" charset="0"/>
                <a:cs typeface="Arial" panose="020B0604020202020204" pitchFamily="34" charset="0"/>
              </a:defRPr>
            </a:lvl2pPr>
            <a:lvl3pPr marL="1143000" indent="-228600" defTabSz="950913" eaLnBrk="0" hangingPunct="0">
              <a:defRPr>
                <a:solidFill>
                  <a:schemeClr val="tx1"/>
                </a:solidFill>
                <a:latin typeface="Arial" panose="020B0604020202020204" pitchFamily="34" charset="0"/>
                <a:cs typeface="Arial" panose="020B0604020202020204" pitchFamily="34" charset="0"/>
              </a:defRPr>
            </a:lvl3pPr>
            <a:lvl4pPr marL="1600200" indent="-228600" defTabSz="950913" eaLnBrk="0" hangingPunct="0">
              <a:defRPr>
                <a:solidFill>
                  <a:schemeClr val="tx1"/>
                </a:solidFill>
                <a:latin typeface="Arial" panose="020B0604020202020204" pitchFamily="34" charset="0"/>
                <a:cs typeface="Arial" panose="020B0604020202020204" pitchFamily="34" charset="0"/>
              </a:defRPr>
            </a:lvl4pPr>
            <a:lvl5pPr marL="2057400" indent="-228600" defTabSz="950913" eaLnBrk="0" hangingPunct="0">
              <a:defRPr>
                <a:solidFill>
                  <a:schemeClr val="tx1"/>
                </a:solidFill>
                <a:latin typeface="Arial" panose="020B0604020202020204" pitchFamily="34" charset="0"/>
                <a:cs typeface="Arial" panose="020B0604020202020204" pitchFamily="34" charset="0"/>
              </a:defRPr>
            </a:lvl5pPr>
            <a:lvl6pPr marL="25146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1DD70BF-7F58-47DA-927D-177A5F283A62}" type="datetime1">
              <a:rPr lang="fr-FR" altLang="en-US" smtClean="0"/>
              <a:t>05/04/2020</a:t>
            </a:fld>
            <a:endParaRPr lang="fr-FR" altLang="en-US"/>
          </a:p>
        </p:txBody>
      </p:sp>
      <p:sp>
        <p:nvSpPr>
          <p:cNvPr id="21508" name="Rectangle 6">
            <a:extLst>
              <a:ext uri="{FF2B5EF4-FFF2-40B4-BE49-F238E27FC236}">
                <a16:creationId xmlns:a16="http://schemas.microsoft.com/office/drawing/2014/main" id="{4D3C3A58-CFE6-4F4D-A031-3776F966ADED}"/>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eaLnBrk="0" hangingPunct="0">
              <a:defRPr>
                <a:solidFill>
                  <a:schemeClr val="tx1"/>
                </a:solidFill>
                <a:latin typeface="Arial" panose="020B0604020202020204" pitchFamily="34" charset="0"/>
                <a:cs typeface="Arial" panose="020B0604020202020204" pitchFamily="34" charset="0"/>
              </a:defRPr>
            </a:lvl1pPr>
            <a:lvl2pPr marL="742950" indent="-285750" defTabSz="950913" eaLnBrk="0" hangingPunct="0">
              <a:defRPr>
                <a:solidFill>
                  <a:schemeClr val="tx1"/>
                </a:solidFill>
                <a:latin typeface="Arial" panose="020B0604020202020204" pitchFamily="34" charset="0"/>
                <a:cs typeface="Arial" panose="020B0604020202020204" pitchFamily="34" charset="0"/>
              </a:defRPr>
            </a:lvl2pPr>
            <a:lvl3pPr marL="1143000" indent="-228600" defTabSz="950913" eaLnBrk="0" hangingPunct="0">
              <a:defRPr>
                <a:solidFill>
                  <a:schemeClr val="tx1"/>
                </a:solidFill>
                <a:latin typeface="Arial" panose="020B0604020202020204" pitchFamily="34" charset="0"/>
                <a:cs typeface="Arial" panose="020B0604020202020204" pitchFamily="34" charset="0"/>
              </a:defRPr>
            </a:lvl3pPr>
            <a:lvl4pPr marL="1600200" indent="-228600" defTabSz="950913" eaLnBrk="0" hangingPunct="0">
              <a:defRPr>
                <a:solidFill>
                  <a:schemeClr val="tx1"/>
                </a:solidFill>
                <a:latin typeface="Arial" panose="020B0604020202020204" pitchFamily="34" charset="0"/>
                <a:cs typeface="Arial" panose="020B0604020202020204" pitchFamily="34" charset="0"/>
              </a:defRPr>
            </a:lvl4pPr>
            <a:lvl5pPr marL="2057400" indent="-228600" defTabSz="950913" eaLnBrk="0" hangingPunct="0">
              <a:defRPr>
                <a:solidFill>
                  <a:schemeClr val="tx1"/>
                </a:solidFill>
                <a:latin typeface="Arial" panose="020B0604020202020204" pitchFamily="34" charset="0"/>
                <a:cs typeface="Arial" panose="020B0604020202020204" pitchFamily="34" charset="0"/>
              </a:defRPr>
            </a:lvl5pPr>
            <a:lvl6pPr marL="25146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Copyright (C) 2005-2006. Tous droits réservés.</a:t>
            </a:r>
          </a:p>
        </p:txBody>
      </p:sp>
      <p:sp>
        <p:nvSpPr>
          <p:cNvPr id="21509" name="Rectangle 7">
            <a:extLst>
              <a:ext uri="{FF2B5EF4-FFF2-40B4-BE49-F238E27FC236}">
                <a16:creationId xmlns:a16="http://schemas.microsoft.com/office/drawing/2014/main" id="{346B7995-19AF-4AAB-9571-22A869F94F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eaLnBrk="0" hangingPunct="0">
              <a:defRPr>
                <a:solidFill>
                  <a:schemeClr val="tx1"/>
                </a:solidFill>
                <a:latin typeface="Arial" panose="020B0604020202020204" pitchFamily="34" charset="0"/>
                <a:cs typeface="Arial" panose="020B0604020202020204" pitchFamily="34" charset="0"/>
              </a:defRPr>
            </a:lvl1pPr>
            <a:lvl2pPr marL="742950" indent="-285750" defTabSz="950913" eaLnBrk="0" hangingPunct="0">
              <a:defRPr>
                <a:solidFill>
                  <a:schemeClr val="tx1"/>
                </a:solidFill>
                <a:latin typeface="Arial" panose="020B0604020202020204" pitchFamily="34" charset="0"/>
                <a:cs typeface="Arial" panose="020B0604020202020204" pitchFamily="34" charset="0"/>
              </a:defRPr>
            </a:lvl2pPr>
            <a:lvl3pPr marL="1143000" indent="-228600" defTabSz="950913" eaLnBrk="0" hangingPunct="0">
              <a:defRPr>
                <a:solidFill>
                  <a:schemeClr val="tx1"/>
                </a:solidFill>
                <a:latin typeface="Arial" panose="020B0604020202020204" pitchFamily="34" charset="0"/>
                <a:cs typeface="Arial" panose="020B0604020202020204" pitchFamily="34" charset="0"/>
              </a:defRPr>
            </a:lvl3pPr>
            <a:lvl4pPr marL="1600200" indent="-228600" defTabSz="950913" eaLnBrk="0" hangingPunct="0">
              <a:defRPr>
                <a:solidFill>
                  <a:schemeClr val="tx1"/>
                </a:solidFill>
                <a:latin typeface="Arial" panose="020B0604020202020204" pitchFamily="34" charset="0"/>
                <a:cs typeface="Arial" panose="020B0604020202020204" pitchFamily="34" charset="0"/>
              </a:defRPr>
            </a:lvl4pPr>
            <a:lvl5pPr marL="2057400" indent="-228600" defTabSz="950913" eaLnBrk="0" hangingPunct="0">
              <a:defRPr>
                <a:solidFill>
                  <a:schemeClr val="tx1"/>
                </a:solidFill>
                <a:latin typeface="Arial" panose="020B0604020202020204" pitchFamily="34" charset="0"/>
                <a:cs typeface="Arial" panose="020B0604020202020204" pitchFamily="34" charset="0"/>
              </a:defRPr>
            </a:lvl5pPr>
            <a:lvl6pPr marL="25146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509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751B6E4-A33E-48FC-90F1-C51D02F0568F}" type="slidenum">
              <a:rPr lang="fr-FR" altLang="en-US"/>
              <a:pPr eaLnBrk="1" hangingPunct="1"/>
              <a:t>1</a:t>
            </a:fld>
            <a:endParaRPr lang="fr-FR" altLang="en-US"/>
          </a:p>
        </p:txBody>
      </p:sp>
      <p:sp>
        <p:nvSpPr>
          <p:cNvPr id="21510" name="Rectangle 2">
            <a:extLst>
              <a:ext uri="{FF2B5EF4-FFF2-40B4-BE49-F238E27FC236}">
                <a16:creationId xmlns:a16="http://schemas.microsoft.com/office/drawing/2014/main" id="{FC3F4057-FE33-476B-A257-412788B6BF90}"/>
              </a:ext>
            </a:extLst>
          </p:cNvPr>
          <p:cNvSpPr>
            <a:spLocks noChangeArrowheads="1" noTextEdit="1"/>
          </p:cNvSpPr>
          <p:nvPr>
            <p:ph type="sldImg"/>
          </p:nvPr>
        </p:nvSpPr>
        <p:spPr>
          <a:xfrm>
            <a:off x="995363" y="768350"/>
            <a:ext cx="5114925" cy="3836988"/>
          </a:xfrm>
          <a:ln/>
        </p:spPr>
      </p:sp>
      <p:sp>
        <p:nvSpPr>
          <p:cNvPr id="21511" name="Rectangle 3">
            <a:extLst>
              <a:ext uri="{FF2B5EF4-FFF2-40B4-BE49-F238E27FC236}">
                <a16:creationId xmlns:a16="http://schemas.microsoft.com/office/drawing/2014/main" id="{DDB8C5CA-5A76-4F4A-A715-65089F47C6C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CF8B39F6-47C3-47BD-A8EE-C3BAEE883B74}"/>
              </a:ext>
            </a:extLst>
          </p:cNvPr>
          <p:cNvGrpSpPr>
            <a:grpSpLocks/>
          </p:cNvGrpSpPr>
          <p:nvPr/>
        </p:nvGrpSpPr>
        <p:grpSpPr bwMode="auto">
          <a:xfrm>
            <a:off x="0" y="0"/>
            <a:ext cx="9144000" cy="6858000"/>
            <a:chOff x="0" y="0"/>
            <a:chExt cx="5760" cy="4320"/>
          </a:xfrm>
        </p:grpSpPr>
        <p:sp>
          <p:nvSpPr>
            <p:cNvPr id="5" name="Rectangle 3">
              <a:extLst>
                <a:ext uri="{FF2B5EF4-FFF2-40B4-BE49-F238E27FC236}">
                  <a16:creationId xmlns:a16="http://schemas.microsoft.com/office/drawing/2014/main" id="{2CA3EC66-1D4D-4802-86B4-4DA1ED91FA4D}"/>
                </a:ext>
              </a:extLst>
            </p:cNvPr>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fr-FR" sz="2400">
                <a:latin typeface="Times New Roman" pitchFamily="18" charset="0"/>
                <a:cs typeface="Arial" charset="0"/>
              </a:endParaRPr>
            </a:p>
          </p:txBody>
        </p:sp>
        <p:sp>
          <p:nvSpPr>
            <p:cNvPr id="6" name="Rectangle 4">
              <a:extLst>
                <a:ext uri="{FF2B5EF4-FFF2-40B4-BE49-F238E27FC236}">
                  <a16:creationId xmlns:a16="http://schemas.microsoft.com/office/drawing/2014/main" id="{A1C276FA-1B16-4037-9F54-32624AC64215}"/>
                </a:ext>
              </a:extLst>
            </p:cNvPr>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fr-FR" sz="2400">
                <a:latin typeface="Times New Roman" pitchFamily="18" charset="0"/>
                <a:cs typeface="Arial" charset="0"/>
              </a:endParaRPr>
            </a:p>
          </p:txBody>
        </p:sp>
        <p:grpSp>
          <p:nvGrpSpPr>
            <p:cNvPr id="7" name="Group 5">
              <a:extLst>
                <a:ext uri="{FF2B5EF4-FFF2-40B4-BE49-F238E27FC236}">
                  <a16:creationId xmlns:a16="http://schemas.microsoft.com/office/drawing/2014/main" id="{632D8D66-1506-43D0-9D20-81210C63EFC7}"/>
                </a:ext>
              </a:extLst>
            </p:cNvPr>
            <p:cNvGrpSpPr>
              <a:grpSpLocks/>
            </p:cNvGrpSpPr>
            <p:nvPr/>
          </p:nvGrpSpPr>
          <p:grpSpPr bwMode="auto">
            <a:xfrm>
              <a:off x="0" y="672"/>
              <a:ext cx="1806" cy="1989"/>
              <a:chOff x="0" y="672"/>
              <a:chExt cx="1806" cy="1989"/>
            </a:xfrm>
          </p:grpSpPr>
          <p:sp>
            <p:nvSpPr>
              <p:cNvPr id="8" name="Rectangle 6">
                <a:extLst>
                  <a:ext uri="{FF2B5EF4-FFF2-40B4-BE49-F238E27FC236}">
                    <a16:creationId xmlns:a16="http://schemas.microsoft.com/office/drawing/2014/main" id="{CCB8A34C-9E28-4C04-8BC4-DEF462B77844}"/>
                  </a:ext>
                </a:extLst>
              </p:cNvPr>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9" name="Rectangle 7">
                <a:extLst>
                  <a:ext uri="{FF2B5EF4-FFF2-40B4-BE49-F238E27FC236}">
                    <a16:creationId xmlns:a16="http://schemas.microsoft.com/office/drawing/2014/main" id="{8645EE81-6A44-4EC7-B89D-DAECB683281B}"/>
                  </a:ext>
                </a:extLst>
              </p:cNvPr>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0" name="Rectangle 8">
                <a:extLst>
                  <a:ext uri="{FF2B5EF4-FFF2-40B4-BE49-F238E27FC236}">
                    <a16:creationId xmlns:a16="http://schemas.microsoft.com/office/drawing/2014/main" id="{A3305725-13D2-4962-85C3-8A3AE184AE4A}"/>
                  </a:ext>
                </a:extLst>
              </p:cNvPr>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1" name="Rectangle 9">
                <a:extLst>
                  <a:ext uri="{FF2B5EF4-FFF2-40B4-BE49-F238E27FC236}">
                    <a16:creationId xmlns:a16="http://schemas.microsoft.com/office/drawing/2014/main" id="{D7A4DE89-DA04-4762-B834-A4D75C5D6E1D}"/>
                  </a:ext>
                </a:extLst>
              </p:cNvPr>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2" name="Rectangle 10">
                <a:extLst>
                  <a:ext uri="{FF2B5EF4-FFF2-40B4-BE49-F238E27FC236}">
                    <a16:creationId xmlns:a16="http://schemas.microsoft.com/office/drawing/2014/main" id="{AA57682E-81F6-4641-BAE9-1769FF93DAEC}"/>
                  </a:ext>
                </a:extLst>
              </p:cNvPr>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3" name="Rectangle 11">
                <a:extLst>
                  <a:ext uri="{FF2B5EF4-FFF2-40B4-BE49-F238E27FC236}">
                    <a16:creationId xmlns:a16="http://schemas.microsoft.com/office/drawing/2014/main" id="{277C54FF-21B5-4A61-A916-BF77C09C6415}"/>
                  </a:ext>
                </a:extLst>
              </p:cNvPr>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4" name="Rectangle 12">
                <a:extLst>
                  <a:ext uri="{FF2B5EF4-FFF2-40B4-BE49-F238E27FC236}">
                    <a16:creationId xmlns:a16="http://schemas.microsoft.com/office/drawing/2014/main" id="{8E320D74-2134-4BBF-B1F2-B4837589A095}"/>
                  </a:ext>
                </a:extLst>
              </p:cNvPr>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5" name="Rectangle 13">
                <a:extLst>
                  <a:ext uri="{FF2B5EF4-FFF2-40B4-BE49-F238E27FC236}">
                    <a16:creationId xmlns:a16="http://schemas.microsoft.com/office/drawing/2014/main" id="{420F9472-0BE7-4DE3-A8F2-831CD452ECC1}"/>
                  </a:ext>
                </a:extLst>
              </p:cNvPr>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6" name="Rectangle 14">
                <a:extLst>
                  <a:ext uri="{FF2B5EF4-FFF2-40B4-BE49-F238E27FC236}">
                    <a16:creationId xmlns:a16="http://schemas.microsoft.com/office/drawing/2014/main" id="{06D8E361-922E-4F37-B2A2-8253A1F4EDEA}"/>
                  </a:ext>
                </a:extLst>
              </p:cNvPr>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fr-FR" sz="2400">
                  <a:latin typeface="Times New Roman" pitchFamily="18" charset="0"/>
                  <a:cs typeface="Arial" charset="0"/>
                </a:endParaRPr>
              </a:p>
            </p:txBody>
          </p:sp>
          <p:sp>
            <p:nvSpPr>
              <p:cNvPr id="17" name="Rectangle 15">
                <a:extLst>
                  <a:ext uri="{FF2B5EF4-FFF2-40B4-BE49-F238E27FC236}">
                    <a16:creationId xmlns:a16="http://schemas.microsoft.com/office/drawing/2014/main" id="{60739375-D4AC-4D48-B54E-E0652CD2E0B7}"/>
                  </a:ext>
                </a:extLst>
              </p:cNvPr>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fr-FR" sz="2400">
                  <a:latin typeface="Times New Roman" pitchFamily="18" charset="0"/>
                  <a:cs typeface="Arial" charset="0"/>
                </a:endParaRPr>
              </a:p>
            </p:txBody>
          </p:sp>
        </p:grpSp>
      </p:grpSp>
      <p:sp>
        <p:nvSpPr>
          <p:cNvPr id="491539" name="Rectangle 19"/>
          <p:cNvSpPr>
            <a:spLocks noGrp="1" noChangeArrowheads="1"/>
          </p:cNvSpPr>
          <p:nvPr>
            <p:ph type="ctrTitle"/>
          </p:nvPr>
        </p:nvSpPr>
        <p:spPr>
          <a:xfrm>
            <a:off x="2971800" y="1828800"/>
            <a:ext cx="6019800" cy="2209800"/>
          </a:xfrm>
        </p:spPr>
        <p:txBody>
          <a:bodyPr/>
          <a:lstStyle>
            <a:lvl1pPr>
              <a:defRPr sz="1900">
                <a:solidFill>
                  <a:srgbClr val="FFFFFF"/>
                </a:solidFill>
              </a:defRPr>
            </a:lvl1pPr>
          </a:lstStyle>
          <a:p>
            <a:r>
              <a:rPr lang="fr-FR"/>
              <a:t>Cliquez pour modifier le style du titre</a:t>
            </a:r>
          </a:p>
        </p:txBody>
      </p:sp>
      <p:sp>
        <p:nvSpPr>
          <p:cNvPr id="491540" name="Rectangle 20"/>
          <p:cNvSpPr>
            <a:spLocks noGrp="1" noChangeArrowheads="1"/>
          </p:cNvSpPr>
          <p:nvPr>
            <p:ph type="subTitle" idx="1"/>
          </p:nvPr>
        </p:nvSpPr>
        <p:spPr>
          <a:xfrm>
            <a:off x="2971800" y="4267200"/>
            <a:ext cx="6019800" cy="1752600"/>
          </a:xfrm>
        </p:spPr>
        <p:txBody>
          <a:bodyPr/>
          <a:lstStyle>
            <a:lvl1pPr marL="0" indent="0">
              <a:defRPr sz="1700"/>
            </a:lvl1pPr>
          </a:lstStyle>
          <a:p>
            <a:r>
              <a:rPr lang="fr-FR"/>
              <a:t>Cliquez pour modifier le style des sous-titres du masque</a:t>
            </a:r>
          </a:p>
        </p:txBody>
      </p:sp>
      <p:sp>
        <p:nvSpPr>
          <p:cNvPr id="18" name="Rectangle 16">
            <a:extLst>
              <a:ext uri="{FF2B5EF4-FFF2-40B4-BE49-F238E27FC236}">
                <a16:creationId xmlns:a16="http://schemas.microsoft.com/office/drawing/2014/main" id="{FF62F257-9F58-4AC3-BB0F-5FD8FF52662D}"/>
              </a:ext>
            </a:extLst>
          </p:cNvPr>
          <p:cNvSpPr>
            <a:spLocks noGrp="1" noChangeArrowheads="1"/>
          </p:cNvSpPr>
          <p:nvPr>
            <p:ph type="dt" sz="half" idx="10"/>
          </p:nvPr>
        </p:nvSpPr>
        <p:spPr>
          <a:xfrm>
            <a:off x="457200" y="6248400"/>
            <a:ext cx="2133600" cy="457200"/>
          </a:xfrm>
        </p:spPr>
        <p:txBody>
          <a:bodyPr/>
          <a:lstStyle>
            <a:lvl1pPr>
              <a:defRPr smtClean="0"/>
            </a:lvl1pPr>
          </a:lstStyle>
          <a:p>
            <a:pPr>
              <a:defRPr/>
            </a:pPr>
            <a:fld id="{F113FB17-A912-4294-BE1F-1A8E7BD56FB6}" type="datetime1">
              <a:rPr lang="fr-FR" smtClean="0"/>
              <a:t>05/04/2020</a:t>
            </a:fld>
            <a:endParaRPr lang="fr-FR"/>
          </a:p>
        </p:txBody>
      </p:sp>
      <p:sp>
        <p:nvSpPr>
          <p:cNvPr id="19" name="Rectangle 17">
            <a:extLst>
              <a:ext uri="{FF2B5EF4-FFF2-40B4-BE49-F238E27FC236}">
                <a16:creationId xmlns:a16="http://schemas.microsoft.com/office/drawing/2014/main" id="{65B436FE-3BC3-43CC-96B0-5701E9758C74}"/>
              </a:ext>
            </a:extLst>
          </p:cNvPr>
          <p:cNvSpPr>
            <a:spLocks noGrp="1" noChangeArrowheads="1"/>
          </p:cNvSpPr>
          <p:nvPr>
            <p:ph type="ftr" sz="quarter" idx="11"/>
          </p:nvPr>
        </p:nvSpPr>
        <p:spPr/>
        <p:txBody>
          <a:bodyPr/>
          <a:lstStyle>
            <a:lvl1pPr>
              <a:defRPr smtClean="0"/>
            </a:lvl1pPr>
          </a:lstStyle>
          <a:p>
            <a:pPr>
              <a:defRPr/>
            </a:pPr>
            <a:r>
              <a:rPr lang="fr-FR"/>
              <a:t>© Tous droits réservés. </a:t>
            </a:r>
          </a:p>
        </p:txBody>
      </p:sp>
      <p:sp>
        <p:nvSpPr>
          <p:cNvPr id="20" name="Rectangle 18">
            <a:extLst>
              <a:ext uri="{FF2B5EF4-FFF2-40B4-BE49-F238E27FC236}">
                <a16:creationId xmlns:a16="http://schemas.microsoft.com/office/drawing/2014/main" id="{B73693F4-4076-4960-8787-6224BBE65FAE}"/>
              </a:ext>
            </a:extLst>
          </p:cNvPr>
          <p:cNvSpPr>
            <a:spLocks noGrp="1" noChangeArrowheads="1"/>
          </p:cNvSpPr>
          <p:nvPr>
            <p:ph type="sldNum" sz="quarter" idx="12"/>
          </p:nvPr>
        </p:nvSpPr>
        <p:spPr/>
        <p:txBody>
          <a:bodyPr/>
          <a:lstStyle>
            <a:lvl1pPr>
              <a:defRPr/>
            </a:lvl1pPr>
          </a:lstStyle>
          <a:p>
            <a:fld id="{A8F148A1-1D32-4B61-9D29-AB07F928F6B6}" type="slidenum">
              <a:rPr lang="fr-FR" altLang="en-US"/>
              <a:pPr/>
              <a:t>‹#›</a:t>
            </a:fld>
            <a:endParaRPr lang="fr-FR" altLang="en-US"/>
          </a:p>
        </p:txBody>
      </p:sp>
    </p:spTree>
    <p:extLst>
      <p:ext uri="{BB962C8B-B14F-4D97-AF65-F5344CB8AC3E}">
        <p14:creationId xmlns:p14="http://schemas.microsoft.com/office/powerpoint/2010/main" val="1350358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80CCBA0D-CF02-4FB7-8635-C662D0AC085B}"/>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5" name="Rectangle 3">
            <a:extLst>
              <a:ext uri="{FF2B5EF4-FFF2-40B4-BE49-F238E27FC236}">
                <a16:creationId xmlns:a16="http://schemas.microsoft.com/office/drawing/2014/main" id="{1CB5A138-5434-42FF-BE8B-2C46E895ECD1}"/>
              </a:ext>
            </a:extLst>
          </p:cNvPr>
          <p:cNvSpPr>
            <a:spLocks noGrp="1" noChangeArrowheads="1"/>
          </p:cNvSpPr>
          <p:nvPr>
            <p:ph type="sldNum" sz="quarter" idx="11"/>
          </p:nvPr>
        </p:nvSpPr>
        <p:spPr>
          <a:ln/>
        </p:spPr>
        <p:txBody>
          <a:bodyPr/>
          <a:lstStyle>
            <a:lvl1pPr>
              <a:defRPr/>
            </a:lvl1pPr>
          </a:lstStyle>
          <a:p>
            <a:fld id="{12BDCF26-F820-4C2B-A574-B79DA5E98964}" type="slidenum">
              <a:rPr lang="fr-FR" altLang="en-US"/>
              <a:pPr/>
              <a:t>‹#›</a:t>
            </a:fld>
            <a:endParaRPr lang="fr-FR" altLang="en-US"/>
          </a:p>
        </p:txBody>
      </p:sp>
      <p:sp>
        <p:nvSpPr>
          <p:cNvPr id="6" name="Rectangle 16">
            <a:extLst>
              <a:ext uri="{FF2B5EF4-FFF2-40B4-BE49-F238E27FC236}">
                <a16:creationId xmlns:a16="http://schemas.microsoft.com/office/drawing/2014/main" id="{5C75DF01-9B85-4AD0-9579-607ABF3EE33F}"/>
              </a:ext>
            </a:extLst>
          </p:cNvPr>
          <p:cNvSpPr>
            <a:spLocks noGrp="1" noChangeArrowheads="1"/>
          </p:cNvSpPr>
          <p:nvPr>
            <p:ph type="dt" sz="half" idx="12"/>
          </p:nvPr>
        </p:nvSpPr>
        <p:spPr>
          <a:ln/>
        </p:spPr>
        <p:txBody>
          <a:bodyPr/>
          <a:lstStyle>
            <a:lvl1pPr>
              <a:defRPr/>
            </a:lvl1pPr>
          </a:lstStyle>
          <a:p>
            <a:pPr>
              <a:defRPr/>
            </a:pPr>
            <a:fld id="{A7B66551-028B-44BE-8BB0-FB6162B18A86}" type="datetime1">
              <a:rPr lang="fr-FR" smtClean="0"/>
              <a:t>05/04/2020</a:t>
            </a:fld>
            <a:endParaRPr lang="fr-FR"/>
          </a:p>
        </p:txBody>
      </p:sp>
    </p:spTree>
    <p:extLst>
      <p:ext uri="{BB962C8B-B14F-4D97-AF65-F5344CB8AC3E}">
        <p14:creationId xmlns:p14="http://schemas.microsoft.com/office/powerpoint/2010/main" val="4284082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0"/>
            <a:ext cx="2286000" cy="6108700"/>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0" y="0"/>
            <a:ext cx="6705600" cy="61087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DAF21D17-045E-4995-9A0A-B209BD24D70F}"/>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5" name="Rectangle 3">
            <a:extLst>
              <a:ext uri="{FF2B5EF4-FFF2-40B4-BE49-F238E27FC236}">
                <a16:creationId xmlns:a16="http://schemas.microsoft.com/office/drawing/2014/main" id="{7F73E4FC-94C4-46E0-AF7A-626FCA799413}"/>
              </a:ext>
            </a:extLst>
          </p:cNvPr>
          <p:cNvSpPr>
            <a:spLocks noGrp="1" noChangeArrowheads="1"/>
          </p:cNvSpPr>
          <p:nvPr>
            <p:ph type="sldNum" sz="quarter" idx="11"/>
          </p:nvPr>
        </p:nvSpPr>
        <p:spPr>
          <a:ln/>
        </p:spPr>
        <p:txBody>
          <a:bodyPr/>
          <a:lstStyle>
            <a:lvl1pPr>
              <a:defRPr/>
            </a:lvl1pPr>
          </a:lstStyle>
          <a:p>
            <a:fld id="{A93D151A-489D-4EA6-8F4B-58F5C77D5B2A}" type="slidenum">
              <a:rPr lang="fr-FR" altLang="en-US"/>
              <a:pPr/>
              <a:t>‹#›</a:t>
            </a:fld>
            <a:endParaRPr lang="fr-FR" altLang="en-US"/>
          </a:p>
        </p:txBody>
      </p:sp>
      <p:sp>
        <p:nvSpPr>
          <p:cNvPr id="6" name="Rectangle 16">
            <a:extLst>
              <a:ext uri="{FF2B5EF4-FFF2-40B4-BE49-F238E27FC236}">
                <a16:creationId xmlns:a16="http://schemas.microsoft.com/office/drawing/2014/main" id="{7E1BBB0A-E627-48C9-AAEA-7040668B5F5D}"/>
              </a:ext>
            </a:extLst>
          </p:cNvPr>
          <p:cNvSpPr>
            <a:spLocks noGrp="1" noChangeArrowheads="1"/>
          </p:cNvSpPr>
          <p:nvPr>
            <p:ph type="dt" sz="half" idx="12"/>
          </p:nvPr>
        </p:nvSpPr>
        <p:spPr>
          <a:ln/>
        </p:spPr>
        <p:txBody>
          <a:bodyPr/>
          <a:lstStyle>
            <a:lvl1pPr>
              <a:defRPr/>
            </a:lvl1pPr>
          </a:lstStyle>
          <a:p>
            <a:pPr>
              <a:defRPr/>
            </a:pPr>
            <a:fld id="{0D67167D-91F4-42FF-A5A9-E1FAF9C6FB34}" type="datetime1">
              <a:rPr lang="fr-FR" smtClean="0"/>
              <a:t>05/04/2020</a:t>
            </a:fld>
            <a:endParaRPr lang="fr-FR"/>
          </a:p>
        </p:txBody>
      </p:sp>
    </p:spTree>
    <p:extLst>
      <p:ext uri="{BB962C8B-B14F-4D97-AF65-F5344CB8AC3E}">
        <p14:creationId xmlns:p14="http://schemas.microsoft.com/office/powerpoint/2010/main" val="207003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4DB33F96-B4AB-404D-87E8-2DA19C1B9659}"/>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5" name="Rectangle 3">
            <a:extLst>
              <a:ext uri="{FF2B5EF4-FFF2-40B4-BE49-F238E27FC236}">
                <a16:creationId xmlns:a16="http://schemas.microsoft.com/office/drawing/2014/main" id="{DC214E97-8A5D-4FC0-A646-DE8CC1A32C0F}"/>
              </a:ext>
            </a:extLst>
          </p:cNvPr>
          <p:cNvSpPr>
            <a:spLocks noGrp="1" noChangeArrowheads="1"/>
          </p:cNvSpPr>
          <p:nvPr>
            <p:ph type="sldNum" sz="quarter" idx="11"/>
          </p:nvPr>
        </p:nvSpPr>
        <p:spPr>
          <a:ln/>
        </p:spPr>
        <p:txBody>
          <a:bodyPr/>
          <a:lstStyle>
            <a:lvl1pPr>
              <a:defRPr/>
            </a:lvl1pPr>
          </a:lstStyle>
          <a:p>
            <a:fld id="{A71BE2B5-F1DF-4984-82BE-CCABEE5DE0BA}" type="slidenum">
              <a:rPr lang="fr-FR" altLang="en-US"/>
              <a:pPr/>
              <a:t>‹#›</a:t>
            </a:fld>
            <a:endParaRPr lang="fr-FR" altLang="en-US"/>
          </a:p>
        </p:txBody>
      </p:sp>
      <p:sp>
        <p:nvSpPr>
          <p:cNvPr id="6" name="Rectangle 16">
            <a:extLst>
              <a:ext uri="{FF2B5EF4-FFF2-40B4-BE49-F238E27FC236}">
                <a16:creationId xmlns:a16="http://schemas.microsoft.com/office/drawing/2014/main" id="{231E7F2B-31CC-4CF7-94CF-599C5B65362B}"/>
              </a:ext>
            </a:extLst>
          </p:cNvPr>
          <p:cNvSpPr>
            <a:spLocks noGrp="1" noChangeArrowheads="1"/>
          </p:cNvSpPr>
          <p:nvPr>
            <p:ph type="dt" sz="half" idx="12"/>
          </p:nvPr>
        </p:nvSpPr>
        <p:spPr>
          <a:ln/>
        </p:spPr>
        <p:txBody>
          <a:bodyPr/>
          <a:lstStyle>
            <a:lvl1pPr>
              <a:defRPr/>
            </a:lvl1pPr>
          </a:lstStyle>
          <a:p>
            <a:pPr>
              <a:defRPr/>
            </a:pPr>
            <a:fld id="{D23E27C7-4CBD-46C5-91CA-D72337416ED3}" type="datetime1">
              <a:rPr lang="fr-FR" smtClean="0"/>
              <a:t>05/04/2020</a:t>
            </a:fld>
            <a:endParaRPr lang="fr-FR"/>
          </a:p>
        </p:txBody>
      </p:sp>
    </p:spTree>
    <p:extLst>
      <p:ext uri="{BB962C8B-B14F-4D97-AF65-F5344CB8AC3E}">
        <p14:creationId xmlns:p14="http://schemas.microsoft.com/office/powerpoint/2010/main" val="1601967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2">
            <a:extLst>
              <a:ext uri="{FF2B5EF4-FFF2-40B4-BE49-F238E27FC236}">
                <a16:creationId xmlns:a16="http://schemas.microsoft.com/office/drawing/2014/main" id="{3E936C82-F2BE-494E-83D4-D0CDF946BA3E}"/>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5" name="Rectangle 3">
            <a:extLst>
              <a:ext uri="{FF2B5EF4-FFF2-40B4-BE49-F238E27FC236}">
                <a16:creationId xmlns:a16="http://schemas.microsoft.com/office/drawing/2014/main" id="{5A1F3210-EC63-4813-B66B-AAC0C000C8A0}"/>
              </a:ext>
            </a:extLst>
          </p:cNvPr>
          <p:cNvSpPr>
            <a:spLocks noGrp="1" noChangeArrowheads="1"/>
          </p:cNvSpPr>
          <p:nvPr>
            <p:ph type="sldNum" sz="quarter" idx="11"/>
          </p:nvPr>
        </p:nvSpPr>
        <p:spPr>
          <a:ln/>
        </p:spPr>
        <p:txBody>
          <a:bodyPr/>
          <a:lstStyle>
            <a:lvl1pPr>
              <a:defRPr/>
            </a:lvl1pPr>
          </a:lstStyle>
          <a:p>
            <a:fld id="{D83F3652-3F8F-4CB5-943D-8B8DF7EA69AA}" type="slidenum">
              <a:rPr lang="fr-FR" altLang="en-US"/>
              <a:pPr/>
              <a:t>‹#›</a:t>
            </a:fld>
            <a:endParaRPr lang="fr-FR" altLang="en-US"/>
          </a:p>
        </p:txBody>
      </p:sp>
      <p:sp>
        <p:nvSpPr>
          <p:cNvPr id="6" name="Rectangle 16">
            <a:extLst>
              <a:ext uri="{FF2B5EF4-FFF2-40B4-BE49-F238E27FC236}">
                <a16:creationId xmlns:a16="http://schemas.microsoft.com/office/drawing/2014/main" id="{CA2A3606-93ED-4BF7-9A65-CF7AC54B2688}"/>
              </a:ext>
            </a:extLst>
          </p:cNvPr>
          <p:cNvSpPr>
            <a:spLocks noGrp="1" noChangeArrowheads="1"/>
          </p:cNvSpPr>
          <p:nvPr>
            <p:ph type="dt" sz="half" idx="12"/>
          </p:nvPr>
        </p:nvSpPr>
        <p:spPr>
          <a:ln/>
        </p:spPr>
        <p:txBody>
          <a:bodyPr/>
          <a:lstStyle>
            <a:lvl1pPr>
              <a:defRPr/>
            </a:lvl1pPr>
          </a:lstStyle>
          <a:p>
            <a:pPr>
              <a:defRPr/>
            </a:pPr>
            <a:fld id="{679A7973-30AC-4BFD-A9B2-B597A43891FD}" type="datetime1">
              <a:rPr lang="fr-FR" smtClean="0"/>
              <a:t>05/04/2020</a:t>
            </a:fld>
            <a:endParaRPr lang="fr-FR"/>
          </a:p>
        </p:txBody>
      </p:sp>
    </p:spTree>
    <p:extLst>
      <p:ext uri="{BB962C8B-B14F-4D97-AF65-F5344CB8AC3E}">
        <p14:creationId xmlns:p14="http://schemas.microsoft.com/office/powerpoint/2010/main" val="2456033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165100" y="1587500"/>
            <a:ext cx="4337050"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54550" y="1587500"/>
            <a:ext cx="4337050"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2">
            <a:extLst>
              <a:ext uri="{FF2B5EF4-FFF2-40B4-BE49-F238E27FC236}">
                <a16:creationId xmlns:a16="http://schemas.microsoft.com/office/drawing/2014/main" id="{28473BAC-3908-4A46-8BD2-5E502C16C71B}"/>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6" name="Rectangle 3">
            <a:extLst>
              <a:ext uri="{FF2B5EF4-FFF2-40B4-BE49-F238E27FC236}">
                <a16:creationId xmlns:a16="http://schemas.microsoft.com/office/drawing/2014/main" id="{C886C8EE-6D53-4243-9B73-96FA43005C9F}"/>
              </a:ext>
            </a:extLst>
          </p:cNvPr>
          <p:cNvSpPr>
            <a:spLocks noGrp="1" noChangeArrowheads="1"/>
          </p:cNvSpPr>
          <p:nvPr>
            <p:ph type="sldNum" sz="quarter" idx="11"/>
          </p:nvPr>
        </p:nvSpPr>
        <p:spPr>
          <a:ln/>
        </p:spPr>
        <p:txBody>
          <a:bodyPr/>
          <a:lstStyle>
            <a:lvl1pPr>
              <a:defRPr/>
            </a:lvl1pPr>
          </a:lstStyle>
          <a:p>
            <a:fld id="{12ACA4A4-0B15-46BF-A3AD-36EC6C79F438}" type="slidenum">
              <a:rPr lang="fr-FR" altLang="en-US"/>
              <a:pPr/>
              <a:t>‹#›</a:t>
            </a:fld>
            <a:endParaRPr lang="fr-FR" altLang="en-US"/>
          </a:p>
        </p:txBody>
      </p:sp>
      <p:sp>
        <p:nvSpPr>
          <p:cNvPr id="7" name="Rectangle 16">
            <a:extLst>
              <a:ext uri="{FF2B5EF4-FFF2-40B4-BE49-F238E27FC236}">
                <a16:creationId xmlns:a16="http://schemas.microsoft.com/office/drawing/2014/main" id="{333445B4-8D70-41BF-A0A4-575715F3BFA9}"/>
              </a:ext>
            </a:extLst>
          </p:cNvPr>
          <p:cNvSpPr>
            <a:spLocks noGrp="1" noChangeArrowheads="1"/>
          </p:cNvSpPr>
          <p:nvPr>
            <p:ph type="dt" sz="half" idx="12"/>
          </p:nvPr>
        </p:nvSpPr>
        <p:spPr>
          <a:ln/>
        </p:spPr>
        <p:txBody>
          <a:bodyPr/>
          <a:lstStyle>
            <a:lvl1pPr>
              <a:defRPr/>
            </a:lvl1pPr>
          </a:lstStyle>
          <a:p>
            <a:pPr>
              <a:defRPr/>
            </a:pPr>
            <a:fld id="{DA152733-896C-403A-A16C-711D201316BE}" type="datetime1">
              <a:rPr lang="fr-FR" smtClean="0"/>
              <a:t>05/04/2020</a:t>
            </a:fld>
            <a:endParaRPr lang="fr-FR"/>
          </a:p>
        </p:txBody>
      </p:sp>
    </p:spTree>
    <p:extLst>
      <p:ext uri="{BB962C8B-B14F-4D97-AF65-F5344CB8AC3E}">
        <p14:creationId xmlns:p14="http://schemas.microsoft.com/office/powerpoint/2010/main" val="120513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2">
            <a:extLst>
              <a:ext uri="{FF2B5EF4-FFF2-40B4-BE49-F238E27FC236}">
                <a16:creationId xmlns:a16="http://schemas.microsoft.com/office/drawing/2014/main" id="{530D52A5-FC56-4A2B-B9C0-E09696842248}"/>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8" name="Rectangle 3">
            <a:extLst>
              <a:ext uri="{FF2B5EF4-FFF2-40B4-BE49-F238E27FC236}">
                <a16:creationId xmlns:a16="http://schemas.microsoft.com/office/drawing/2014/main" id="{D7B71C70-C3FC-4C0A-A826-222A73750609}"/>
              </a:ext>
            </a:extLst>
          </p:cNvPr>
          <p:cNvSpPr>
            <a:spLocks noGrp="1" noChangeArrowheads="1"/>
          </p:cNvSpPr>
          <p:nvPr>
            <p:ph type="sldNum" sz="quarter" idx="11"/>
          </p:nvPr>
        </p:nvSpPr>
        <p:spPr>
          <a:ln/>
        </p:spPr>
        <p:txBody>
          <a:bodyPr/>
          <a:lstStyle>
            <a:lvl1pPr>
              <a:defRPr/>
            </a:lvl1pPr>
          </a:lstStyle>
          <a:p>
            <a:fld id="{E9CF5FC6-610C-4770-99E4-2166B63D4669}" type="slidenum">
              <a:rPr lang="fr-FR" altLang="en-US"/>
              <a:pPr/>
              <a:t>‹#›</a:t>
            </a:fld>
            <a:endParaRPr lang="fr-FR" altLang="en-US"/>
          </a:p>
        </p:txBody>
      </p:sp>
      <p:sp>
        <p:nvSpPr>
          <p:cNvPr id="9" name="Rectangle 16">
            <a:extLst>
              <a:ext uri="{FF2B5EF4-FFF2-40B4-BE49-F238E27FC236}">
                <a16:creationId xmlns:a16="http://schemas.microsoft.com/office/drawing/2014/main" id="{E1409A60-AACF-4061-BF36-9F934A64E1A7}"/>
              </a:ext>
            </a:extLst>
          </p:cNvPr>
          <p:cNvSpPr>
            <a:spLocks noGrp="1" noChangeArrowheads="1"/>
          </p:cNvSpPr>
          <p:nvPr>
            <p:ph type="dt" sz="half" idx="12"/>
          </p:nvPr>
        </p:nvSpPr>
        <p:spPr>
          <a:ln/>
        </p:spPr>
        <p:txBody>
          <a:bodyPr/>
          <a:lstStyle>
            <a:lvl1pPr>
              <a:defRPr/>
            </a:lvl1pPr>
          </a:lstStyle>
          <a:p>
            <a:pPr>
              <a:defRPr/>
            </a:pPr>
            <a:fld id="{2A129B57-E669-4837-A1FA-35D03C3554A1}" type="datetime1">
              <a:rPr lang="fr-FR" smtClean="0"/>
              <a:t>05/04/2020</a:t>
            </a:fld>
            <a:endParaRPr lang="fr-FR"/>
          </a:p>
        </p:txBody>
      </p:sp>
    </p:spTree>
    <p:extLst>
      <p:ext uri="{BB962C8B-B14F-4D97-AF65-F5344CB8AC3E}">
        <p14:creationId xmlns:p14="http://schemas.microsoft.com/office/powerpoint/2010/main" val="34331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2">
            <a:extLst>
              <a:ext uri="{FF2B5EF4-FFF2-40B4-BE49-F238E27FC236}">
                <a16:creationId xmlns:a16="http://schemas.microsoft.com/office/drawing/2014/main" id="{05D2A6AE-E5C1-40C8-B454-08891A77017B}"/>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4" name="Rectangle 3">
            <a:extLst>
              <a:ext uri="{FF2B5EF4-FFF2-40B4-BE49-F238E27FC236}">
                <a16:creationId xmlns:a16="http://schemas.microsoft.com/office/drawing/2014/main" id="{2742A9F9-9FA8-46AB-8D28-887C9DB2C351}"/>
              </a:ext>
            </a:extLst>
          </p:cNvPr>
          <p:cNvSpPr>
            <a:spLocks noGrp="1" noChangeArrowheads="1"/>
          </p:cNvSpPr>
          <p:nvPr>
            <p:ph type="sldNum" sz="quarter" idx="11"/>
          </p:nvPr>
        </p:nvSpPr>
        <p:spPr>
          <a:ln/>
        </p:spPr>
        <p:txBody>
          <a:bodyPr/>
          <a:lstStyle>
            <a:lvl1pPr>
              <a:defRPr/>
            </a:lvl1pPr>
          </a:lstStyle>
          <a:p>
            <a:fld id="{6C3B83B9-E1BE-454E-A2AF-59B0AE57379C}" type="slidenum">
              <a:rPr lang="fr-FR" altLang="en-US"/>
              <a:pPr/>
              <a:t>‹#›</a:t>
            </a:fld>
            <a:endParaRPr lang="fr-FR" altLang="en-US"/>
          </a:p>
        </p:txBody>
      </p:sp>
      <p:sp>
        <p:nvSpPr>
          <p:cNvPr id="5" name="Rectangle 16">
            <a:extLst>
              <a:ext uri="{FF2B5EF4-FFF2-40B4-BE49-F238E27FC236}">
                <a16:creationId xmlns:a16="http://schemas.microsoft.com/office/drawing/2014/main" id="{2B946546-C48B-4174-A42D-F67E6F70220A}"/>
              </a:ext>
            </a:extLst>
          </p:cNvPr>
          <p:cNvSpPr>
            <a:spLocks noGrp="1" noChangeArrowheads="1"/>
          </p:cNvSpPr>
          <p:nvPr>
            <p:ph type="dt" sz="half" idx="12"/>
          </p:nvPr>
        </p:nvSpPr>
        <p:spPr>
          <a:ln/>
        </p:spPr>
        <p:txBody>
          <a:bodyPr/>
          <a:lstStyle>
            <a:lvl1pPr>
              <a:defRPr/>
            </a:lvl1pPr>
          </a:lstStyle>
          <a:p>
            <a:pPr>
              <a:defRPr/>
            </a:pPr>
            <a:fld id="{84D79579-E269-4C90-A6E6-2B39E0DB7B1B}" type="datetime1">
              <a:rPr lang="fr-FR" smtClean="0"/>
              <a:t>05/04/2020</a:t>
            </a:fld>
            <a:endParaRPr lang="fr-FR"/>
          </a:p>
        </p:txBody>
      </p:sp>
    </p:spTree>
    <p:extLst>
      <p:ext uri="{BB962C8B-B14F-4D97-AF65-F5344CB8AC3E}">
        <p14:creationId xmlns:p14="http://schemas.microsoft.com/office/powerpoint/2010/main" val="4267257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B709B08-9C2E-4F68-8232-477E5838BA48}"/>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3" name="Rectangle 3">
            <a:extLst>
              <a:ext uri="{FF2B5EF4-FFF2-40B4-BE49-F238E27FC236}">
                <a16:creationId xmlns:a16="http://schemas.microsoft.com/office/drawing/2014/main" id="{4536F687-1C17-43D3-A63D-B5FEBD207D2E}"/>
              </a:ext>
            </a:extLst>
          </p:cNvPr>
          <p:cNvSpPr>
            <a:spLocks noGrp="1" noChangeArrowheads="1"/>
          </p:cNvSpPr>
          <p:nvPr>
            <p:ph type="sldNum" sz="quarter" idx="11"/>
          </p:nvPr>
        </p:nvSpPr>
        <p:spPr>
          <a:ln/>
        </p:spPr>
        <p:txBody>
          <a:bodyPr/>
          <a:lstStyle>
            <a:lvl1pPr>
              <a:defRPr/>
            </a:lvl1pPr>
          </a:lstStyle>
          <a:p>
            <a:fld id="{19841270-5211-4F71-A23B-EE691120F5F2}" type="slidenum">
              <a:rPr lang="fr-FR" altLang="en-US"/>
              <a:pPr/>
              <a:t>‹#›</a:t>
            </a:fld>
            <a:endParaRPr lang="fr-FR" altLang="en-US"/>
          </a:p>
        </p:txBody>
      </p:sp>
      <p:sp>
        <p:nvSpPr>
          <p:cNvPr id="4" name="Rectangle 16">
            <a:extLst>
              <a:ext uri="{FF2B5EF4-FFF2-40B4-BE49-F238E27FC236}">
                <a16:creationId xmlns:a16="http://schemas.microsoft.com/office/drawing/2014/main" id="{B084E958-F30D-4909-8C2C-06FDC1DE834B}"/>
              </a:ext>
            </a:extLst>
          </p:cNvPr>
          <p:cNvSpPr>
            <a:spLocks noGrp="1" noChangeArrowheads="1"/>
          </p:cNvSpPr>
          <p:nvPr>
            <p:ph type="dt" sz="half" idx="12"/>
          </p:nvPr>
        </p:nvSpPr>
        <p:spPr>
          <a:ln/>
        </p:spPr>
        <p:txBody>
          <a:bodyPr/>
          <a:lstStyle>
            <a:lvl1pPr>
              <a:defRPr/>
            </a:lvl1pPr>
          </a:lstStyle>
          <a:p>
            <a:pPr>
              <a:defRPr/>
            </a:pPr>
            <a:fld id="{A0616C57-6209-4334-8E19-28A34D08AB88}" type="datetime1">
              <a:rPr lang="fr-FR" smtClean="0"/>
              <a:t>05/04/2020</a:t>
            </a:fld>
            <a:endParaRPr lang="fr-FR"/>
          </a:p>
        </p:txBody>
      </p:sp>
    </p:spTree>
    <p:extLst>
      <p:ext uri="{BB962C8B-B14F-4D97-AF65-F5344CB8AC3E}">
        <p14:creationId xmlns:p14="http://schemas.microsoft.com/office/powerpoint/2010/main" val="1545752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
            <a:extLst>
              <a:ext uri="{FF2B5EF4-FFF2-40B4-BE49-F238E27FC236}">
                <a16:creationId xmlns:a16="http://schemas.microsoft.com/office/drawing/2014/main" id="{5B254724-2CEA-41F0-A87A-3DCE1935DACF}"/>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6" name="Rectangle 3">
            <a:extLst>
              <a:ext uri="{FF2B5EF4-FFF2-40B4-BE49-F238E27FC236}">
                <a16:creationId xmlns:a16="http://schemas.microsoft.com/office/drawing/2014/main" id="{4E0B27C9-7919-4531-8D3D-C0247F1CBD08}"/>
              </a:ext>
            </a:extLst>
          </p:cNvPr>
          <p:cNvSpPr>
            <a:spLocks noGrp="1" noChangeArrowheads="1"/>
          </p:cNvSpPr>
          <p:nvPr>
            <p:ph type="sldNum" sz="quarter" idx="11"/>
          </p:nvPr>
        </p:nvSpPr>
        <p:spPr>
          <a:ln/>
        </p:spPr>
        <p:txBody>
          <a:bodyPr/>
          <a:lstStyle>
            <a:lvl1pPr>
              <a:defRPr/>
            </a:lvl1pPr>
          </a:lstStyle>
          <a:p>
            <a:fld id="{3D9FB192-54D2-4B88-940D-2CD657102090}" type="slidenum">
              <a:rPr lang="fr-FR" altLang="en-US"/>
              <a:pPr/>
              <a:t>‹#›</a:t>
            </a:fld>
            <a:endParaRPr lang="fr-FR" altLang="en-US"/>
          </a:p>
        </p:txBody>
      </p:sp>
      <p:sp>
        <p:nvSpPr>
          <p:cNvPr id="7" name="Rectangle 16">
            <a:extLst>
              <a:ext uri="{FF2B5EF4-FFF2-40B4-BE49-F238E27FC236}">
                <a16:creationId xmlns:a16="http://schemas.microsoft.com/office/drawing/2014/main" id="{6F30102D-2181-4B31-8138-BD6D9C5F0324}"/>
              </a:ext>
            </a:extLst>
          </p:cNvPr>
          <p:cNvSpPr>
            <a:spLocks noGrp="1" noChangeArrowheads="1"/>
          </p:cNvSpPr>
          <p:nvPr>
            <p:ph type="dt" sz="half" idx="12"/>
          </p:nvPr>
        </p:nvSpPr>
        <p:spPr>
          <a:ln/>
        </p:spPr>
        <p:txBody>
          <a:bodyPr/>
          <a:lstStyle>
            <a:lvl1pPr>
              <a:defRPr/>
            </a:lvl1pPr>
          </a:lstStyle>
          <a:p>
            <a:pPr>
              <a:defRPr/>
            </a:pPr>
            <a:fld id="{332FBC4D-2B83-4B69-85B0-BCD5FEB66030}" type="datetime1">
              <a:rPr lang="fr-FR" smtClean="0"/>
              <a:t>05/04/2020</a:t>
            </a:fld>
            <a:endParaRPr lang="fr-FR"/>
          </a:p>
        </p:txBody>
      </p:sp>
    </p:spTree>
    <p:extLst>
      <p:ext uri="{BB962C8B-B14F-4D97-AF65-F5344CB8AC3E}">
        <p14:creationId xmlns:p14="http://schemas.microsoft.com/office/powerpoint/2010/main" val="2681046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
            <a:extLst>
              <a:ext uri="{FF2B5EF4-FFF2-40B4-BE49-F238E27FC236}">
                <a16:creationId xmlns:a16="http://schemas.microsoft.com/office/drawing/2014/main" id="{CC78A4DB-1A3E-4C71-8AED-72A5BB5A7E22}"/>
              </a:ext>
            </a:extLst>
          </p:cNvPr>
          <p:cNvSpPr>
            <a:spLocks noGrp="1" noChangeArrowheads="1"/>
          </p:cNvSpPr>
          <p:nvPr>
            <p:ph type="ftr" sz="quarter" idx="10"/>
          </p:nvPr>
        </p:nvSpPr>
        <p:spPr>
          <a:ln/>
        </p:spPr>
        <p:txBody>
          <a:bodyPr/>
          <a:lstStyle>
            <a:lvl1pPr>
              <a:defRPr/>
            </a:lvl1pPr>
          </a:lstStyle>
          <a:p>
            <a:pPr>
              <a:defRPr/>
            </a:pPr>
            <a:r>
              <a:rPr lang="fr-FR"/>
              <a:t>© Tous droits réservés. </a:t>
            </a:r>
          </a:p>
        </p:txBody>
      </p:sp>
      <p:sp>
        <p:nvSpPr>
          <p:cNvPr id="6" name="Rectangle 3">
            <a:extLst>
              <a:ext uri="{FF2B5EF4-FFF2-40B4-BE49-F238E27FC236}">
                <a16:creationId xmlns:a16="http://schemas.microsoft.com/office/drawing/2014/main" id="{3901C585-686F-49A2-9A34-0DBF740A24FD}"/>
              </a:ext>
            </a:extLst>
          </p:cNvPr>
          <p:cNvSpPr>
            <a:spLocks noGrp="1" noChangeArrowheads="1"/>
          </p:cNvSpPr>
          <p:nvPr>
            <p:ph type="sldNum" sz="quarter" idx="11"/>
          </p:nvPr>
        </p:nvSpPr>
        <p:spPr>
          <a:ln/>
        </p:spPr>
        <p:txBody>
          <a:bodyPr/>
          <a:lstStyle>
            <a:lvl1pPr>
              <a:defRPr/>
            </a:lvl1pPr>
          </a:lstStyle>
          <a:p>
            <a:fld id="{6764D7C5-15F7-450A-BC66-D2D7AE4876F6}" type="slidenum">
              <a:rPr lang="fr-FR" altLang="en-US"/>
              <a:pPr/>
              <a:t>‹#›</a:t>
            </a:fld>
            <a:endParaRPr lang="fr-FR" altLang="en-US"/>
          </a:p>
        </p:txBody>
      </p:sp>
      <p:sp>
        <p:nvSpPr>
          <p:cNvPr id="7" name="Rectangle 16">
            <a:extLst>
              <a:ext uri="{FF2B5EF4-FFF2-40B4-BE49-F238E27FC236}">
                <a16:creationId xmlns:a16="http://schemas.microsoft.com/office/drawing/2014/main" id="{BE24D299-0AEB-4F9F-939F-6504E6F71A83}"/>
              </a:ext>
            </a:extLst>
          </p:cNvPr>
          <p:cNvSpPr>
            <a:spLocks noGrp="1" noChangeArrowheads="1"/>
          </p:cNvSpPr>
          <p:nvPr>
            <p:ph type="dt" sz="half" idx="12"/>
          </p:nvPr>
        </p:nvSpPr>
        <p:spPr>
          <a:ln/>
        </p:spPr>
        <p:txBody>
          <a:bodyPr/>
          <a:lstStyle>
            <a:lvl1pPr>
              <a:defRPr/>
            </a:lvl1pPr>
          </a:lstStyle>
          <a:p>
            <a:pPr>
              <a:defRPr/>
            </a:pPr>
            <a:fld id="{C1B6D246-F9D6-4777-A7AF-2BC304E7C0C7}" type="datetime1">
              <a:rPr lang="fr-FR" smtClean="0"/>
              <a:t>05/04/2020</a:t>
            </a:fld>
            <a:endParaRPr lang="fr-FR"/>
          </a:p>
        </p:txBody>
      </p:sp>
    </p:spTree>
    <p:extLst>
      <p:ext uri="{BB962C8B-B14F-4D97-AF65-F5344CB8AC3E}">
        <p14:creationId xmlns:p14="http://schemas.microsoft.com/office/powerpoint/2010/main" val="11960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0498" name="Rectangle 2">
            <a:extLst>
              <a:ext uri="{FF2B5EF4-FFF2-40B4-BE49-F238E27FC236}">
                <a16:creationId xmlns:a16="http://schemas.microsoft.com/office/drawing/2014/main" id="{432C79F8-C115-4128-B23F-E084DA7FB15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atin typeface="Arial" charset="0"/>
                <a:cs typeface="Arial" charset="0"/>
              </a:defRPr>
            </a:lvl1pPr>
          </a:lstStyle>
          <a:p>
            <a:pPr>
              <a:defRPr/>
            </a:pPr>
            <a:r>
              <a:rPr lang="fr-FR"/>
              <a:t>© Tous droits réservés. </a:t>
            </a:r>
          </a:p>
        </p:txBody>
      </p:sp>
      <p:sp>
        <p:nvSpPr>
          <p:cNvPr id="490499" name="Rectangle 3">
            <a:extLst>
              <a:ext uri="{FF2B5EF4-FFF2-40B4-BE49-F238E27FC236}">
                <a16:creationId xmlns:a16="http://schemas.microsoft.com/office/drawing/2014/main" id="{C589BD7D-F44A-4864-BF7E-CBB145A5FCB2}"/>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anose="020B0A04020102020204" pitchFamily="34" charset="0"/>
              </a:defRPr>
            </a:lvl1pPr>
          </a:lstStyle>
          <a:p>
            <a:fld id="{8CD6EC29-A5DC-402F-95FE-A2A6065BB7FB}" type="slidenum">
              <a:rPr lang="fr-FR" altLang="en-US"/>
              <a:pPr/>
              <a:t>‹#›</a:t>
            </a:fld>
            <a:endParaRPr lang="fr-FR" altLang="en-US"/>
          </a:p>
        </p:txBody>
      </p:sp>
      <p:grpSp>
        <p:nvGrpSpPr>
          <p:cNvPr id="1028" name="Group 4">
            <a:extLst>
              <a:ext uri="{FF2B5EF4-FFF2-40B4-BE49-F238E27FC236}">
                <a16:creationId xmlns:a16="http://schemas.microsoft.com/office/drawing/2014/main" id="{B2D7C92A-D601-491A-9188-82EAC4BB25C0}"/>
              </a:ext>
            </a:extLst>
          </p:cNvPr>
          <p:cNvGrpSpPr>
            <a:grpSpLocks/>
          </p:cNvGrpSpPr>
          <p:nvPr/>
        </p:nvGrpSpPr>
        <p:grpSpPr bwMode="auto">
          <a:xfrm>
            <a:off x="0" y="6616700"/>
            <a:ext cx="9144000" cy="241300"/>
            <a:chOff x="0" y="0"/>
            <a:chExt cx="5760" cy="344"/>
          </a:xfrm>
        </p:grpSpPr>
        <p:sp>
          <p:nvSpPr>
            <p:cNvPr id="490501" name="Rectangle 5">
              <a:extLst>
                <a:ext uri="{FF2B5EF4-FFF2-40B4-BE49-F238E27FC236}">
                  <a16:creationId xmlns:a16="http://schemas.microsoft.com/office/drawing/2014/main" id="{3409A2D6-B941-498C-A39E-43BB9A98A6DC}"/>
                </a:ext>
              </a:extLst>
            </p:cNvPr>
            <p:cNvSpPr>
              <a:spLocks noChangeArrowheads="1"/>
            </p:cNvSpPr>
            <p:nvPr/>
          </p:nvSpPr>
          <p:spPr bwMode="auto">
            <a:xfrm>
              <a:off x="0" y="0"/>
              <a:ext cx="180" cy="335"/>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fr-FR" sz="2400">
                <a:latin typeface="Times New Roman" pitchFamily="18" charset="0"/>
                <a:cs typeface="Arial" charset="0"/>
              </a:endParaRPr>
            </a:p>
          </p:txBody>
        </p:sp>
        <p:sp>
          <p:nvSpPr>
            <p:cNvPr id="490502" name="Rectangle 6">
              <a:extLst>
                <a:ext uri="{FF2B5EF4-FFF2-40B4-BE49-F238E27FC236}">
                  <a16:creationId xmlns:a16="http://schemas.microsoft.com/office/drawing/2014/main" id="{A7E27B7E-96EF-499B-9261-82D309574508}"/>
                </a:ext>
              </a:extLst>
            </p:cNvPr>
            <p:cNvSpPr>
              <a:spLocks noChangeArrowheads="1"/>
            </p:cNvSpPr>
            <p:nvPr/>
          </p:nvSpPr>
          <p:spPr bwMode="auto">
            <a:xfrm>
              <a:off x="260" y="86"/>
              <a:ext cx="5500" cy="172"/>
            </a:xfrm>
            <a:prstGeom prst="rect">
              <a:avLst/>
            </a:prstGeom>
            <a:gradFill rotWithShape="0">
              <a:gsLst>
                <a:gs pos="0">
                  <a:schemeClr val="bg2"/>
                </a:gs>
                <a:gs pos="100000">
                  <a:schemeClr val="bg1"/>
                </a:gs>
              </a:gsLst>
              <a:lin ang="0" scaled="1"/>
            </a:gradFill>
            <a:ln w="9525">
              <a:noFill/>
              <a:miter lim="800000"/>
              <a:headEnd/>
              <a:tailEnd/>
            </a:ln>
          </p:spPr>
          <p:txBody>
            <a:bodyPr/>
            <a:lstStyle/>
            <a:p>
              <a:pPr>
                <a:defRPr/>
              </a:pPr>
              <a:endParaRPr lang="fr-FR" sz="2400">
                <a:latin typeface="Times New Roman" pitchFamily="18" charset="0"/>
                <a:cs typeface="Arial" charset="0"/>
              </a:endParaRPr>
            </a:p>
          </p:txBody>
        </p:sp>
        <p:sp>
          <p:nvSpPr>
            <p:cNvPr id="490503" name="Rectangle 7">
              <a:extLst>
                <a:ext uri="{FF2B5EF4-FFF2-40B4-BE49-F238E27FC236}">
                  <a16:creationId xmlns:a16="http://schemas.microsoft.com/office/drawing/2014/main" id="{AFA2ABA9-FCE0-4E3F-B5B4-E3850040C68D}"/>
                </a:ext>
              </a:extLst>
            </p:cNvPr>
            <p:cNvSpPr>
              <a:spLocks noChangeArrowheads="1"/>
            </p:cNvSpPr>
            <p:nvPr/>
          </p:nvSpPr>
          <p:spPr bwMode="auto">
            <a:xfrm>
              <a:off x="258" y="86"/>
              <a:ext cx="87" cy="88"/>
            </a:xfrm>
            <a:prstGeom prst="rect">
              <a:avLst/>
            </a:prstGeom>
            <a:solidFill>
              <a:schemeClr val="folHlink"/>
            </a:solidFill>
            <a:ln w="9525">
              <a:noFill/>
              <a:miter lim="800000"/>
              <a:headEnd/>
              <a:tailEnd/>
            </a:ln>
          </p:spPr>
          <p:txBody>
            <a:bodyPr/>
            <a:lstStyle/>
            <a:p>
              <a:pPr>
                <a:defRPr/>
              </a:pPr>
              <a:endParaRPr lang="fr-FR">
                <a:solidFill>
                  <a:schemeClr val="hlink"/>
                </a:solidFill>
                <a:latin typeface="Arial" charset="0"/>
                <a:cs typeface="Arial" charset="0"/>
              </a:endParaRPr>
            </a:p>
          </p:txBody>
        </p:sp>
        <p:sp>
          <p:nvSpPr>
            <p:cNvPr id="490504" name="Rectangle 8">
              <a:extLst>
                <a:ext uri="{FF2B5EF4-FFF2-40B4-BE49-F238E27FC236}">
                  <a16:creationId xmlns:a16="http://schemas.microsoft.com/office/drawing/2014/main" id="{544522E3-7B41-4F8D-AD67-7685539361B2}"/>
                </a:ext>
              </a:extLst>
            </p:cNvPr>
            <p:cNvSpPr>
              <a:spLocks noChangeArrowheads="1"/>
            </p:cNvSpPr>
            <p:nvPr/>
          </p:nvSpPr>
          <p:spPr bwMode="auto">
            <a:xfrm>
              <a:off x="345" y="0"/>
              <a:ext cx="88" cy="86"/>
            </a:xfrm>
            <a:prstGeom prst="rect">
              <a:avLst/>
            </a:prstGeom>
            <a:solidFill>
              <a:schemeClr val="folHlink"/>
            </a:solidFill>
            <a:ln w="9525">
              <a:noFill/>
              <a:miter lim="800000"/>
              <a:headEnd/>
              <a:tailEnd/>
            </a:ln>
          </p:spPr>
          <p:txBody>
            <a:bodyPr/>
            <a:lstStyle/>
            <a:p>
              <a:pPr>
                <a:defRPr/>
              </a:pPr>
              <a:endParaRPr lang="fr-FR">
                <a:solidFill>
                  <a:schemeClr val="hlink"/>
                </a:solidFill>
                <a:latin typeface="Arial" charset="0"/>
                <a:cs typeface="Arial" charset="0"/>
              </a:endParaRPr>
            </a:p>
          </p:txBody>
        </p:sp>
        <p:sp>
          <p:nvSpPr>
            <p:cNvPr id="490505" name="Rectangle 9">
              <a:extLst>
                <a:ext uri="{FF2B5EF4-FFF2-40B4-BE49-F238E27FC236}">
                  <a16:creationId xmlns:a16="http://schemas.microsoft.com/office/drawing/2014/main" id="{3F705737-60BD-4D10-A423-11A11A634D63}"/>
                </a:ext>
              </a:extLst>
            </p:cNvPr>
            <p:cNvSpPr>
              <a:spLocks noChangeArrowheads="1"/>
            </p:cNvSpPr>
            <p:nvPr/>
          </p:nvSpPr>
          <p:spPr bwMode="auto">
            <a:xfrm>
              <a:off x="345" y="86"/>
              <a:ext cx="88" cy="88"/>
            </a:xfrm>
            <a:prstGeom prst="rect">
              <a:avLst/>
            </a:prstGeom>
            <a:solidFill>
              <a:schemeClr val="accent2"/>
            </a:solidFill>
            <a:ln w="9525">
              <a:noFill/>
              <a:miter lim="800000"/>
              <a:headEnd/>
              <a:tailEnd/>
            </a:ln>
          </p:spPr>
          <p:txBody>
            <a:bodyPr/>
            <a:lstStyle/>
            <a:p>
              <a:pPr>
                <a:defRPr/>
              </a:pPr>
              <a:endParaRPr lang="fr-FR">
                <a:solidFill>
                  <a:schemeClr val="accent2"/>
                </a:solidFill>
                <a:latin typeface="Arial" charset="0"/>
                <a:cs typeface="Arial" charset="0"/>
              </a:endParaRPr>
            </a:p>
          </p:txBody>
        </p:sp>
        <p:sp>
          <p:nvSpPr>
            <p:cNvPr id="490506" name="Rectangle 10">
              <a:extLst>
                <a:ext uri="{FF2B5EF4-FFF2-40B4-BE49-F238E27FC236}">
                  <a16:creationId xmlns:a16="http://schemas.microsoft.com/office/drawing/2014/main" id="{1D6A960F-E4CC-429D-B319-4E59C9B4244C}"/>
                </a:ext>
              </a:extLst>
            </p:cNvPr>
            <p:cNvSpPr>
              <a:spLocks noChangeArrowheads="1"/>
            </p:cNvSpPr>
            <p:nvPr/>
          </p:nvSpPr>
          <p:spPr bwMode="auto">
            <a:xfrm>
              <a:off x="173" y="172"/>
              <a:ext cx="86" cy="88"/>
            </a:xfrm>
            <a:prstGeom prst="rect">
              <a:avLst/>
            </a:prstGeom>
            <a:solidFill>
              <a:schemeClr val="folHlink"/>
            </a:solidFill>
            <a:ln w="9525">
              <a:noFill/>
              <a:miter lim="800000"/>
              <a:headEnd/>
              <a:tailEnd/>
            </a:ln>
          </p:spPr>
          <p:txBody>
            <a:bodyPr/>
            <a:lstStyle/>
            <a:p>
              <a:pPr>
                <a:defRPr/>
              </a:pPr>
              <a:endParaRPr lang="fr-FR">
                <a:solidFill>
                  <a:schemeClr val="hlink"/>
                </a:solidFill>
                <a:latin typeface="Arial" charset="0"/>
                <a:cs typeface="Arial" charset="0"/>
              </a:endParaRPr>
            </a:p>
          </p:txBody>
        </p:sp>
        <p:sp>
          <p:nvSpPr>
            <p:cNvPr id="490507" name="Rectangle 11">
              <a:extLst>
                <a:ext uri="{FF2B5EF4-FFF2-40B4-BE49-F238E27FC236}">
                  <a16:creationId xmlns:a16="http://schemas.microsoft.com/office/drawing/2014/main" id="{6636B2ED-0CAA-4C73-8B85-D8559DB4E6E1}"/>
                </a:ext>
              </a:extLst>
            </p:cNvPr>
            <p:cNvSpPr>
              <a:spLocks noChangeArrowheads="1"/>
            </p:cNvSpPr>
            <p:nvPr/>
          </p:nvSpPr>
          <p:spPr bwMode="auto">
            <a:xfrm>
              <a:off x="83" y="86"/>
              <a:ext cx="89" cy="86"/>
            </a:xfrm>
            <a:prstGeom prst="rect">
              <a:avLst/>
            </a:prstGeom>
            <a:solidFill>
              <a:schemeClr val="bg2"/>
            </a:solidFill>
            <a:ln w="9525">
              <a:noFill/>
              <a:miter lim="800000"/>
              <a:headEnd/>
              <a:tailEnd/>
            </a:ln>
          </p:spPr>
          <p:txBody>
            <a:bodyPr/>
            <a:lstStyle/>
            <a:p>
              <a:pPr>
                <a:defRPr/>
              </a:pPr>
              <a:endParaRPr lang="fr-FR" sz="2400">
                <a:latin typeface="Times New Roman" pitchFamily="18" charset="0"/>
                <a:cs typeface="Arial" charset="0"/>
              </a:endParaRPr>
            </a:p>
          </p:txBody>
        </p:sp>
        <p:sp>
          <p:nvSpPr>
            <p:cNvPr id="490508" name="Rectangle 12">
              <a:extLst>
                <a:ext uri="{FF2B5EF4-FFF2-40B4-BE49-F238E27FC236}">
                  <a16:creationId xmlns:a16="http://schemas.microsoft.com/office/drawing/2014/main" id="{02183E8D-05A1-481E-83AB-990B08461432}"/>
                </a:ext>
              </a:extLst>
            </p:cNvPr>
            <p:cNvSpPr>
              <a:spLocks noChangeArrowheads="1"/>
            </p:cNvSpPr>
            <p:nvPr/>
          </p:nvSpPr>
          <p:spPr bwMode="auto">
            <a:xfrm>
              <a:off x="258" y="172"/>
              <a:ext cx="87" cy="86"/>
            </a:xfrm>
            <a:prstGeom prst="rect">
              <a:avLst/>
            </a:prstGeom>
            <a:solidFill>
              <a:schemeClr val="accent2"/>
            </a:solidFill>
            <a:ln w="9525">
              <a:noFill/>
              <a:miter lim="800000"/>
              <a:headEnd/>
              <a:tailEnd/>
            </a:ln>
          </p:spPr>
          <p:txBody>
            <a:bodyPr/>
            <a:lstStyle/>
            <a:p>
              <a:pPr>
                <a:defRPr/>
              </a:pPr>
              <a:endParaRPr lang="fr-FR">
                <a:solidFill>
                  <a:schemeClr val="accent2"/>
                </a:solidFill>
                <a:latin typeface="Arial" charset="0"/>
                <a:cs typeface="Arial" charset="0"/>
              </a:endParaRPr>
            </a:p>
          </p:txBody>
        </p:sp>
        <p:sp>
          <p:nvSpPr>
            <p:cNvPr id="490509" name="Rectangle 13">
              <a:extLst>
                <a:ext uri="{FF2B5EF4-FFF2-40B4-BE49-F238E27FC236}">
                  <a16:creationId xmlns:a16="http://schemas.microsoft.com/office/drawing/2014/main" id="{2D519704-5B8F-4983-B5BE-724969423A81}"/>
                </a:ext>
              </a:extLst>
            </p:cNvPr>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a:defRPr/>
              </a:pPr>
              <a:endParaRPr lang="fr-FR">
                <a:solidFill>
                  <a:schemeClr val="accent2"/>
                </a:solidFill>
                <a:latin typeface="Arial" charset="0"/>
                <a:cs typeface="Arial" charset="0"/>
              </a:endParaRPr>
            </a:p>
          </p:txBody>
        </p:sp>
      </p:grpSp>
      <p:sp>
        <p:nvSpPr>
          <p:cNvPr id="1029" name="Rectangle 14">
            <a:extLst>
              <a:ext uri="{FF2B5EF4-FFF2-40B4-BE49-F238E27FC236}">
                <a16:creationId xmlns:a16="http://schemas.microsoft.com/office/drawing/2014/main" id="{5E4C735E-D881-4245-812A-FDCAE8D7277C}"/>
              </a:ext>
            </a:extLst>
          </p:cNvPr>
          <p:cNvSpPr>
            <a:spLocks noGrp="1" noChangeArrowheads="1"/>
          </p:cNvSpPr>
          <p:nvPr>
            <p:ph type="title"/>
          </p:nvPr>
        </p:nvSpPr>
        <p:spPr bwMode="auto">
          <a:xfrm>
            <a:off x="0" y="0"/>
            <a:ext cx="9144000" cy="1333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lvl="0"/>
            <a:r>
              <a:rPr lang="fr-FR" altLang="en-US"/>
              <a:t>Sur l’écran ci-dessous,</a:t>
            </a:r>
          </a:p>
        </p:txBody>
      </p:sp>
      <p:sp>
        <p:nvSpPr>
          <p:cNvPr id="1030" name="Rectangle 15">
            <a:extLst>
              <a:ext uri="{FF2B5EF4-FFF2-40B4-BE49-F238E27FC236}">
                <a16:creationId xmlns:a16="http://schemas.microsoft.com/office/drawing/2014/main" id="{848ED1E0-ABDB-4AA2-ACC4-CA5595A2B795}"/>
              </a:ext>
            </a:extLst>
          </p:cNvPr>
          <p:cNvSpPr>
            <a:spLocks noGrp="1" noChangeArrowheads="1"/>
          </p:cNvSpPr>
          <p:nvPr>
            <p:ph type="body" idx="1"/>
          </p:nvPr>
        </p:nvSpPr>
        <p:spPr bwMode="auto">
          <a:xfrm>
            <a:off x="165100" y="1587500"/>
            <a:ext cx="8826500" cy="452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r>
              <a:rPr lang="fr-FR" altLang="en-US"/>
              <a:t>Cliquez pour modifier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p>
        </p:txBody>
      </p:sp>
      <p:sp>
        <p:nvSpPr>
          <p:cNvPr id="490512" name="Rectangle 16">
            <a:extLst>
              <a:ext uri="{FF2B5EF4-FFF2-40B4-BE49-F238E27FC236}">
                <a16:creationId xmlns:a16="http://schemas.microsoft.com/office/drawing/2014/main" id="{B6FCB1DD-4D79-451D-BC10-E5A6982AB284}"/>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fld id="{70501B2D-C773-4AB0-81DC-5CF472CA73A0}" type="datetime1">
              <a:rPr lang="fr-FR" smtClean="0"/>
              <a:t>05/04/2020</a:t>
            </a:fld>
            <a:endParaRPr lang="fr-FR"/>
          </a:p>
        </p:txBody>
      </p:sp>
    </p:spTree>
  </p:cSld>
  <p:clrMap bg1="lt1" tx1="dk1" bg2="lt2" tx2="dk2" accent1="accent1" accent2="accent2" accent3="accent3" accent4="accent4" accent5="accent5" accent6="accent6" hlink="hlink" folHlink="folHlink"/>
  <p:sldLayoutIdLst>
    <p:sldLayoutId id="2147483687"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p:txStyles>
    <p:titleStyle>
      <a:lvl1pPr algn="l" rtl="0" eaLnBrk="0" fontAlgn="base" hangingPunct="0">
        <a:spcBef>
          <a:spcPct val="0"/>
        </a:spcBef>
        <a:spcAft>
          <a:spcPct val="0"/>
        </a:spcAft>
        <a:defRPr sz="1600">
          <a:solidFill>
            <a:schemeClr val="tx1"/>
          </a:solidFill>
          <a:latin typeface="+mj-lt"/>
          <a:ea typeface="+mj-ea"/>
          <a:cs typeface="+mj-cs"/>
        </a:defRPr>
      </a:lvl1pPr>
      <a:lvl2pPr algn="l" rtl="0" eaLnBrk="0" fontAlgn="base" hangingPunct="0">
        <a:spcBef>
          <a:spcPct val="0"/>
        </a:spcBef>
        <a:spcAft>
          <a:spcPct val="0"/>
        </a:spcAft>
        <a:defRPr sz="1600">
          <a:solidFill>
            <a:schemeClr val="tx1"/>
          </a:solidFill>
          <a:latin typeface="Arial" charset="0"/>
          <a:cs typeface="Arial" charset="0"/>
        </a:defRPr>
      </a:lvl2pPr>
      <a:lvl3pPr algn="l" rtl="0" eaLnBrk="0" fontAlgn="base" hangingPunct="0">
        <a:spcBef>
          <a:spcPct val="0"/>
        </a:spcBef>
        <a:spcAft>
          <a:spcPct val="0"/>
        </a:spcAft>
        <a:defRPr sz="1600">
          <a:solidFill>
            <a:schemeClr val="tx1"/>
          </a:solidFill>
          <a:latin typeface="Arial" charset="0"/>
          <a:cs typeface="Arial" charset="0"/>
        </a:defRPr>
      </a:lvl3pPr>
      <a:lvl4pPr algn="l" rtl="0" eaLnBrk="0" fontAlgn="base" hangingPunct="0">
        <a:spcBef>
          <a:spcPct val="0"/>
        </a:spcBef>
        <a:spcAft>
          <a:spcPct val="0"/>
        </a:spcAft>
        <a:defRPr sz="1600">
          <a:solidFill>
            <a:schemeClr val="tx1"/>
          </a:solidFill>
          <a:latin typeface="Arial" charset="0"/>
          <a:cs typeface="Arial" charset="0"/>
        </a:defRPr>
      </a:lvl4pPr>
      <a:lvl5pPr algn="l" rtl="0" eaLnBrk="0" fontAlgn="base" hangingPunct="0">
        <a:spcBef>
          <a:spcPct val="0"/>
        </a:spcBef>
        <a:spcAft>
          <a:spcPct val="0"/>
        </a:spcAft>
        <a:defRPr sz="1600">
          <a:solidFill>
            <a:schemeClr val="tx1"/>
          </a:solidFill>
          <a:latin typeface="Arial" charset="0"/>
          <a:cs typeface="Arial" charset="0"/>
        </a:defRPr>
      </a:lvl5pPr>
      <a:lvl6pPr marL="457200" algn="l" rtl="0" fontAlgn="base">
        <a:spcBef>
          <a:spcPct val="0"/>
        </a:spcBef>
        <a:spcAft>
          <a:spcPct val="0"/>
        </a:spcAft>
        <a:defRPr sz="1600">
          <a:solidFill>
            <a:schemeClr val="tx1"/>
          </a:solidFill>
          <a:latin typeface="Arial" charset="0"/>
          <a:cs typeface="Arial" charset="0"/>
        </a:defRPr>
      </a:lvl6pPr>
      <a:lvl7pPr marL="914400" algn="l" rtl="0" fontAlgn="base">
        <a:spcBef>
          <a:spcPct val="0"/>
        </a:spcBef>
        <a:spcAft>
          <a:spcPct val="0"/>
        </a:spcAft>
        <a:defRPr sz="1600">
          <a:solidFill>
            <a:schemeClr val="tx1"/>
          </a:solidFill>
          <a:latin typeface="Arial" charset="0"/>
          <a:cs typeface="Arial" charset="0"/>
        </a:defRPr>
      </a:lvl7pPr>
      <a:lvl8pPr marL="1371600" algn="l" rtl="0" fontAlgn="base">
        <a:spcBef>
          <a:spcPct val="0"/>
        </a:spcBef>
        <a:spcAft>
          <a:spcPct val="0"/>
        </a:spcAft>
        <a:defRPr sz="1600">
          <a:solidFill>
            <a:schemeClr val="tx1"/>
          </a:solidFill>
          <a:latin typeface="Arial" charset="0"/>
          <a:cs typeface="Arial" charset="0"/>
        </a:defRPr>
      </a:lvl8pPr>
      <a:lvl9pPr marL="1828800" algn="l" rtl="0" fontAlgn="base">
        <a:spcBef>
          <a:spcPct val="0"/>
        </a:spcBef>
        <a:spcAft>
          <a:spcPct val="0"/>
        </a:spcAft>
        <a:defRPr sz="16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defRPr sz="16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defRPr sz="1600">
          <a:solidFill>
            <a:schemeClr val="tx1"/>
          </a:solidFill>
          <a:latin typeface="+mn-lt"/>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defRPr sz="16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defRPr sz="1600">
          <a:solidFill>
            <a:schemeClr val="tx1"/>
          </a:solidFill>
          <a:latin typeface="+mn-lt"/>
          <a:cs typeface="+mn-cs"/>
        </a:defRPr>
      </a:lvl4pPr>
      <a:lvl5pPr marL="2057400" indent="-228600" algn="l" rtl="0" eaLnBrk="0" fontAlgn="base" hangingPunct="0">
        <a:spcBef>
          <a:spcPct val="20000"/>
        </a:spcBef>
        <a:spcAft>
          <a:spcPct val="0"/>
        </a:spcAft>
        <a:buClr>
          <a:schemeClr val="bg2"/>
        </a:buClr>
        <a:buFont typeface="Wingdings" panose="05000000000000000000" pitchFamily="2" charset="2"/>
        <a:defRPr sz="1600">
          <a:solidFill>
            <a:schemeClr val="tx1"/>
          </a:solidFill>
          <a:latin typeface="+mn-lt"/>
          <a:cs typeface="+mn-cs"/>
        </a:defRPr>
      </a:lvl5pPr>
      <a:lvl6pPr marL="2514600" indent="-228600" algn="l" rtl="0" fontAlgn="base">
        <a:spcBef>
          <a:spcPct val="20000"/>
        </a:spcBef>
        <a:spcAft>
          <a:spcPct val="0"/>
        </a:spcAft>
        <a:buClr>
          <a:schemeClr val="bg2"/>
        </a:buClr>
        <a:buFont typeface="Wingdings" pitchFamily="2" charset="2"/>
        <a:defRPr sz="1600">
          <a:solidFill>
            <a:schemeClr val="tx1"/>
          </a:solidFill>
          <a:latin typeface="+mn-lt"/>
          <a:cs typeface="+mn-cs"/>
        </a:defRPr>
      </a:lvl6pPr>
      <a:lvl7pPr marL="2971800" indent="-228600" algn="l" rtl="0" fontAlgn="base">
        <a:spcBef>
          <a:spcPct val="20000"/>
        </a:spcBef>
        <a:spcAft>
          <a:spcPct val="0"/>
        </a:spcAft>
        <a:buClr>
          <a:schemeClr val="bg2"/>
        </a:buClr>
        <a:buFont typeface="Wingdings" pitchFamily="2" charset="2"/>
        <a:defRPr sz="1600">
          <a:solidFill>
            <a:schemeClr val="tx1"/>
          </a:solidFill>
          <a:latin typeface="+mn-lt"/>
          <a:cs typeface="+mn-cs"/>
        </a:defRPr>
      </a:lvl7pPr>
      <a:lvl8pPr marL="3429000" indent="-228600" algn="l" rtl="0" fontAlgn="base">
        <a:spcBef>
          <a:spcPct val="20000"/>
        </a:spcBef>
        <a:spcAft>
          <a:spcPct val="0"/>
        </a:spcAft>
        <a:buClr>
          <a:schemeClr val="bg2"/>
        </a:buClr>
        <a:buFont typeface="Wingdings" pitchFamily="2" charset="2"/>
        <a:defRPr sz="1600">
          <a:solidFill>
            <a:schemeClr val="tx1"/>
          </a:solidFill>
          <a:latin typeface="+mn-lt"/>
          <a:cs typeface="+mn-cs"/>
        </a:defRPr>
      </a:lvl8pPr>
      <a:lvl9pPr marL="3886200" indent="-228600" algn="l" rtl="0" fontAlgn="base">
        <a:spcBef>
          <a:spcPct val="20000"/>
        </a:spcBef>
        <a:spcAft>
          <a:spcPct val="0"/>
        </a:spcAft>
        <a:buClr>
          <a:schemeClr val="bg2"/>
        </a:buClr>
        <a:buFont typeface="Wingdings" pitchFamily="2" charset="2"/>
        <a:defRPr sz="16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3">
            <a:extLst>
              <a:ext uri="{FF2B5EF4-FFF2-40B4-BE49-F238E27FC236}">
                <a16:creationId xmlns:a16="http://schemas.microsoft.com/office/drawing/2014/main" id="{AFF48431-01B0-4C33-AB5E-E63ADCBFB9F3}"/>
              </a:ext>
            </a:extLst>
          </p:cNvPr>
          <p:cNvSpPr>
            <a:spLocks noGrp="1" noChangeArrowheads="1"/>
          </p:cNvSpPr>
          <p:nvPr>
            <p:ph type="ctrTitle"/>
          </p:nvPr>
        </p:nvSpPr>
        <p:spPr/>
        <p:txBody>
          <a:bodyPr/>
          <a:lstStyle/>
          <a:p>
            <a:pPr eaLnBrk="1" hangingPunct="1"/>
            <a:r>
              <a:rPr lang="en-GB" altLang="en-US" sz="2500"/>
              <a:t>Guide fonctionnel SAP R/3 Release 4.6C par Mickaël QUESNOT ©</a:t>
            </a:r>
            <a:br>
              <a:rPr lang="en-GB" altLang="en-US" sz="2500"/>
            </a:br>
            <a:br>
              <a:rPr lang="fr-FR" altLang="en-US" sz="2400"/>
            </a:br>
            <a:r>
              <a:rPr lang="fr-FR" altLang="en-US" sz="2400"/>
              <a:t>MSC1N - Créer </a:t>
            </a:r>
            <a:br>
              <a:rPr lang="fr-FR" altLang="en-US" sz="2400"/>
            </a:br>
            <a:r>
              <a:rPr lang="fr-FR" altLang="en-US"/>
              <a:t>Créer lot</a:t>
            </a:r>
          </a:p>
        </p:txBody>
      </p:sp>
      <p:sp>
        <p:nvSpPr>
          <p:cNvPr id="3075" name="Rectangle 14">
            <a:extLst>
              <a:ext uri="{FF2B5EF4-FFF2-40B4-BE49-F238E27FC236}">
                <a16:creationId xmlns:a16="http://schemas.microsoft.com/office/drawing/2014/main" id="{A73B0BE2-843A-4177-A477-76BB18779A9A}"/>
              </a:ext>
            </a:extLst>
          </p:cNvPr>
          <p:cNvSpPr>
            <a:spLocks noGrp="1" noChangeArrowheads="1"/>
          </p:cNvSpPr>
          <p:nvPr>
            <p:ph type="subTitle" idx="1"/>
          </p:nvPr>
        </p:nvSpPr>
        <p:spPr/>
        <p:txBody>
          <a:bodyPr/>
          <a:lstStyle/>
          <a:p>
            <a:pPr eaLnBrk="1" hangingPunct="1">
              <a:buClrTx/>
              <a:buFont typeface="Arial" panose="020B0604020202020204" pitchFamily="34" charset="0"/>
              <a:buNone/>
            </a:pPr>
            <a:r>
              <a:rPr lang="fr-FR" altLang="en-US" sz="2000" i="1"/>
              <a:t>Gestion des lots</a:t>
            </a:r>
          </a:p>
          <a:p>
            <a:pPr eaLnBrk="1" hangingPunct="1">
              <a:buClrTx/>
              <a:buFont typeface="Arial" panose="020B0604020202020204" pitchFamily="34" charset="0"/>
              <a:buNone/>
            </a:pPr>
            <a:endParaRPr lang="fr-FR"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pied de page 2">
            <a:extLst>
              <a:ext uri="{FF2B5EF4-FFF2-40B4-BE49-F238E27FC236}">
                <a16:creationId xmlns:a16="http://schemas.microsoft.com/office/drawing/2014/main" id="{77690824-03E4-496E-B5A2-75C89E85071F}"/>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3315" name="Espace réservé du numéro de diapositive 3">
            <a:extLst>
              <a:ext uri="{FF2B5EF4-FFF2-40B4-BE49-F238E27FC236}">
                <a16:creationId xmlns:a16="http://schemas.microsoft.com/office/drawing/2014/main" id="{E50DD82F-B456-46A6-AF51-E21FA7C56DC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186ACE2-7C16-4017-98C9-E73FEDBDD043}" type="slidenum">
              <a:rPr lang="fr-FR" altLang="en-US">
                <a:latin typeface="Arial Black" panose="020B0A04020102020204" pitchFamily="34" charset="0"/>
              </a:rPr>
              <a:pPr eaLnBrk="1" hangingPunct="1"/>
              <a:t>10</a:t>
            </a:fld>
            <a:endParaRPr lang="fr-FR" altLang="en-US">
              <a:latin typeface="Arial Black" panose="020B0A04020102020204" pitchFamily="34" charset="0"/>
            </a:endParaRPr>
          </a:p>
        </p:txBody>
      </p:sp>
      <p:sp>
        <p:nvSpPr>
          <p:cNvPr id="13316" name="Espace réservé de la date 4">
            <a:extLst>
              <a:ext uri="{FF2B5EF4-FFF2-40B4-BE49-F238E27FC236}">
                <a16:creationId xmlns:a16="http://schemas.microsoft.com/office/drawing/2014/main" id="{D0CCEB69-5E99-471F-839F-A73FEA482162}"/>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FF35C34-D62D-45BE-AD9C-EC5CFEB58946}" type="datetime1">
              <a:rPr lang="fr-FR" altLang="en-US" smtClean="0"/>
              <a:t>05/04/2020</a:t>
            </a:fld>
            <a:endParaRPr lang="fr-FR" altLang="en-US"/>
          </a:p>
        </p:txBody>
      </p:sp>
      <p:sp>
        <p:nvSpPr>
          <p:cNvPr id="13317" name="Rectangle 4">
            <a:extLst>
              <a:ext uri="{FF2B5EF4-FFF2-40B4-BE49-F238E27FC236}">
                <a16:creationId xmlns:a16="http://schemas.microsoft.com/office/drawing/2014/main" id="{CB1C5160-E212-499A-B018-3A7433AF07F1}"/>
              </a:ext>
            </a:extLst>
          </p:cNvPr>
          <p:cNvSpPr>
            <a:spLocks noGrp="1" noChangeArrowheads="1"/>
          </p:cNvSpPr>
          <p:nvPr>
            <p:ph type="title"/>
          </p:nvPr>
        </p:nvSpPr>
        <p:spPr>
          <a:xfrm>
            <a:off x="0" y="0"/>
            <a:ext cx="9144000" cy="6121400"/>
          </a:xfrm>
        </p:spPr>
        <p:txBody>
          <a:bodyPr/>
          <a:lstStyle/>
          <a:p>
            <a:pPr eaLnBrk="1" hangingPunct="1"/>
            <a:r>
              <a:rPr lang="fr-FR" altLang="en-US" b="1"/>
              <a:t>Groupe de valorisation</a:t>
            </a:r>
            <a:br>
              <a:rPr lang="fr-FR" altLang="en-US" b="1"/>
            </a:br>
            <a:br>
              <a:rPr lang="fr-FR" altLang="en-US" b="1"/>
            </a:br>
            <a:r>
              <a:rPr lang="fr-FR" altLang="en-US"/>
              <a:t>Ce code identifie clairement les stocks d'un article, valorisés séparément.</a:t>
            </a:r>
            <a:br>
              <a:rPr lang="fr-FR" altLang="en-US" b="1"/>
            </a:br>
            <a:br>
              <a:rPr lang="fr-FR" altLang="en-US" b="1"/>
            </a:br>
            <a:r>
              <a:rPr lang="fr-FR" altLang="en-US" b="1"/>
              <a:t>Corrélations</a:t>
            </a:r>
            <a:br>
              <a:rPr lang="fr-FR" altLang="en-US" b="1"/>
            </a:br>
            <a:br>
              <a:rPr lang="fr-FR" altLang="en-US" b="1"/>
            </a:br>
            <a:r>
              <a:rPr lang="fr-FR" altLang="en-US"/>
              <a:t>Les groupes de valorisation autorisés dépendent du mode de valorisation.</a:t>
            </a:r>
            <a:br>
              <a:rPr lang="fr-FR" altLang="en-US" b="1"/>
            </a:br>
            <a:br>
              <a:rPr lang="fr-FR" altLang="en-US" b="1"/>
            </a:br>
            <a:r>
              <a:rPr lang="fr-FR" altLang="en-US" b="1"/>
              <a:t>Exemple</a:t>
            </a:r>
            <a:br>
              <a:rPr lang="fr-FR" altLang="en-US" b="1"/>
            </a:br>
            <a:br>
              <a:rPr lang="fr-FR" altLang="en-US" b="1"/>
            </a:br>
            <a:r>
              <a:rPr lang="fr-FR" altLang="en-US"/>
              <a:t>Si vous valorisez l'article en fonction de son origine (mode de valorisation H), vous pouvez définir les différents pays d'origine en tant que groupes de valorisation.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pied de page 3">
            <a:extLst>
              <a:ext uri="{FF2B5EF4-FFF2-40B4-BE49-F238E27FC236}">
                <a16:creationId xmlns:a16="http://schemas.microsoft.com/office/drawing/2014/main" id="{EB80CFE1-20AA-4F72-903B-46CB1FA030CC}"/>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4339" name="Espace réservé du numéro de diapositive 4">
            <a:extLst>
              <a:ext uri="{FF2B5EF4-FFF2-40B4-BE49-F238E27FC236}">
                <a16:creationId xmlns:a16="http://schemas.microsoft.com/office/drawing/2014/main" id="{1237328A-7254-47C9-8B8E-FB099787301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A0DD934-7FFB-4C10-B86E-DE450EC65463}" type="slidenum">
              <a:rPr lang="fr-FR" altLang="en-US">
                <a:latin typeface="Arial Black" panose="020B0A04020102020204" pitchFamily="34" charset="0"/>
              </a:rPr>
              <a:pPr eaLnBrk="1" hangingPunct="1"/>
              <a:t>11</a:t>
            </a:fld>
            <a:endParaRPr lang="fr-FR" altLang="en-US">
              <a:latin typeface="Arial Black" panose="020B0A04020102020204" pitchFamily="34" charset="0"/>
            </a:endParaRPr>
          </a:p>
        </p:txBody>
      </p:sp>
      <p:sp>
        <p:nvSpPr>
          <p:cNvPr id="14340" name="Espace réservé de la date 5">
            <a:extLst>
              <a:ext uri="{FF2B5EF4-FFF2-40B4-BE49-F238E27FC236}">
                <a16:creationId xmlns:a16="http://schemas.microsoft.com/office/drawing/2014/main" id="{CCE0DDE8-2CC0-41F1-8631-A04861D1021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FBE339-C0B3-4C01-BDC4-67C93EE1F559}" type="datetime1">
              <a:rPr lang="fr-FR" altLang="en-US" smtClean="0"/>
              <a:t>05/04/2020</a:t>
            </a:fld>
            <a:endParaRPr lang="fr-FR" altLang="en-US"/>
          </a:p>
        </p:txBody>
      </p:sp>
      <p:sp>
        <p:nvSpPr>
          <p:cNvPr id="14341" name="Rectangle 2">
            <a:extLst>
              <a:ext uri="{FF2B5EF4-FFF2-40B4-BE49-F238E27FC236}">
                <a16:creationId xmlns:a16="http://schemas.microsoft.com/office/drawing/2014/main" id="{E8CE0FB3-481C-4795-906F-47246AD1335F}"/>
              </a:ext>
            </a:extLst>
          </p:cNvPr>
          <p:cNvSpPr>
            <a:spLocks noGrp="1" noChangeArrowheads="1"/>
          </p:cNvSpPr>
          <p:nvPr>
            <p:ph type="title"/>
          </p:nvPr>
        </p:nvSpPr>
        <p:spPr/>
        <p:txBody>
          <a:bodyPr/>
          <a:lstStyle/>
          <a:p>
            <a:pPr eaLnBrk="1" hangingPunct="1"/>
            <a:r>
              <a:rPr lang="fr-FR" altLang="en-US"/>
              <a:t>Données de base 2</a:t>
            </a:r>
          </a:p>
        </p:txBody>
      </p:sp>
      <p:pic>
        <p:nvPicPr>
          <p:cNvPr id="14342" name="Picture 3">
            <a:extLst>
              <a:ext uri="{FF2B5EF4-FFF2-40B4-BE49-F238E27FC236}">
                <a16:creationId xmlns:a16="http://schemas.microsoft.com/office/drawing/2014/main" id="{59EB67AA-3449-4BE7-BF30-5E47E55F3441}"/>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4343" name="Line 4">
            <a:extLst>
              <a:ext uri="{FF2B5EF4-FFF2-40B4-BE49-F238E27FC236}">
                <a16:creationId xmlns:a16="http://schemas.microsoft.com/office/drawing/2014/main" id="{F692A6D0-95E7-4B93-89EC-61336C8C986D}"/>
              </a:ext>
            </a:extLst>
          </p:cNvPr>
          <p:cNvSpPr>
            <a:spLocks noChangeShapeType="1"/>
          </p:cNvSpPr>
          <p:nvPr/>
        </p:nvSpPr>
        <p:spPr bwMode="auto">
          <a:xfrm flipH="1">
            <a:off x="1689100" y="2514600"/>
            <a:ext cx="406400" cy="4699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pied de page 3">
            <a:extLst>
              <a:ext uri="{FF2B5EF4-FFF2-40B4-BE49-F238E27FC236}">
                <a16:creationId xmlns:a16="http://schemas.microsoft.com/office/drawing/2014/main" id="{401A2A04-CAD1-44A5-87EE-4F2A0A8B3858}"/>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5363" name="Espace réservé du numéro de diapositive 4">
            <a:extLst>
              <a:ext uri="{FF2B5EF4-FFF2-40B4-BE49-F238E27FC236}">
                <a16:creationId xmlns:a16="http://schemas.microsoft.com/office/drawing/2014/main" id="{2B300538-4460-49CD-B6E4-536E9BC0B09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A5BBC6-911A-40AD-9FAD-F1CA09BFDA7A}" type="slidenum">
              <a:rPr lang="fr-FR" altLang="en-US">
                <a:latin typeface="Arial Black" panose="020B0A04020102020204" pitchFamily="34" charset="0"/>
              </a:rPr>
              <a:pPr eaLnBrk="1" hangingPunct="1"/>
              <a:t>12</a:t>
            </a:fld>
            <a:endParaRPr lang="fr-FR" altLang="en-US">
              <a:latin typeface="Arial Black" panose="020B0A04020102020204" pitchFamily="34" charset="0"/>
            </a:endParaRPr>
          </a:p>
        </p:txBody>
      </p:sp>
      <p:sp>
        <p:nvSpPr>
          <p:cNvPr id="15364" name="Espace réservé de la date 5">
            <a:extLst>
              <a:ext uri="{FF2B5EF4-FFF2-40B4-BE49-F238E27FC236}">
                <a16:creationId xmlns:a16="http://schemas.microsoft.com/office/drawing/2014/main" id="{F01DFFDD-BBD6-4E59-A229-2654CF37B525}"/>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462AF76-0D02-4357-AD7B-BF28BFDF0C5B}" type="datetime1">
              <a:rPr lang="fr-FR" altLang="en-US" smtClean="0"/>
              <a:t>05/04/2020</a:t>
            </a:fld>
            <a:endParaRPr lang="fr-FR" altLang="en-US"/>
          </a:p>
        </p:txBody>
      </p:sp>
      <p:sp>
        <p:nvSpPr>
          <p:cNvPr id="15365" name="Rectangle 2">
            <a:extLst>
              <a:ext uri="{FF2B5EF4-FFF2-40B4-BE49-F238E27FC236}">
                <a16:creationId xmlns:a16="http://schemas.microsoft.com/office/drawing/2014/main" id="{2C6DE255-95AB-4C08-8BFF-5E46F0E50674}"/>
              </a:ext>
            </a:extLst>
          </p:cNvPr>
          <p:cNvSpPr>
            <a:spLocks noGrp="1" noChangeArrowheads="1"/>
          </p:cNvSpPr>
          <p:nvPr>
            <p:ph type="title"/>
          </p:nvPr>
        </p:nvSpPr>
        <p:spPr/>
        <p:txBody>
          <a:bodyPr/>
          <a:lstStyle/>
          <a:p>
            <a:pPr eaLnBrk="1" hangingPunct="1"/>
            <a:r>
              <a:rPr lang="fr-FR" altLang="en-US"/>
              <a:t>Classification</a:t>
            </a:r>
          </a:p>
        </p:txBody>
      </p:sp>
      <p:pic>
        <p:nvPicPr>
          <p:cNvPr id="15366" name="Picture 3">
            <a:extLst>
              <a:ext uri="{FF2B5EF4-FFF2-40B4-BE49-F238E27FC236}">
                <a16:creationId xmlns:a16="http://schemas.microsoft.com/office/drawing/2014/main" id="{F6B3894A-B325-4231-A1BF-730A54616BDF}"/>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5367" name="Line 4">
            <a:extLst>
              <a:ext uri="{FF2B5EF4-FFF2-40B4-BE49-F238E27FC236}">
                <a16:creationId xmlns:a16="http://schemas.microsoft.com/office/drawing/2014/main" id="{20D3643C-69C3-42C0-AF33-F161B11DEDCC}"/>
              </a:ext>
            </a:extLst>
          </p:cNvPr>
          <p:cNvSpPr>
            <a:spLocks noChangeShapeType="1"/>
          </p:cNvSpPr>
          <p:nvPr/>
        </p:nvSpPr>
        <p:spPr bwMode="auto">
          <a:xfrm flipH="1" flipV="1">
            <a:off x="2425700" y="3302000"/>
            <a:ext cx="520700" cy="6223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pied de page 3">
            <a:extLst>
              <a:ext uri="{FF2B5EF4-FFF2-40B4-BE49-F238E27FC236}">
                <a16:creationId xmlns:a16="http://schemas.microsoft.com/office/drawing/2014/main" id="{7B157991-310A-4845-B642-FB8B0C7C5D44}"/>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6387" name="Espace réservé du numéro de diapositive 4">
            <a:extLst>
              <a:ext uri="{FF2B5EF4-FFF2-40B4-BE49-F238E27FC236}">
                <a16:creationId xmlns:a16="http://schemas.microsoft.com/office/drawing/2014/main" id="{1A28504D-BEBA-4CDD-B557-489AD0336D3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D48DE9C-5D9E-4178-94F2-C684DF61D53F}" type="slidenum">
              <a:rPr lang="fr-FR" altLang="en-US">
                <a:latin typeface="Arial Black" panose="020B0A04020102020204" pitchFamily="34" charset="0"/>
              </a:rPr>
              <a:pPr eaLnBrk="1" hangingPunct="1"/>
              <a:t>13</a:t>
            </a:fld>
            <a:endParaRPr lang="fr-FR" altLang="en-US">
              <a:latin typeface="Arial Black" panose="020B0A04020102020204" pitchFamily="34" charset="0"/>
            </a:endParaRPr>
          </a:p>
        </p:txBody>
      </p:sp>
      <p:sp>
        <p:nvSpPr>
          <p:cNvPr id="16388" name="Espace réservé de la date 5">
            <a:extLst>
              <a:ext uri="{FF2B5EF4-FFF2-40B4-BE49-F238E27FC236}">
                <a16:creationId xmlns:a16="http://schemas.microsoft.com/office/drawing/2014/main" id="{9AABF514-8F94-4477-9526-2F733DF4E3A7}"/>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EDBE0F9-11C1-4480-AAC6-114017041BB6}" type="datetime1">
              <a:rPr lang="fr-FR" altLang="en-US" smtClean="0"/>
              <a:t>05/04/2020</a:t>
            </a:fld>
            <a:endParaRPr lang="fr-FR" altLang="en-US"/>
          </a:p>
        </p:txBody>
      </p:sp>
      <p:sp>
        <p:nvSpPr>
          <p:cNvPr id="16389" name="Rectangle 2">
            <a:extLst>
              <a:ext uri="{FF2B5EF4-FFF2-40B4-BE49-F238E27FC236}">
                <a16:creationId xmlns:a16="http://schemas.microsoft.com/office/drawing/2014/main" id="{48176822-E09D-4B86-8B19-A5479D88BB5E}"/>
              </a:ext>
            </a:extLst>
          </p:cNvPr>
          <p:cNvSpPr>
            <a:spLocks noGrp="1" noChangeArrowheads="1"/>
          </p:cNvSpPr>
          <p:nvPr>
            <p:ph type="title"/>
          </p:nvPr>
        </p:nvSpPr>
        <p:spPr/>
        <p:txBody>
          <a:bodyPr/>
          <a:lstStyle/>
          <a:p>
            <a:pPr eaLnBrk="1" hangingPunct="1"/>
            <a:r>
              <a:rPr lang="fr-FR" altLang="en-US"/>
              <a:t>Données article</a:t>
            </a:r>
          </a:p>
        </p:txBody>
      </p:sp>
      <p:pic>
        <p:nvPicPr>
          <p:cNvPr id="16390" name="Picture 3">
            <a:extLst>
              <a:ext uri="{FF2B5EF4-FFF2-40B4-BE49-F238E27FC236}">
                <a16:creationId xmlns:a16="http://schemas.microsoft.com/office/drawing/2014/main" id="{AA05F3F1-0DB3-443C-BF17-1A1F3DF163D4}"/>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6391" name="Line 4">
            <a:extLst>
              <a:ext uri="{FF2B5EF4-FFF2-40B4-BE49-F238E27FC236}">
                <a16:creationId xmlns:a16="http://schemas.microsoft.com/office/drawing/2014/main" id="{3117821D-E8A9-4B16-A098-A2EEE283D12D}"/>
              </a:ext>
            </a:extLst>
          </p:cNvPr>
          <p:cNvSpPr>
            <a:spLocks noChangeShapeType="1"/>
          </p:cNvSpPr>
          <p:nvPr/>
        </p:nvSpPr>
        <p:spPr bwMode="auto">
          <a:xfrm flipH="1">
            <a:off x="3289300" y="3187700"/>
            <a:ext cx="571500" cy="3937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pied de page 3">
            <a:extLst>
              <a:ext uri="{FF2B5EF4-FFF2-40B4-BE49-F238E27FC236}">
                <a16:creationId xmlns:a16="http://schemas.microsoft.com/office/drawing/2014/main" id="{0601FB3D-489A-41C9-8C4C-BB05D5651DCB}"/>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7411" name="Espace réservé du numéro de diapositive 4">
            <a:extLst>
              <a:ext uri="{FF2B5EF4-FFF2-40B4-BE49-F238E27FC236}">
                <a16:creationId xmlns:a16="http://schemas.microsoft.com/office/drawing/2014/main" id="{B8D6E5D4-3DA5-4201-8D86-63AC2193CA5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55A6DC9-EC4C-4EB1-9DB2-025C64746EF4}" type="slidenum">
              <a:rPr lang="fr-FR" altLang="en-US">
                <a:latin typeface="Arial Black" panose="020B0A04020102020204" pitchFamily="34" charset="0"/>
              </a:rPr>
              <a:pPr eaLnBrk="1" hangingPunct="1"/>
              <a:t>14</a:t>
            </a:fld>
            <a:endParaRPr lang="fr-FR" altLang="en-US">
              <a:latin typeface="Arial Black" panose="020B0A04020102020204" pitchFamily="34" charset="0"/>
            </a:endParaRPr>
          </a:p>
        </p:txBody>
      </p:sp>
      <p:sp>
        <p:nvSpPr>
          <p:cNvPr id="17412" name="Espace réservé de la date 5">
            <a:extLst>
              <a:ext uri="{FF2B5EF4-FFF2-40B4-BE49-F238E27FC236}">
                <a16:creationId xmlns:a16="http://schemas.microsoft.com/office/drawing/2014/main" id="{6C837A39-BBEE-4BA2-B1AB-CE8F5C0AFD28}"/>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D583FAD-1932-480C-BDA5-944C2307256A}" type="datetime1">
              <a:rPr lang="fr-FR" altLang="en-US" smtClean="0"/>
              <a:t>05/04/2020</a:t>
            </a:fld>
            <a:endParaRPr lang="fr-FR" altLang="en-US"/>
          </a:p>
        </p:txBody>
      </p:sp>
      <p:sp>
        <p:nvSpPr>
          <p:cNvPr id="17413" name="Rectangle 2">
            <a:extLst>
              <a:ext uri="{FF2B5EF4-FFF2-40B4-BE49-F238E27FC236}">
                <a16:creationId xmlns:a16="http://schemas.microsoft.com/office/drawing/2014/main" id="{5D16CB9A-D346-4EE1-8D7C-E39C0A6A442D}"/>
              </a:ext>
            </a:extLst>
          </p:cNvPr>
          <p:cNvSpPr>
            <a:spLocks noGrp="1" noChangeArrowheads="1"/>
          </p:cNvSpPr>
          <p:nvPr>
            <p:ph type="title"/>
          </p:nvPr>
        </p:nvSpPr>
        <p:spPr/>
        <p:txBody>
          <a:bodyPr/>
          <a:lstStyle/>
          <a:p>
            <a:pPr eaLnBrk="1" hangingPunct="1"/>
            <a:r>
              <a:rPr lang="fr-FR" altLang="en-US"/>
              <a:t>Sauvegarder.</a:t>
            </a:r>
          </a:p>
        </p:txBody>
      </p:sp>
      <p:pic>
        <p:nvPicPr>
          <p:cNvPr id="17414" name="Picture 3">
            <a:extLst>
              <a:ext uri="{FF2B5EF4-FFF2-40B4-BE49-F238E27FC236}">
                <a16:creationId xmlns:a16="http://schemas.microsoft.com/office/drawing/2014/main" id="{DBF14B26-BFE0-4807-B2D9-A40DEB90A5AF}"/>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7415" name="Rectangle 4">
            <a:extLst>
              <a:ext uri="{FF2B5EF4-FFF2-40B4-BE49-F238E27FC236}">
                <a16:creationId xmlns:a16="http://schemas.microsoft.com/office/drawing/2014/main" id="{E74C45C5-0483-4336-B434-FE75CA44E103}"/>
              </a:ext>
            </a:extLst>
          </p:cNvPr>
          <p:cNvSpPr>
            <a:spLocks noChangeArrowheads="1"/>
          </p:cNvSpPr>
          <p:nvPr/>
        </p:nvSpPr>
        <p:spPr bwMode="auto">
          <a:xfrm>
            <a:off x="1585913" y="1676400"/>
            <a:ext cx="366712" cy="522288"/>
          </a:xfrm>
          <a:prstGeom prst="rect">
            <a:avLst/>
          </a:prstGeom>
          <a:noFill/>
          <a:ln w="38100" cmpd="dbl">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pied de page 3">
            <a:extLst>
              <a:ext uri="{FF2B5EF4-FFF2-40B4-BE49-F238E27FC236}">
                <a16:creationId xmlns:a16="http://schemas.microsoft.com/office/drawing/2014/main" id="{E108FA15-C63F-4C74-89D8-9FFF1031B829}"/>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8435" name="Espace réservé du numéro de diapositive 4">
            <a:extLst>
              <a:ext uri="{FF2B5EF4-FFF2-40B4-BE49-F238E27FC236}">
                <a16:creationId xmlns:a16="http://schemas.microsoft.com/office/drawing/2014/main" id="{933F25FA-F492-41CC-9A3D-F6F925473B2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9436AE7-54E9-4215-80A1-46A7F533EB80}" type="slidenum">
              <a:rPr lang="fr-FR" altLang="en-US">
                <a:latin typeface="Arial Black" panose="020B0A04020102020204" pitchFamily="34" charset="0"/>
              </a:rPr>
              <a:pPr eaLnBrk="1" hangingPunct="1"/>
              <a:t>15</a:t>
            </a:fld>
            <a:endParaRPr lang="fr-FR" altLang="en-US">
              <a:latin typeface="Arial Black" panose="020B0A04020102020204" pitchFamily="34" charset="0"/>
            </a:endParaRPr>
          </a:p>
        </p:txBody>
      </p:sp>
      <p:sp>
        <p:nvSpPr>
          <p:cNvPr id="18436" name="Espace réservé de la date 5">
            <a:extLst>
              <a:ext uri="{FF2B5EF4-FFF2-40B4-BE49-F238E27FC236}">
                <a16:creationId xmlns:a16="http://schemas.microsoft.com/office/drawing/2014/main" id="{DEEA1848-1F1B-478D-A51B-69501EC4C0C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A56B41D-31D7-49DC-BA2A-AC4112EE885A}" type="datetime1">
              <a:rPr lang="fr-FR" altLang="en-US" smtClean="0"/>
              <a:t>05/04/2020</a:t>
            </a:fld>
            <a:endParaRPr lang="fr-FR" altLang="en-US"/>
          </a:p>
        </p:txBody>
      </p:sp>
      <p:sp>
        <p:nvSpPr>
          <p:cNvPr id="18437" name="Rectangle 2">
            <a:extLst>
              <a:ext uri="{FF2B5EF4-FFF2-40B4-BE49-F238E27FC236}">
                <a16:creationId xmlns:a16="http://schemas.microsoft.com/office/drawing/2014/main" id="{3D8F3D50-13E5-4575-AAD8-B84D2567744D}"/>
              </a:ext>
            </a:extLst>
          </p:cNvPr>
          <p:cNvSpPr>
            <a:spLocks noGrp="1" noChangeArrowheads="1"/>
          </p:cNvSpPr>
          <p:nvPr>
            <p:ph type="title"/>
          </p:nvPr>
        </p:nvSpPr>
        <p:spPr/>
        <p:txBody>
          <a:bodyPr/>
          <a:lstStyle/>
          <a:p>
            <a:pPr eaLnBrk="1" hangingPunct="1"/>
            <a:r>
              <a:rPr lang="fr-FR" altLang="en-US"/>
              <a:t>Dans la ligne de message, vous obtenez le message indiquant que le lot a été sauvegardé. </a:t>
            </a:r>
            <a:br>
              <a:rPr lang="fr-FR" altLang="en-US"/>
            </a:br>
            <a:br>
              <a:rPr lang="fr-FR" altLang="en-US"/>
            </a:br>
            <a:r>
              <a:rPr lang="fr-FR" altLang="en-US"/>
              <a:t>Sur l’écran ci-dessous, X Le lot V100157451 est créé </a:t>
            </a:r>
          </a:p>
        </p:txBody>
      </p:sp>
      <p:pic>
        <p:nvPicPr>
          <p:cNvPr id="18438" name="Picture 3">
            <a:extLst>
              <a:ext uri="{FF2B5EF4-FFF2-40B4-BE49-F238E27FC236}">
                <a16:creationId xmlns:a16="http://schemas.microsoft.com/office/drawing/2014/main" id="{F53B7DEA-6D05-4B54-9065-10145313E11B}"/>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8439" name="Line 4">
            <a:extLst>
              <a:ext uri="{FF2B5EF4-FFF2-40B4-BE49-F238E27FC236}">
                <a16:creationId xmlns:a16="http://schemas.microsoft.com/office/drawing/2014/main" id="{EDB4EE6F-5398-4DFE-9B1F-F55F0EEB81BE}"/>
              </a:ext>
            </a:extLst>
          </p:cNvPr>
          <p:cNvSpPr>
            <a:spLocks noChangeShapeType="1"/>
          </p:cNvSpPr>
          <p:nvPr/>
        </p:nvSpPr>
        <p:spPr bwMode="auto">
          <a:xfrm flipH="1">
            <a:off x="1257300" y="5067300"/>
            <a:ext cx="647700" cy="7874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u pied de page 3">
            <a:extLst>
              <a:ext uri="{FF2B5EF4-FFF2-40B4-BE49-F238E27FC236}">
                <a16:creationId xmlns:a16="http://schemas.microsoft.com/office/drawing/2014/main" id="{D8771E40-F4BC-44E1-BD02-BCCE5BA47BAD}"/>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dirty="0"/>
              <a:t>© Tous droits réservés. </a:t>
            </a:r>
          </a:p>
        </p:txBody>
      </p:sp>
      <p:sp>
        <p:nvSpPr>
          <p:cNvPr id="5123" name="Espace réservé du numéro de diapositive 4">
            <a:extLst>
              <a:ext uri="{FF2B5EF4-FFF2-40B4-BE49-F238E27FC236}">
                <a16:creationId xmlns:a16="http://schemas.microsoft.com/office/drawing/2014/main" id="{C6079748-78E5-40C2-9D06-D382D24958B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2A3B8CA-BBFC-4FEA-BA41-57DFB90DA029}" type="slidenum">
              <a:rPr lang="fr-FR" altLang="en-US">
                <a:latin typeface="Arial Black" panose="020B0A04020102020204" pitchFamily="34" charset="0"/>
              </a:rPr>
              <a:pPr eaLnBrk="1" hangingPunct="1"/>
              <a:t>2</a:t>
            </a:fld>
            <a:endParaRPr lang="fr-FR" altLang="en-US">
              <a:latin typeface="Arial Black" panose="020B0A04020102020204" pitchFamily="34" charset="0"/>
            </a:endParaRPr>
          </a:p>
        </p:txBody>
      </p:sp>
      <p:sp>
        <p:nvSpPr>
          <p:cNvPr id="5124" name="Espace réservé de la date 5">
            <a:extLst>
              <a:ext uri="{FF2B5EF4-FFF2-40B4-BE49-F238E27FC236}">
                <a16:creationId xmlns:a16="http://schemas.microsoft.com/office/drawing/2014/main" id="{91A3A439-77E5-40BB-9A0E-6827881D732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31A73CB-B434-4997-AE75-42C9AD8E475D}" type="datetime1">
              <a:rPr lang="fr-FR" altLang="en-US" smtClean="0"/>
              <a:t>05/04/2020</a:t>
            </a:fld>
            <a:endParaRPr lang="fr-FR" altLang="en-US"/>
          </a:p>
        </p:txBody>
      </p:sp>
      <p:sp>
        <p:nvSpPr>
          <p:cNvPr id="5125" name="Rectangle 2">
            <a:extLst>
              <a:ext uri="{FF2B5EF4-FFF2-40B4-BE49-F238E27FC236}">
                <a16:creationId xmlns:a16="http://schemas.microsoft.com/office/drawing/2014/main" id="{72839089-0086-46B0-B3F8-29F88C559AB5}"/>
              </a:ext>
            </a:extLst>
          </p:cNvPr>
          <p:cNvSpPr>
            <a:spLocks noGrp="1" noChangeArrowheads="1"/>
          </p:cNvSpPr>
          <p:nvPr>
            <p:ph type="title"/>
          </p:nvPr>
        </p:nvSpPr>
        <p:spPr/>
        <p:txBody>
          <a:bodyPr/>
          <a:lstStyle/>
          <a:p>
            <a:pPr eaLnBrk="1" hangingPunct="1"/>
            <a:r>
              <a:rPr lang="fr-FR" altLang="en-US" b="1"/>
              <a:t>SOMMAIRE</a:t>
            </a:r>
          </a:p>
        </p:txBody>
      </p:sp>
      <p:sp>
        <p:nvSpPr>
          <p:cNvPr id="5126" name="Rectangle 3">
            <a:extLst>
              <a:ext uri="{FF2B5EF4-FFF2-40B4-BE49-F238E27FC236}">
                <a16:creationId xmlns:a16="http://schemas.microsoft.com/office/drawing/2014/main" id="{A7735D91-86E8-498B-ABA1-91C9B5338D0F}"/>
              </a:ext>
            </a:extLst>
          </p:cNvPr>
          <p:cNvSpPr>
            <a:spLocks noGrp="1" noChangeArrowheads="1"/>
          </p:cNvSpPr>
          <p:nvPr>
            <p:ph type="body" idx="1"/>
          </p:nvPr>
        </p:nvSpPr>
        <p:spPr/>
        <p:txBody>
          <a:bodyPr/>
          <a:lstStyle/>
          <a:p>
            <a:pPr eaLnBrk="1" hangingPunct="1">
              <a:buFont typeface="Wingdings" panose="05000000000000000000" pitchFamily="2" charset="2"/>
              <a:buChar char="n"/>
            </a:pPr>
            <a:r>
              <a:rPr lang="fr-FR" altLang="en-US"/>
              <a:t>Accès</a:t>
            </a:r>
          </a:p>
          <a:p>
            <a:pPr eaLnBrk="1" hangingPunct="1">
              <a:buFont typeface="Wingdings" panose="05000000000000000000" pitchFamily="2" charset="2"/>
              <a:buChar char="n"/>
            </a:pPr>
            <a:endParaRPr lang="fr-FR" altLang="en-US"/>
          </a:p>
          <a:p>
            <a:pPr eaLnBrk="1" hangingPunct="1">
              <a:buFont typeface="Wingdings" panose="05000000000000000000" pitchFamily="2" charset="2"/>
              <a:buChar char="n"/>
            </a:pPr>
            <a:r>
              <a:rPr lang="fr-FR" altLang="en-US"/>
              <a:t>Créer lot </a:t>
            </a:r>
          </a:p>
          <a:p>
            <a:pPr eaLnBrk="1" hangingPunct="1">
              <a:buFont typeface="Wingdings" panose="05000000000000000000" pitchFamily="2" charset="2"/>
              <a:buChar char="n"/>
            </a:pPr>
            <a:endParaRPr lang="fr-FR"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pied de page 3">
            <a:extLst>
              <a:ext uri="{FF2B5EF4-FFF2-40B4-BE49-F238E27FC236}">
                <a16:creationId xmlns:a16="http://schemas.microsoft.com/office/drawing/2014/main" id="{028AFC2B-8C8D-4CE7-88B0-2E54609428F9}"/>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6147" name="Espace réservé du numéro de diapositive 4">
            <a:extLst>
              <a:ext uri="{FF2B5EF4-FFF2-40B4-BE49-F238E27FC236}">
                <a16:creationId xmlns:a16="http://schemas.microsoft.com/office/drawing/2014/main" id="{190CA86C-84A6-48AC-B327-EE0B095093E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5DFC3B2-B81C-467E-B468-4C1F9B5FCF92}" type="slidenum">
              <a:rPr lang="fr-FR" altLang="en-US">
                <a:latin typeface="Arial Black" panose="020B0A04020102020204" pitchFamily="34" charset="0"/>
              </a:rPr>
              <a:pPr eaLnBrk="1" hangingPunct="1"/>
              <a:t>3</a:t>
            </a:fld>
            <a:endParaRPr lang="fr-FR" altLang="en-US">
              <a:latin typeface="Arial Black" panose="020B0A04020102020204" pitchFamily="34" charset="0"/>
            </a:endParaRPr>
          </a:p>
        </p:txBody>
      </p:sp>
      <p:sp>
        <p:nvSpPr>
          <p:cNvPr id="6148" name="Espace réservé de la date 5">
            <a:extLst>
              <a:ext uri="{FF2B5EF4-FFF2-40B4-BE49-F238E27FC236}">
                <a16:creationId xmlns:a16="http://schemas.microsoft.com/office/drawing/2014/main" id="{4538CB53-634E-4B32-82BB-5F72409FAD7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5FF5BEA-F51A-4954-B34C-07ED3CD30C93}" type="datetime1">
              <a:rPr lang="fr-FR" altLang="en-US" smtClean="0"/>
              <a:t>05/04/2020</a:t>
            </a:fld>
            <a:endParaRPr lang="fr-FR" altLang="en-US"/>
          </a:p>
        </p:txBody>
      </p:sp>
      <p:sp>
        <p:nvSpPr>
          <p:cNvPr id="6149" name="Rectangle 2">
            <a:extLst>
              <a:ext uri="{FF2B5EF4-FFF2-40B4-BE49-F238E27FC236}">
                <a16:creationId xmlns:a16="http://schemas.microsoft.com/office/drawing/2014/main" id="{57D92311-97B9-426D-9D23-53187C3353C9}"/>
              </a:ext>
            </a:extLst>
          </p:cNvPr>
          <p:cNvSpPr>
            <a:spLocks noGrp="1" noChangeArrowheads="1"/>
          </p:cNvSpPr>
          <p:nvPr>
            <p:ph type="title"/>
          </p:nvPr>
        </p:nvSpPr>
        <p:spPr/>
        <p:txBody>
          <a:bodyPr/>
          <a:lstStyle/>
          <a:p>
            <a:pPr eaLnBrk="1" hangingPunct="1"/>
            <a:r>
              <a:rPr lang="fr-FR" altLang="en-US"/>
              <a:t>Pour créer une fiche lot manuellement, sélectionnez </a:t>
            </a:r>
            <a:r>
              <a:rPr lang="fr-FR" altLang="en-US" i="1"/>
              <a:t>Logistique</a:t>
            </a:r>
            <a:r>
              <a:rPr lang="fr-FR" altLang="en-US"/>
              <a:t> -&gt; </a:t>
            </a:r>
            <a:r>
              <a:rPr lang="fr-FR" altLang="en-US" i="1"/>
              <a:t>Management qualité -&gt; Planification de la qualité -&gt; Données de base logistique  -&gt; Lot MM  </a:t>
            </a:r>
            <a:r>
              <a:rPr lang="fr-FR" altLang="en-US"/>
              <a:t>-&gt; </a:t>
            </a:r>
            <a:r>
              <a:rPr lang="fr-FR" altLang="en-US" i="1"/>
              <a:t>Créer.</a:t>
            </a:r>
          </a:p>
        </p:txBody>
      </p:sp>
      <p:pic>
        <p:nvPicPr>
          <p:cNvPr id="6150" name="Picture 11">
            <a:extLst>
              <a:ext uri="{FF2B5EF4-FFF2-40B4-BE49-F238E27FC236}">
                <a16:creationId xmlns:a16="http://schemas.microsoft.com/office/drawing/2014/main" id="{49E4991E-D7EB-454B-AB15-B9FB169CE232}"/>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pied de page 3">
            <a:extLst>
              <a:ext uri="{FF2B5EF4-FFF2-40B4-BE49-F238E27FC236}">
                <a16:creationId xmlns:a16="http://schemas.microsoft.com/office/drawing/2014/main" id="{BE9A2EB4-B0C6-495F-A881-521D48A7B536}"/>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7171" name="Espace réservé du numéro de diapositive 4">
            <a:extLst>
              <a:ext uri="{FF2B5EF4-FFF2-40B4-BE49-F238E27FC236}">
                <a16:creationId xmlns:a16="http://schemas.microsoft.com/office/drawing/2014/main" id="{14312EE7-16CD-4A7D-B80A-1E741F4FF1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31AA1E-8FBE-4992-8144-001656633219}" type="slidenum">
              <a:rPr lang="fr-FR" altLang="en-US">
                <a:latin typeface="Arial Black" panose="020B0A04020102020204" pitchFamily="34" charset="0"/>
              </a:rPr>
              <a:pPr eaLnBrk="1" hangingPunct="1"/>
              <a:t>4</a:t>
            </a:fld>
            <a:endParaRPr lang="fr-FR" altLang="en-US">
              <a:latin typeface="Arial Black" panose="020B0A04020102020204" pitchFamily="34" charset="0"/>
            </a:endParaRPr>
          </a:p>
        </p:txBody>
      </p:sp>
      <p:sp>
        <p:nvSpPr>
          <p:cNvPr id="7172" name="Espace réservé de la date 5">
            <a:extLst>
              <a:ext uri="{FF2B5EF4-FFF2-40B4-BE49-F238E27FC236}">
                <a16:creationId xmlns:a16="http://schemas.microsoft.com/office/drawing/2014/main" id="{5E7DB03C-D5E6-44E1-B24D-B8350AD5EA53}"/>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591D11D-7F31-463E-AA80-05936B7E42B7}" type="datetime1">
              <a:rPr lang="fr-FR" altLang="en-US" smtClean="0"/>
              <a:t>05/04/2020</a:t>
            </a:fld>
            <a:endParaRPr lang="fr-FR" altLang="en-US"/>
          </a:p>
        </p:txBody>
      </p:sp>
      <p:sp>
        <p:nvSpPr>
          <p:cNvPr id="7173" name="Rectangle 2">
            <a:extLst>
              <a:ext uri="{FF2B5EF4-FFF2-40B4-BE49-F238E27FC236}">
                <a16:creationId xmlns:a16="http://schemas.microsoft.com/office/drawing/2014/main" id="{F702DBDD-B748-4C67-8CD3-84D502698BEE}"/>
              </a:ext>
            </a:extLst>
          </p:cNvPr>
          <p:cNvSpPr>
            <a:spLocks noGrp="1" noChangeArrowheads="1"/>
          </p:cNvSpPr>
          <p:nvPr>
            <p:ph type="title"/>
          </p:nvPr>
        </p:nvSpPr>
        <p:spPr/>
        <p:txBody>
          <a:bodyPr/>
          <a:lstStyle/>
          <a:p>
            <a:pPr eaLnBrk="1" hangingPunct="1"/>
            <a:r>
              <a:rPr lang="en-GB" altLang="en-US"/>
              <a:t>Vous pouvez également renseigner le code transaction MSC1N dans la zone de commande puis vous cliquez sur entrée.</a:t>
            </a:r>
            <a:endParaRPr lang="fr-FR" altLang="en-US"/>
          </a:p>
        </p:txBody>
      </p:sp>
      <p:pic>
        <p:nvPicPr>
          <p:cNvPr id="7174" name="Picture 3">
            <a:extLst>
              <a:ext uri="{FF2B5EF4-FFF2-40B4-BE49-F238E27FC236}">
                <a16:creationId xmlns:a16="http://schemas.microsoft.com/office/drawing/2014/main" id="{AFD750B8-8A17-4F1A-81C3-F199185857E1}"/>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pied de page 2">
            <a:extLst>
              <a:ext uri="{FF2B5EF4-FFF2-40B4-BE49-F238E27FC236}">
                <a16:creationId xmlns:a16="http://schemas.microsoft.com/office/drawing/2014/main" id="{56D05140-8345-43ED-AC10-719F2AFAC869}"/>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8195" name="Espace réservé du numéro de diapositive 3">
            <a:extLst>
              <a:ext uri="{FF2B5EF4-FFF2-40B4-BE49-F238E27FC236}">
                <a16:creationId xmlns:a16="http://schemas.microsoft.com/office/drawing/2014/main" id="{D3E3F79D-E1E7-4FFC-8A51-3BDB52EF340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F86E34-C272-4655-892D-7B947F508325}" type="slidenum">
              <a:rPr lang="fr-FR" altLang="en-US">
                <a:latin typeface="Arial Black" panose="020B0A04020102020204" pitchFamily="34" charset="0"/>
              </a:rPr>
              <a:pPr eaLnBrk="1" hangingPunct="1"/>
              <a:t>5</a:t>
            </a:fld>
            <a:endParaRPr lang="fr-FR" altLang="en-US">
              <a:latin typeface="Arial Black" panose="020B0A04020102020204" pitchFamily="34" charset="0"/>
            </a:endParaRPr>
          </a:p>
        </p:txBody>
      </p:sp>
      <p:sp>
        <p:nvSpPr>
          <p:cNvPr id="8196" name="Espace réservé de la date 4">
            <a:extLst>
              <a:ext uri="{FF2B5EF4-FFF2-40B4-BE49-F238E27FC236}">
                <a16:creationId xmlns:a16="http://schemas.microsoft.com/office/drawing/2014/main" id="{F5DF94A8-45A8-48E6-B251-D0B9BF6E333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CDACF83-A27A-47A1-B92E-B5A6D6FBE45A}" type="datetime1">
              <a:rPr lang="fr-FR" altLang="en-US" smtClean="0"/>
              <a:t>05/04/2020</a:t>
            </a:fld>
            <a:endParaRPr lang="fr-FR" altLang="en-US"/>
          </a:p>
        </p:txBody>
      </p:sp>
      <p:sp>
        <p:nvSpPr>
          <p:cNvPr id="8197" name="Rectangle 4">
            <a:extLst>
              <a:ext uri="{FF2B5EF4-FFF2-40B4-BE49-F238E27FC236}">
                <a16:creationId xmlns:a16="http://schemas.microsoft.com/office/drawing/2014/main" id="{4A4F74F0-3C2A-4B1C-A1F0-D4A8C0EFA28F}"/>
              </a:ext>
            </a:extLst>
          </p:cNvPr>
          <p:cNvSpPr>
            <a:spLocks noGrp="1" noChangeArrowheads="1"/>
          </p:cNvSpPr>
          <p:nvPr>
            <p:ph type="title"/>
          </p:nvPr>
        </p:nvSpPr>
        <p:spPr/>
        <p:txBody>
          <a:bodyPr/>
          <a:lstStyle/>
          <a:p>
            <a:pPr eaLnBrk="1" hangingPunct="1"/>
            <a:r>
              <a:rPr lang="fr-FR" altLang="en-US"/>
              <a:t>Créer lot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pied de page 3">
            <a:extLst>
              <a:ext uri="{FF2B5EF4-FFF2-40B4-BE49-F238E27FC236}">
                <a16:creationId xmlns:a16="http://schemas.microsoft.com/office/drawing/2014/main" id="{7FA10BF2-2985-4445-B7FF-FB8076398877}"/>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9219" name="Espace réservé du numéro de diapositive 4">
            <a:extLst>
              <a:ext uri="{FF2B5EF4-FFF2-40B4-BE49-F238E27FC236}">
                <a16:creationId xmlns:a16="http://schemas.microsoft.com/office/drawing/2014/main" id="{693F666C-2A95-40E3-A4A2-BDAF2A38C8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4C865D-17BB-4895-A6C7-3FA7EB9BFDE7}" type="slidenum">
              <a:rPr lang="fr-FR" altLang="en-US">
                <a:latin typeface="Arial Black" panose="020B0A04020102020204" pitchFamily="34" charset="0"/>
              </a:rPr>
              <a:pPr eaLnBrk="1" hangingPunct="1"/>
              <a:t>6</a:t>
            </a:fld>
            <a:endParaRPr lang="fr-FR" altLang="en-US">
              <a:latin typeface="Arial Black" panose="020B0A04020102020204" pitchFamily="34" charset="0"/>
            </a:endParaRPr>
          </a:p>
        </p:txBody>
      </p:sp>
      <p:sp>
        <p:nvSpPr>
          <p:cNvPr id="9220" name="Espace réservé de la date 5">
            <a:extLst>
              <a:ext uri="{FF2B5EF4-FFF2-40B4-BE49-F238E27FC236}">
                <a16:creationId xmlns:a16="http://schemas.microsoft.com/office/drawing/2014/main" id="{D36C1339-B3E4-40DC-8128-BFCCE73146B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8839708-9E25-4065-B7B0-344F42A444CF}" type="datetime1">
              <a:rPr lang="fr-FR" altLang="en-US" smtClean="0"/>
              <a:t>05/04/2020</a:t>
            </a:fld>
            <a:endParaRPr lang="fr-FR" altLang="en-US"/>
          </a:p>
        </p:txBody>
      </p:sp>
      <p:sp>
        <p:nvSpPr>
          <p:cNvPr id="9221" name="Rectangle 2">
            <a:extLst>
              <a:ext uri="{FF2B5EF4-FFF2-40B4-BE49-F238E27FC236}">
                <a16:creationId xmlns:a16="http://schemas.microsoft.com/office/drawing/2014/main" id="{6BFE4D65-D336-4EFA-88ED-88228FB29225}"/>
              </a:ext>
            </a:extLst>
          </p:cNvPr>
          <p:cNvSpPr>
            <a:spLocks noGrp="1" noChangeArrowheads="1"/>
          </p:cNvSpPr>
          <p:nvPr>
            <p:ph type="title"/>
          </p:nvPr>
        </p:nvSpPr>
        <p:spPr/>
        <p:txBody>
          <a:bodyPr/>
          <a:lstStyle/>
          <a:p>
            <a:pPr eaLnBrk="1" hangingPunct="1"/>
            <a:r>
              <a:rPr lang="fr-FR" altLang="en-US"/>
              <a:t>L’écran initial Créer lot apparaît. Vous saisissez l’article et la division. Vous attribuez le numéro de lot manuellement ou automatiquement à l’aide de la fonction Attribution interne des numéros de lots. Vous cliquez sur entrée.</a:t>
            </a:r>
          </a:p>
        </p:txBody>
      </p:sp>
      <p:pic>
        <p:nvPicPr>
          <p:cNvPr id="9222" name="Picture 10">
            <a:extLst>
              <a:ext uri="{FF2B5EF4-FFF2-40B4-BE49-F238E27FC236}">
                <a16:creationId xmlns:a16="http://schemas.microsoft.com/office/drawing/2014/main" id="{62931F7A-5C4A-460F-8A64-03FD7F33E7D3}"/>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pied de page 3">
            <a:extLst>
              <a:ext uri="{FF2B5EF4-FFF2-40B4-BE49-F238E27FC236}">
                <a16:creationId xmlns:a16="http://schemas.microsoft.com/office/drawing/2014/main" id="{023F9FC5-3413-45F5-B971-CE4F7951F014}"/>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0243" name="Espace réservé du numéro de diapositive 4">
            <a:extLst>
              <a:ext uri="{FF2B5EF4-FFF2-40B4-BE49-F238E27FC236}">
                <a16:creationId xmlns:a16="http://schemas.microsoft.com/office/drawing/2014/main" id="{5EEC5D99-9AF4-49FE-AEC9-F0C6C68F7E0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31071F2-6712-4ABA-B031-05F2356D6DF7}" type="slidenum">
              <a:rPr lang="fr-FR" altLang="en-US">
                <a:latin typeface="Arial Black" panose="020B0A04020102020204" pitchFamily="34" charset="0"/>
              </a:rPr>
              <a:pPr eaLnBrk="1" hangingPunct="1"/>
              <a:t>7</a:t>
            </a:fld>
            <a:endParaRPr lang="fr-FR" altLang="en-US">
              <a:latin typeface="Arial Black" panose="020B0A04020102020204" pitchFamily="34" charset="0"/>
            </a:endParaRPr>
          </a:p>
        </p:txBody>
      </p:sp>
      <p:sp>
        <p:nvSpPr>
          <p:cNvPr id="10244" name="Espace réservé de la date 5">
            <a:extLst>
              <a:ext uri="{FF2B5EF4-FFF2-40B4-BE49-F238E27FC236}">
                <a16:creationId xmlns:a16="http://schemas.microsoft.com/office/drawing/2014/main" id="{84B3DBE4-F22E-4F81-9BC5-B4EFA51A12A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5120B27-4715-4EC6-AF27-57A003EEE26B}" type="datetime1">
              <a:rPr lang="fr-FR" altLang="en-US" smtClean="0"/>
              <a:t>05/04/2020</a:t>
            </a:fld>
            <a:endParaRPr lang="fr-FR" altLang="en-US"/>
          </a:p>
        </p:txBody>
      </p:sp>
      <p:sp>
        <p:nvSpPr>
          <p:cNvPr id="10245" name="Rectangle 2">
            <a:extLst>
              <a:ext uri="{FF2B5EF4-FFF2-40B4-BE49-F238E27FC236}">
                <a16:creationId xmlns:a16="http://schemas.microsoft.com/office/drawing/2014/main" id="{8E042048-7BAE-4347-8A0C-B2D76780DB0F}"/>
              </a:ext>
            </a:extLst>
          </p:cNvPr>
          <p:cNvSpPr>
            <a:spLocks noGrp="1" noChangeArrowheads="1"/>
          </p:cNvSpPr>
          <p:nvPr>
            <p:ph type="title"/>
          </p:nvPr>
        </p:nvSpPr>
        <p:spPr/>
        <p:txBody>
          <a:bodyPr/>
          <a:lstStyle/>
          <a:p>
            <a:pPr eaLnBrk="1" hangingPunct="1"/>
            <a:r>
              <a:rPr lang="fr-FR" altLang="en-US"/>
              <a:t>La boite de dialogue Attribution automatique s’affiche automatiquement en cas d’attribution interne des numéros de lots. Vous cliquez sur Oui pour continuer.</a:t>
            </a:r>
          </a:p>
        </p:txBody>
      </p:sp>
      <p:pic>
        <p:nvPicPr>
          <p:cNvPr id="10246" name="Picture 9">
            <a:extLst>
              <a:ext uri="{FF2B5EF4-FFF2-40B4-BE49-F238E27FC236}">
                <a16:creationId xmlns:a16="http://schemas.microsoft.com/office/drawing/2014/main" id="{CD892338-00E1-44F5-9327-96202926503B}"/>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0247" name="Line 11">
            <a:extLst>
              <a:ext uri="{FF2B5EF4-FFF2-40B4-BE49-F238E27FC236}">
                <a16:creationId xmlns:a16="http://schemas.microsoft.com/office/drawing/2014/main" id="{528BEB25-A7BD-464B-B308-1DE5E1832E17}"/>
              </a:ext>
            </a:extLst>
          </p:cNvPr>
          <p:cNvSpPr>
            <a:spLocks noChangeShapeType="1"/>
          </p:cNvSpPr>
          <p:nvPr/>
        </p:nvSpPr>
        <p:spPr bwMode="auto">
          <a:xfrm flipH="1" flipV="1">
            <a:off x="1981200" y="3365500"/>
            <a:ext cx="127000" cy="9398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pied de page 3">
            <a:extLst>
              <a:ext uri="{FF2B5EF4-FFF2-40B4-BE49-F238E27FC236}">
                <a16:creationId xmlns:a16="http://schemas.microsoft.com/office/drawing/2014/main" id="{0C39ED9F-926D-4809-B5BC-AB0BBDFFEBD3}"/>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1267" name="Espace réservé du numéro de diapositive 4">
            <a:extLst>
              <a:ext uri="{FF2B5EF4-FFF2-40B4-BE49-F238E27FC236}">
                <a16:creationId xmlns:a16="http://schemas.microsoft.com/office/drawing/2014/main" id="{399AC230-E90F-4F65-961B-CA04C0D90E3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DDDD3E-95ED-4151-A34F-E81CEAE45363}" type="slidenum">
              <a:rPr lang="fr-FR" altLang="en-US">
                <a:latin typeface="Arial Black" panose="020B0A04020102020204" pitchFamily="34" charset="0"/>
              </a:rPr>
              <a:pPr eaLnBrk="1" hangingPunct="1"/>
              <a:t>8</a:t>
            </a:fld>
            <a:endParaRPr lang="fr-FR" altLang="en-US">
              <a:latin typeface="Arial Black" panose="020B0A04020102020204" pitchFamily="34" charset="0"/>
            </a:endParaRPr>
          </a:p>
        </p:txBody>
      </p:sp>
      <p:sp>
        <p:nvSpPr>
          <p:cNvPr id="11268" name="Espace réservé de la date 5">
            <a:extLst>
              <a:ext uri="{FF2B5EF4-FFF2-40B4-BE49-F238E27FC236}">
                <a16:creationId xmlns:a16="http://schemas.microsoft.com/office/drawing/2014/main" id="{965C83CA-BAA4-40E6-AB1E-DDDD61D07C0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CC84C17-8BF6-4438-920D-0C748A8A1DB9}" type="datetime1">
              <a:rPr lang="fr-FR" altLang="en-US" smtClean="0"/>
              <a:t>05/04/2020</a:t>
            </a:fld>
            <a:endParaRPr lang="fr-FR" altLang="en-US"/>
          </a:p>
        </p:txBody>
      </p:sp>
      <p:sp>
        <p:nvSpPr>
          <p:cNvPr id="11269" name="Rectangle 2">
            <a:extLst>
              <a:ext uri="{FF2B5EF4-FFF2-40B4-BE49-F238E27FC236}">
                <a16:creationId xmlns:a16="http://schemas.microsoft.com/office/drawing/2014/main" id="{0E4AA496-473F-4A4C-852A-955781C82060}"/>
              </a:ext>
            </a:extLst>
          </p:cNvPr>
          <p:cNvSpPr>
            <a:spLocks noGrp="1" noChangeArrowheads="1"/>
          </p:cNvSpPr>
          <p:nvPr>
            <p:ph type="title"/>
          </p:nvPr>
        </p:nvSpPr>
        <p:spPr/>
        <p:txBody>
          <a:bodyPr/>
          <a:lstStyle/>
          <a:p>
            <a:pPr eaLnBrk="1" hangingPunct="1"/>
            <a:r>
              <a:rPr lang="de-DE" altLang="en-US"/>
              <a:t>Le système standard affiche les pages à onglet de sélection suivantes :</a:t>
            </a:r>
            <a:br>
              <a:rPr lang="de-DE" altLang="en-US"/>
            </a:br>
            <a:br>
              <a:rPr lang="de-DE" altLang="en-US"/>
            </a:br>
            <a:r>
              <a:rPr lang="de-DE" altLang="en-US"/>
              <a:t>Données de base 1</a:t>
            </a:r>
            <a:endParaRPr lang="fr-FR" altLang="en-US"/>
          </a:p>
        </p:txBody>
      </p:sp>
      <p:pic>
        <p:nvPicPr>
          <p:cNvPr id="11270" name="Picture 7">
            <a:extLst>
              <a:ext uri="{FF2B5EF4-FFF2-40B4-BE49-F238E27FC236}">
                <a16:creationId xmlns:a16="http://schemas.microsoft.com/office/drawing/2014/main" id="{C636EFA0-A093-4175-A725-2AD8AB310B84}"/>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1271" name="Line 8">
            <a:extLst>
              <a:ext uri="{FF2B5EF4-FFF2-40B4-BE49-F238E27FC236}">
                <a16:creationId xmlns:a16="http://schemas.microsoft.com/office/drawing/2014/main" id="{0EFD9222-A4BC-4C08-AF5E-47550E9506AA}"/>
              </a:ext>
            </a:extLst>
          </p:cNvPr>
          <p:cNvSpPr>
            <a:spLocks noChangeShapeType="1"/>
          </p:cNvSpPr>
          <p:nvPr/>
        </p:nvSpPr>
        <p:spPr bwMode="auto">
          <a:xfrm flipH="1">
            <a:off x="1130300" y="2197100"/>
            <a:ext cx="698500" cy="431800"/>
          </a:xfrm>
          <a:prstGeom prst="line">
            <a:avLst/>
          </a:prstGeom>
          <a:noFill/>
          <a:ln w="38100" cmpd="dbl">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pied de page 3">
            <a:extLst>
              <a:ext uri="{FF2B5EF4-FFF2-40B4-BE49-F238E27FC236}">
                <a16:creationId xmlns:a16="http://schemas.microsoft.com/office/drawing/2014/main" id="{04846927-0534-4992-A787-8BCACAB319B6}"/>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a:t>© Tous droits réservés. </a:t>
            </a:r>
          </a:p>
        </p:txBody>
      </p:sp>
      <p:sp>
        <p:nvSpPr>
          <p:cNvPr id="12291" name="Espace réservé du numéro de diapositive 4">
            <a:extLst>
              <a:ext uri="{FF2B5EF4-FFF2-40B4-BE49-F238E27FC236}">
                <a16:creationId xmlns:a16="http://schemas.microsoft.com/office/drawing/2014/main" id="{1F6845C1-BFFC-4714-82F6-2442DD8A261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7AD2189-81E4-4147-88A0-106052912F39}" type="slidenum">
              <a:rPr lang="fr-FR" altLang="en-US">
                <a:latin typeface="Arial Black" panose="020B0A04020102020204" pitchFamily="34" charset="0"/>
              </a:rPr>
              <a:pPr eaLnBrk="1" hangingPunct="1"/>
              <a:t>9</a:t>
            </a:fld>
            <a:endParaRPr lang="fr-FR" altLang="en-US">
              <a:latin typeface="Arial Black" panose="020B0A04020102020204" pitchFamily="34" charset="0"/>
            </a:endParaRPr>
          </a:p>
        </p:txBody>
      </p:sp>
      <p:sp>
        <p:nvSpPr>
          <p:cNvPr id="12292" name="Espace réservé de la date 5">
            <a:extLst>
              <a:ext uri="{FF2B5EF4-FFF2-40B4-BE49-F238E27FC236}">
                <a16:creationId xmlns:a16="http://schemas.microsoft.com/office/drawing/2014/main" id="{FA6ED1A4-9111-483B-8F59-200203BC8AF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3916C38-C426-4533-89C8-12EEE1B215C7}" type="datetime1">
              <a:rPr lang="fr-FR" altLang="en-US" smtClean="0"/>
              <a:t>05/04/2020</a:t>
            </a:fld>
            <a:endParaRPr lang="fr-FR" altLang="en-US"/>
          </a:p>
        </p:txBody>
      </p:sp>
      <p:sp>
        <p:nvSpPr>
          <p:cNvPr id="12293" name="Rectangle 2">
            <a:extLst>
              <a:ext uri="{FF2B5EF4-FFF2-40B4-BE49-F238E27FC236}">
                <a16:creationId xmlns:a16="http://schemas.microsoft.com/office/drawing/2014/main" id="{8763FEB0-2483-4FA6-AFAC-5D2D5FDC70C5}"/>
              </a:ext>
            </a:extLst>
          </p:cNvPr>
          <p:cNvSpPr>
            <a:spLocks noGrp="1" noChangeArrowheads="1"/>
          </p:cNvSpPr>
          <p:nvPr>
            <p:ph type="title"/>
          </p:nvPr>
        </p:nvSpPr>
        <p:spPr/>
        <p:txBody>
          <a:bodyPr/>
          <a:lstStyle/>
          <a:p>
            <a:pPr eaLnBrk="1" hangingPunct="1"/>
            <a:r>
              <a:rPr lang="fr-FR" altLang="en-US" b="1"/>
              <a:t>Groupe de valorisation</a:t>
            </a:r>
            <a:br>
              <a:rPr lang="fr-FR" altLang="en-US" b="1"/>
            </a:br>
            <a:endParaRPr lang="fr-FR" altLang="en-US" b="1"/>
          </a:p>
        </p:txBody>
      </p:sp>
      <p:pic>
        <p:nvPicPr>
          <p:cNvPr id="12294" name="Picture 3">
            <a:extLst>
              <a:ext uri="{FF2B5EF4-FFF2-40B4-BE49-F238E27FC236}">
                <a16:creationId xmlns:a16="http://schemas.microsoft.com/office/drawing/2014/main" id="{9F397E90-0183-4E6F-B0EB-86EDBD1F788B}"/>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
        <p:nvSpPr>
          <p:cNvPr id="12295" name="Oval 4">
            <a:extLst>
              <a:ext uri="{FF2B5EF4-FFF2-40B4-BE49-F238E27FC236}">
                <a16:creationId xmlns:a16="http://schemas.microsoft.com/office/drawing/2014/main" id="{E0A8D273-C64C-49F9-A085-82D9A9EA55AD}"/>
              </a:ext>
            </a:extLst>
          </p:cNvPr>
          <p:cNvSpPr>
            <a:spLocks noChangeArrowheads="1"/>
          </p:cNvSpPr>
          <p:nvPr/>
        </p:nvSpPr>
        <p:spPr bwMode="auto">
          <a:xfrm>
            <a:off x="0" y="3238500"/>
            <a:ext cx="2425700" cy="633413"/>
          </a:xfrm>
          <a:prstGeom prst="ellipse">
            <a:avLst/>
          </a:prstGeom>
          <a:noFill/>
          <a:ln w="38100" cmpd="dbl">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cSld>
  <p:clrMapOvr>
    <a:masterClrMapping/>
  </p:clrMapOvr>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dbl" algn="ctr">
          <a:solidFill>
            <a:srgbClr val="FF0000"/>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38100" cap="flat" cmpd="dbl" algn="ctr">
          <a:solidFill>
            <a:srgbClr val="FF0000"/>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6877</TotalTime>
  <Words>387</Words>
  <Application>Microsoft Office PowerPoint</Application>
  <PresentationFormat>On-screen Show (4:3)</PresentationFormat>
  <Paragraphs>65</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Wingdings</vt:lpstr>
      <vt:lpstr>Times New Roman</vt:lpstr>
      <vt:lpstr>Arial Black</vt:lpstr>
      <vt:lpstr>Monotype Sorts</vt:lpstr>
      <vt:lpstr>Pixel</vt:lpstr>
      <vt:lpstr>Guide fonctionnel SAP R/3 Release 4.6C par Mickaël QUESNOT ©  MSC1N - Créer  Créer lot</vt:lpstr>
      <vt:lpstr>SOMMAIRE</vt:lpstr>
      <vt:lpstr>Pour créer une fiche lot manuellement, sélectionnez Logistique -&gt; Management qualité -&gt; Planification de la qualité -&gt; Données de base logistique  -&gt; Lot MM  -&gt; Créer.</vt:lpstr>
      <vt:lpstr>Vous pouvez également renseigner le code transaction MSC1N dans la zone de commande puis vous cliquez sur entrée.</vt:lpstr>
      <vt:lpstr>Créer lot</vt:lpstr>
      <vt:lpstr>L’écran initial Créer lot apparaît. Vous saisissez l’article et la division. Vous attribuez le numéro de lot manuellement ou automatiquement à l’aide de la fonction Attribution interne des numéros de lots. Vous cliquez sur entrée.</vt:lpstr>
      <vt:lpstr>La boite de dialogue Attribution automatique s’affiche automatiquement en cas d’attribution interne des numéros de lots. Vous cliquez sur Oui pour continuer.</vt:lpstr>
      <vt:lpstr>Le système standard affiche les pages à onglet de sélection suivantes :  Données de base 1</vt:lpstr>
      <vt:lpstr>Groupe de valorisation </vt:lpstr>
      <vt:lpstr>Groupe de valorisation  Ce code identifie clairement les stocks d'un article, valorisés séparément.  Corrélations  Les groupes de valorisation autorisés dépendent du mode de valorisation.  Exemple  Si vous valorisez l'article en fonction de son origine (mode de valorisation H), vous pouvez définir les différents pays d'origine en tant que groupes de valorisation.</vt:lpstr>
      <vt:lpstr>Données de base 2</vt:lpstr>
      <vt:lpstr>Classification</vt:lpstr>
      <vt:lpstr>Données article</vt:lpstr>
      <vt:lpstr>Sauvegarder.</vt:lpstr>
      <vt:lpstr>Dans la ligne de message, vous obtenez le message indiquant que le lot a été sauvegardé.   Sur l’écran ci-dessous, X Le lot V100157451 est créé </vt:lpstr>
    </vt:vector>
  </TitlesOfParts>
  <Company/>
  <LinksUpToDate>false</LinksUpToDate>
  <SharedDoc>false</SharedDoc>
  <HyperlinkBase>http://mickael.quesnot.free.fr par Mickael QUESNOT</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subject/>
  <dc:creator>M QUESNOT</dc:creator>
  <dc:description>_x000d_
</dc:description>
  <cp:lastModifiedBy>quesnot@gmail.com</cp:lastModifiedBy>
  <cp:revision>600</cp:revision>
  <cp:lastPrinted>2003-02-12T08:16:03Z</cp:lastPrinted>
  <dcterms:created xsi:type="dcterms:W3CDTF">2001-01-23T16:32:37Z</dcterms:created>
  <dcterms:modified xsi:type="dcterms:W3CDTF">2020-04-05T08:59:59Z</dcterms:modified>
  <cp:category/>
</cp:coreProperties>
</file>