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979" r:id="rId1"/>
  </p:sldMasterIdLst>
  <p:notesMasterIdLst>
    <p:notesMasterId r:id="rId18"/>
  </p:notesMasterIdLst>
  <p:sldIdLst>
    <p:sldId id="256" r:id="rId2"/>
    <p:sldId id="269" r:id="rId3"/>
    <p:sldId id="282" r:id="rId4"/>
    <p:sldId id="270" r:id="rId5"/>
    <p:sldId id="283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1" r:id="rId17"/>
  </p:sldIdLst>
  <p:sldSz cx="9144000" cy="6858000" type="screen4x3"/>
  <p:notesSz cx="6858000" cy="9144000"/>
  <p:defaultTextStyle>
    <a:defPPr>
      <a:defRPr lang="en-GB"/>
    </a:defPPr>
    <a:lvl1pPr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defRPr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defRPr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defRPr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defRPr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defRPr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524" y="52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>
            <a:extLst>
              <a:ext uri="{FF2B5EF4-FFF2-40B4-BE49-F238E27FC236}">
                <a16:creationId xmlns:a16="http://schemas.microsoft.com/office/drawing/2014/main" id="{593C6A92-4CF9-4D4C-AC41-B013356B49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buFont typeface="Arial" charset="0"/>
              <a:buNone/>
              <a:defRPr/>
            </a:pPr>
            <a:endParaRPr lang="fr-FR">
              <a:latin typeface="Arial" charset="0"/>
              <a:cs typeface="Arial" charset="0"/>
            </a:endParaRPr>
          </a:p>
        </p:txBody>
      </p:sp>
      <p:sp>
        <p:nvSpPr>
          <p:cNvPr id="3074" name="AutoShape 2">
            <a:extLst>
              <a:ext uri="{FF2B5EF4-FFF2-40B4-BE49-F238E27FC236}">
                <a16:creationId xmlns:a16="http://schemas.microsoft.com/office/drawing/2014/main" id="{6EC16DE1-EA49-40D2-BE6E-290A7DFABA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Font typeface="Arial" charset="0"/>
              <a:buNone/>
              <a:defRPr/>
            </a:pPr>
            <a:endParaRPr lang="fr-FR">
              <a:latin typeface="Arial" charset="0"/>
              <a:cs typeface="Arial" charset="0"/>
            </a:endParaRPr>
          </a:p>
        </p:txBody>
      </p:sp>
      <p:sp>
        <p:nvSpPr>
          <p:cNvPr id="3075" name="AutoShape 3">
            <a:extLst>
              <a:ext uri="{FF2B5EF4-FFF2-40B4-BE49-F238E27FC236}">
                <a16:creationId xmlns:a16="http://schemas.microsoft.com/office/drawing/2014/main" id="{70B6E35E-4310-41FB-9DDC-4AC0A56BB9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Font typeface="Arial" charset="0"/>
              <a:buNone/>
              <a:defRPr/>
            </a:pPr>
            <a:endParaRPr lang="fr-FR">
              <a:latin typeface="Arial" charset="0"/>
              <a:cs typeface="Arial" charset="0"/>
            </a:endParaRPr>
          </a:p>
        </p:txBody>
      </p:sp>
      <p:sp>
        <p:nvSpPr>
          <p:cNvPr id="3076" name="AutoShape 4">
            <a:extLst>
              <a:ext uri="{FF2B5EF4-FFF2-40B4-BE49-F238E27FC236}">
                <a16:creationId xmlns:a16="http://schemas.microsoft.com/office/drawing/2014/main" id="{D92AFB10-EED4-4F67-81A5-2E9856804D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Font typeface="Arial" charset="0"/>
              <a:buNone/>
              <a:defRPr/>
            </a:pPr>
            <a:endParaRPr lang="fr-FR">
              <a:latin typeface="Arial" charset="0"/>
              <a:cs typeface="Arial" charset="0"/>
            </a:endParaRP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A3195D08-9405-4C83-9C56-8140229CCA30}"/>
              </a:ext>
            </a:extLst>
          </p:cNvPr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65450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203741E1-507B-46A2-B40D-4B8768BBD548}"/>
              </a:ext>
            </a:extLst>
          </p:cNvPr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65450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6632" name="Rectangle 7">
            <a:extLst>
              <a:ext uri="{FF2B5EF4-FFF2-40B4-BE49-F238E27FC236}">
                <a16:creationId xmlns:a16="http://schemas.microsoft.com/office/drawing/2014/main" id="{EE111888-DBAE-44D0-8FB2-7F8910D9C374}"/>
              </a:ext>
            </a:extLst>
          </p:cNvPr>
          <p:cNvSpPr>
            <a:spLocks noGrp="1" noChangeArrowheads="1"/>
          </p:cNvSpPr>
          <p:nvPr>
            <p:ph type="sldImg"/>
          </p:nvPr>
        </p:nvSpPr>
        <p:spPr bwMode="auto">
          <a:xfrm>
            <a:off x="1143000" y="685800"/>
            <a:ext cx="4565650" cy="34274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80" name="Rectangle 8">
            <a:extLst>
              <a:ext uri="{FF2B5EF4-FFF2-40B4-BE49-F238E27FC236}">
                <a16:creationId xmlns:a16="http://schemas.microsoft.com/office/drawing/2014/main" id="{A807D0E6-64F3-4782-AE47-878B8168AC0C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0050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fr-FR" noProof="0"/>
          </a:p>
        </p:txBody>
      </p:sp>
      <p:sp>
        <p:nvSpPr>
          <p:cNvPr id="3081" name="Rectangle 9">
            <a:extLst>
              <a:ext uri="{FF2B5EF4-FFF2-40B4-BE49-F238E27FC236}">
                <a16:creationId xmlns:a16="http://schemas.microsoft.com/office/drawing/2014/main" id="{1C088382-E6A5-4576-BE1B-8FBEEEA92345}"/>
              </a:ext>
            </a:extLst>
          </p:cNvPr>
          <p:cNvSpPr>
            <a:spLocks noGrp="1" noChangeArrowheads="1"/>
          </p:cNvSpPr>
          <p:nvPr>
            <p:ph type="ftr"/>
          </p:nvPr>
        </p:nvSpPr>
        <p:spPr bwMode="auto">
          <a:xfrm>
            <a:off x="0" y="8685213"/>
            <a:ext cx="29654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82" name="Rectangle 10">
            <a:extLst>
              <a:ext uri="{FF2B5EF4-FFF2-40B4-BE49-F238E27FC236}">
                <a16:creationId xmlns:a16="http://schemas.microsoft.com/office/drawing/2014/main" id="{250DD9B5-6421-4E0A-AA25-7E98FE1317D4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654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panose="05000000000000000000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defRPr>
            </a:lvl1pPr>
          </a:lstStyle>
          <a:p>
            <a:fld id="{C5C464FC-6C47-4E6C-B108-4C238A0FF60A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0">
            <a:extLst>
              <a:ext uri="{FF2B5EF4-FFF2-40B4-BE49-F238E27FC236}">
                <a16:creationId xmlns:a16="http://schemas.microsoft.com/office/drawing/2014/main" id="{4FC90F78-C78A-480C-B812-D34CC9AB9E74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AA345D5-C0CC-4D8C-BBE3-BEB209EB069E}" type="slidenum">
              <a:rPr lang="en-GB" altLang="en-US">
                <a:solidFill>
                  <a:srgbClr val="000000"/>
                </a:solidFill>
                <a:latin typeface="Times New Roman" panose="02020603050405020304" pitchFamily="18" charset="0"/>
              </a:rPr>
              <a:pPr eaLnBrk="1" hangingPunct="1"/>
              <a:t>1</a:t>
            </a:fld>
            <a:endParaRPr lang="en-GB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51" name="Text Box 1">
            <a:extLst>
              <a:ext uri="{FF2B5EF4-FFF2-40B4-BE49-F238E27FC236}">
                <a16:creationId xmlns:a16="http://schemas.microsoft.com/office/drawing/2014/main" id="{77FD9C21-3469-4CD0-801D-B061EF826B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fr-FR" altLang="en-US"/>
          </a:p>
        </p:txBody>
      </p:sp>
      <p:sp>
        <p:nvSpPr>
          <p:cNvPr id="27652" name="Rectangle 2">
            <a:extLst>
              <a:ext uri="{FF2B5EF4-FFF2-40B4-BE49-F238E27FC236}">
                <a16:creationId xmlns:a16="http://schemas.microsoft.com/office/drawing/2014/main" id="{4E9DDAE5-3261-40EF-88B1-D0CA011DE7D8}"/>
              </a:ext>
            </a:extLst>
          </p:cNvPr>
          <p:cNvSpPr>
            <a:spLocks noChangeArrowheads="1"/>
          </p:cNvSpPr>
          <p:nvPr>
            <p:ph type="body"/>
          </p:nvPr>
        </p:nvSpPr>
        <p:spPr>
          <a:xfrm>
            <a:off x="685800" y="4343400"/>
            <a:ext cx="5481638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fr-F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Pr>
        <a:gradFill rotWithShape="1">
          <a:gsLst>
            <a:gs pos="0">
              <a:srgbClr val="242424"/>
            </a:gs>
            <a:gs pos="30000">
              <a:srgbClr val="2D2D2D"/>
            </a:gs>
            <a:gs pos="100000">
              <a:srgbClr val="7D7D7D"/>
            </a:gs>
          </a:gsLst>
          <a:lin ang="1296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rme libre 8">
            <a:extLst>
              <a:ext uri="{FF2B5EF4-FFF2-40B4-BE49-F238E27FC236}">
                <a16:creationId xmlns:a16="http://schemas.microsoft.com/office/drawing/2014/main" id="{BA9909D5-49FF-4B38-B629-2D4911D23B44}"/>
              </a:ext>
            </a:extLst>
          </p:cNvPr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buFont typeface="Arial" charset="0"/>
              <a:buNone/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5" name="Forme libre 10">
            <a:extLst>
              <a:ext uri="{FF2B5EF4-FFF2-40B4-BE49-F238E27FC236}">
                <a16:creationId xmlns:a16="http://schemas.microsoft.com/office/drawing/2014/main" id="{94264C65-8548-4F06-B6C7-235BD8564AA2}"/>
              </a:ext>
            </a:extLst>
          </p:cNvPr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buFont typeface="Arial" charset="0"/>
              <a:buNone/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fr-FR"/>
              <a:t>Cliquez pour modifier le style du titre</a:t>
            </a:r>
            <a:endParaRPr lang="en-US"/>
          </a:p>
        </p:txBody>
      </p:sp>
      <p:sp>
        <p:nvSpPr>
          <p:cNvPr id="17" name="Sous-titr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fr-FR"/>
              <a:t>Cliquez pour modifier le style des sous-titres du masque</a:t>
            </a:r>
            <a:endParaRPr lang="en-US"/>
          </a:p>
        </p:txBody>
      </p:sp>
      <p:sp>
        <p:nvSpPr>
          <p:cNvPr id="6" name="Espace réservé de la date 29">
            <a:extLst>
              <a:ext uri="{FF2B5EF4-FFF2-40B4-BE49-F238E27FC236}">
                <a16:creationId xmlns:a16="http://schemas.microsoft.com/office/drawing/2014/main" id="{5BBFF524-F7D2-42D8-8BD1-2D8D249FE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1B8A2-B824-4D4B-B6DD-6B4A38964BFA}" type="datetime1">
              <a:rPr lang="fr-FR" smtClean="0"/>
              <a:t>05/04/2020</a:t>
            </a:fld>
            <a:endParaRPr lang="en-GB"/>
          </a:p>
        </p:txBody>
      </p:sp>
      <p:sp>
        <p:nvSpPr>
          <p:cNvPr id="7" name="Espace réservé du pied de page 18">
            <a:extLst>
              <a:ext uri="{FF2B5EF4-FFF2-40B4-BE49-F238E27FC236}">
                <a16:creationId xmlns:a16="http://schemas.microsoft.com/office/drawing/2014/main" id="{A4700769-4532-420F-B152-20B33462F0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© Tous droits réservés.</a:t>
            </a:r>
            <a:endParaRPr lang="en-GB"/>
          </a:p>
        </p:txBody>
      </p:sp>
      <p:sp>
        <p:nvSpPr>
          <p:cNvPr id="8" name="Espace réservé du numéro de diapositive 26">
            <a:extLst>
              <a:ext uri="{FF2B5EF4-FFF2-40B4-BE49-F238E27FC236}">
                <a16:creationId xmlns:a16="http://schemas.microsoft.com/office/drawing/2014/main" id="{B99B58AF-3AA4-4513-B6D5-44750675E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644439-AF3B-4597-BE97-07A9A144804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668786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9">
            <a:extLst>
              <a:ext uri="{FF2B5EF4-FFF2-40B4-BE49-F238E27FC236}">
                <a16:creationId xmlns:a16="http://schemas.microsoft.com/office/drawing/2014/main" id="{2AA7C3BE-7C98-48A0-89A0-D7373FEE5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52CCE-33D0-4671-B3D4-A55C19C103DB}" type="datetime1">
              <a:rPr lang="fr-FR" smtClean="0"/>
              <a:t>05/04/2020</a:t>
            </a:fld>
            <a:endParaRPr lang="en-GB"/>
          </a:p>
        </p:txBody>
      </p:sp>
      <p:sp>
        <p:nvSpPr>
          <p:cNvPr id="5" name="Espace réservé du pied de page 21">
            <a:extLst>
              <a:ext uri="{FF2B5EF4-FFF2-40B4-BE49-F238E27FC236}">
                <a16:creationId xmlns:a16="http://schemas.microsoft.com/office/drawing/2014/main" id="{06D40E10-5BDB-4FC9-9CC2-F9011D512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© Tous droits réservés.</a:t>
            </a:r>
            <a:endParaRPr lang="en-GB"/>
          </a:p>
        </p:txBody>
      </p:sp>
      <p:sp>
        <p:nvSpPr>
          <p:cNvPr id="6" name="Espace réservé du numéro de diapositive 17">
            <a:extLst>
              <a:ext uri="{FF2B5EF4-FFF2-40B4-BE49-F238E27FC236}">
                <a16:creationId xmlns:a16="http://schemas.microsoft.com/office/drawing/2014/main" id="{44B1BF88-11AF-446D-A31E-B93D5A542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61C825-E040-4C51-8A38-25D4113937C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22216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9">
            <a:extLst>
              <a:ext uri="{FF2B5EF4-FFF2-40B4-BE49-F238E27FC236}">
                <a16:creationId xmlns:a16="http://schemas.microsoft.com/office/drawing/2014/main" id="{09E04B39-7FEE-413E-9C84-5F2CCB9D1A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F4CEA-0B59-4A22-B3B3-D495A75910E5}" type="datetime1">
              <a:rPr lang="fr-FR" smtClean="0"/>
              <a:t>05/04/2020</a:t>
            </a:fld>
            <a:endParaRPr lang="en-GB"/>
          </a:p>
        </p:txBody>
      </p:sp>
      <p:sp>
        <p:nvSpPr>
          <p:cNvPr id="5" name="Espace réservé du pied de page 21">
            <a:extLst>
              <a:ext uri="{FF2B5EF4-FFF2-40B4-BE49-F238E27FC236}">
                <a16:creationId xmlns:a16="http://schemas.microsoft.com/office/drawing/2014/main" id="{80C629E4-2376-42DE-BFDA-54D3C8A64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© Tous droits réservés.</a:t>
            </a:r>
            <a:endParaRPr lang="en-GB"/>
          </a:p>
        </p:txBody>
      </p:sp>
      <p:sp>
        <p:nvSpPr>
          <p:cNvPr id="6" name="Espace réservé du numéro de diapositive 17">
            <a:extLst>
              <a:ext uri="{FF2B5EF4-FFF2-40B4-BE49-F238E27FC236}">
                <a16:creationId xmlns:a16="http://schemas.microsoft.com/office/drawing/2014/main" id="{D22D06B1-2500-451D-BDE7-4F65691B9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7F0643-FDF3-4336-A801-F780D5F9068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24424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990600"/>
            <a:ext cx="7766050" cy="1365250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6935517F-08C3-4089-B945-6F79B3527720}"/>
              </a:ext>
            </a:extLst>
          </p:cNvPr>
          <p:cNvSpPr>
            <a:spLocks noGrp="1"/>
          </p:cNvSpPr>
          <p:nvPr>
            <p:ph type="dt" idx="10"/>
          </p:nvPr>
        </p:nvSpPr>
        <p:spPr>
          <a:xfrm>
            <a:off x="685800" y="6248400"/>
            <a:ext cx="1898650" cy="4508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4245CF-7F8E-4922-862E-BE30A961EE93}" type="datetime1">
              <a:rPr lang="fr-FR" smtClean="0"/>
              <a:t>05/04/2020</a:t>
            </a:fld>
            <a:endParaRPr lang="en-GB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CD65864-CA20-40ED-B5F8-CA1247E7338D}"/>
              </a:ext>
            </a:extLst>
          </p:cNvPr>
          <p:cNvSpPr>
            <a:spLocks noGrp="1"/>
          </p:cNvSpPr>
          <p:nvPr>
            <p:ph type="ftr" idx="11"/>
          </p:nvPr>
        </p:nvSpPr>
        <p:spPr>
          <a:xfrm>
            <a:off x="3124200" y="6248400"/>
            <a:ext cx="2889250" cy="4508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© Tous droits réservés.</a:t>
            </a:r>
            <a:endParaRPr lang="en-GB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53C549B-DA36-4EDB-93FF-6D24A5412B5B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6553200" y="6248400"/>
            <a:ext cx="1898650" cy="450850"/>
          </a:xfrm>
        </p:spPr>
        <p:txBody>
          <a:bodyPr/>
          <a:lstStyle>
            <a:lvl1pPr>
              <a:defRPr/>
            </a:lvl1pPr>
          </a:lstStyle>
          <a:p>
            <a:fld id="{74102B64-7FC6-41B4-BFE2-DB41F3050DC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23478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1400"/>
            </a:lvl1pPr>
          </a:lstStyle>
          <a:p>
            <a:r>
              <a:rPr lang="fr-FR" dirty="0"/>
              <a:t>Cliquez pour modifier le style du titre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9">
            <a:extLst>
              <a:ext uri="{FF2B5EF4-FFF2-40B4-BE49-F238E27FC236}">
                <a16:creationId xmlns:a16="http://schemas.microsoft.com/office/drawing/2014/main" id="{2B53F8F0-7868-42EF-A98B-B920565C5A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D8F3F8-0B19-4136-932A-94EDCB196201}" type="datetime1">
              <a:rPr lang="fr-FR" smtClean="0"/>
              <a:t>05/04/2020</a:t>
            </a:fld>
            <a:endParaRPr lang="en-GB"/>
          </a:p>
        </p:txBody>
      </p:sp>
      <p:sp>
        <p:nvSpPr>
          <p:cNvPr id="5" name="Espace réservé du pied de page 21">
            <a:extLst>
              <a:ext uri="{FF2B5EF4-FFF2-40B4-BE49-F238E27FC236}">
                <a16:creationId xmlns:a16="http://schemas.microsoft.com/office/drawing/2014/main" id="{2AB1C6C1-D278-44C6-84AB-84AF7A41F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© Tous droits réservés.</a:t>
            </a:r>
            <a:endParaRPr lang="en-GB"/>
          </a:p>
        </p:txBody>
      </p:sp>
      <p:sp>
        <p:nvSpPr>
          <p:cNvPr id="6" name="Espace réservé du numéro de diapositive 17">
            <a:extLst>
              <a:ext uri="{FF2B5EF4-FFF2-40B4-BE49-F238E27FC236}">
                <a16:creationId xmlns:a16="http://schemas.microsoft.com/office/drawing/2014/main" id="{29E03218-EBC9-402B-8B21-53F77A631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781B4B-9B83-4DF0-86ED-5A413B2295D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85752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Pr>
        <a:gradFill rotWithShape="1">
          <a:gsLst>
            <a:gs pos="0">
              <a:srgbClr val="242424"/>
            </a:gs>
            <a:gs pos="30000">
              <a:srgbClr val="2D2D2D"/>
            </a:gs>
            <a:gs pos="100000">
              <a:srgbClr val="7D7D7D"/>
            </a:gs>
          </a:gsLst>
          <a:lin ang="1296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rme libre 8">
            <a:extLst>
              <a:ext uri="{FF2B5EF4-FFF2-40B4-BE49-F238E27FC236}">
                <a16:creationId xmlns:a16="http://schemas.microsoft.com/office/drawing/2014/main" id="{CE05995D-C328-4C9D-94FB-810810AA088E}"/>
              </a:ext>
            </a:extLst>
          </p:cNvPr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buFont typeface="Arial" charset="0"/>
              <a:buNone/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5" name="Forme libre 10">
            <a:extLst>
              <a:ext uri="{FF2B5EF4-FFF2-40B4-BE49-F238E27FC236}">
                <a16:creationId xmlns:a16="http://schemas.microsoft.com/office/drawing/2014/main" id="{8D6CF110-11D2-4EE5-AA48-ECFF9CF6A3A2}"/>
              </a:ext>
            </a:extLst>
          </p:cNvPr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buFont typeface="Arial" charset="0"/>
              <a:buNone/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fr-FR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e la date 3">
            <a:extLst>
              <a:ext uri="{FF2B5EF4-FFF2-40B4-BE49-F238E27FC236}">
                <a16:creationId xmlns:a16="http://schemas.microsoft.com/office/drawing/2014/main" id="{59050785-5F48-4CD5-915D-9D90F9C4C4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77972-0F31-4E53-9B4C-8E4E19577412}" type="datetime1">
              <a:rPr lang="fr-FR" smtClean="0"/>
              <a:t>05/04/2020</a:t>
            </a:fld>
            <a:endParaRPr lang="en-GB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4C6C9821-1123-4B1E-93C8-AD2FE2B13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© Tous droits réservés.</a:t>
            </a:r>
            <a:endParaRPr lang="en-GB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D7103590-2EC5-4DD1-B217-4A14AFC71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116C82-682F-4F9C-B0EA-4434FFBCF7A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358737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>
            <a:lvl1pPr>
              <a:defRPr sz="1400"/>
            </a:lvl1pPr>
          </a:lstStyle>
          <a:p>
            <a:r>
              <a:rPr lang="fr-FR" dirty="0"/>
              <a:t>Cliquez pour modifier le style du titre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e la date 9">
            <a:extLst>
              <a:ext uri="{FF2B5EF4-FFF2-40B4-BE49-F238E27FC236}">
                <a16:creationId xmlns:a16="http://schemas.microsoft.com/office/drawing/2014/main" id="{5544B1CC-D041-4301-91B8-BEC3A4ADB1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DBF52-EB92-4522-815A-7195392A473A}" type="datetime1">
              <a:rPr lang="fr-FR" smtClean="0"/>
              <a:t>05/04/2020</a:t>
            </a:fld>
            <a:endParaRPr lang="en-GB"/>
          </a:p>
        </p:txBody>
      </p:sp>
      <p:sp>
        <p:nvSpPr>
          <p:cNvPr id="6" name="Espace réservé du pied de page 21">
            <a:extLst>
              <a:ext uri="{FF2B5EF4-FFF2-40B4-BE49-F238E27FC236}">
                <a16:creationId xmlns:a16="http://schemas.microsoft.com/office/drawing/2014/main" id="{79227C9F-D90B-41A4-A7ED-635A5DBDAD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© Tous droits réservés.</a:t>
            </a:r>
            <a:endParaRPr lang="en-GB"/>
          </a:p>
        </p:txBody>
      </p:sp>
      <p:sp>
        <p:nvSpPr>
          <p:cNvPr id="7" name="Espace réservé du numéro de diapositive 17">
            <a:extLst>
              <a:ext uri="{FF2B5EF4-FFF2-40B4-BE49-F238E27FC236}">
                <a16:creationId xmlns:a16="http://schemas.microsoft.com/office/drawing/2014/main" id="{6125CEAF-A924-4075-95C8-DB32DF0BA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682A20-2F79-4251-8797-D54CB9D6882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708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2653F11-4059-4EF0-9C7F-147BF0EAB7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13D12-AD98-4DFA-87EA-666003E204F1}" type="datetime1">
              <a:rPr lang="fr-FR" smtClean="0"/>
              <a:t>05/04/2020</a:t>
            </a:fld>
            <a:endParaRPr lang="en-GB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53656E9E-AD7F-4EED-A9F4-506E43E7A8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© Tous droits réservés.</a:t>
            </a:r>
            <a:endParaRPr lang="en-GB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1EA3954-2579-440D-946C-BE42F74C76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8C9D83-783D-469B-AB18-487B9067198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05589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fr-FR"/>
              <a:t>Cliquez pour modifier le style du titre</a:t>
            </a:r>
            <a:endParaRPr lang="en-US"/>
          </a:p>
        </p:txBody>
      </p:sp>
      <p:sp>
        <p:nvSpPr>
          <p:cNvPr id="3" name="Espace réservé de la date 9">
            <a:extLst>
              <a:ext uri="{FF2B5EF4-FFF2-40B4-BE49-F238E27FC236}">
                <a16:creationId xmlns:a16="http://schemas.microsoft.com/office/drawing/2014/main" id="{B74B1470-E6B4-45DA-A437-60F9B14E17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31328-88B8-45C6-905B-44C8634D19BE}" type="datetime1">
              <a:rPr lang="fr-FR" smtClean="0"/>
              <a:t>05/04/2020</a:t>
            </a:fld>
            <a:endParaRPr lang="en-GB"/>
          </a:p>
        </p:txBody>
      </p:sp>
      <p:sp>
        <p:nvSpPr>
          <p:cNvPr id="4" name="Espace réservé du pied de page 21">
            <a:extLst>
              <a:ext uri="{FF2B5EF4-FFF2-40B4-BE49-F238E27FC236}">
                <a16:creationId xmlns:a16="http://schemas.microsoft.com/office/drawing/2014/main" id="{A4F9C2CF-23C0-4C1E-AA28-1536464CD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© Tous droits réservés.</a:t>
            </a:r>
            <a:endParaRPr lang="en-GB"/>
          </a:p>
        </p:txBody>
      </p:sp>
      <p:sp>
        <p:nvSpPr>
          <p:cNvPr id="5" name="Espace réservé du numéro de diapositive 17">
            <a:extLst>
              <a:ext uri="{FF2B5EF4-FFF2-40B4-BE49-F238E27FC236}">
                <a16:creationId xmlns:a16="http://schemas.microsoft.com/office/drawing/2014/main" id="{9BE5FAC2-7F11-4255-B95B-96B0CF565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BEFBA4-CFFD-4354-8ACB-24CE2D919B4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7652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9">
            <a:extLst>
              <a:ext uri="{FF2B5EF4-FFF2-40B4-BE49-F238E27FC236}">
                <a16:creationId xmlns:a16="http://schemas.microsoft.com/office/drawing/2014/main" id="{4E35385F-9B2A-4457-BDB0-561AED60BB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85690D-7443-4E9A-B8BE-4732D3B47CE6}" type="datetime1">
              <a:rPr lang="fr-FR" smtClean="0"/>
              <a:t>05/04/2020</a:t>
            </a:fld>
            <a:endParaRPr lang="en-GB"/>
          </a:p>
        </p:txBody>
      </p:sp>
      <p:sp>
        <p:nvSpPr>
          <p:cNvPr id="3" name="Espace réservé du pied de page 21">
            <a:extLst>
              <a:ext uri="{FF2B5EF4-FFF2-40B4-BE49-F238E27FC236}">
                <a16:creationId xmlns:a16="http://schemas.microsoft.com/office/drawing/2014/main" id="{531C13CF-288B-46D1-86B7-333F3C3B6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© Tous droits réservés.</a:t>
            </a:r>
            <a:endParaRPr lang="en-GB"/>
          </a:p>
        </p:txBody>
      </p:sp>
      <p:sp>
        <p:nvSpPr>
          <p:cNvPr id="4" name="Espace réservé du numéro de diapositive 17">
            <a:extLst>
              <a:ext uri="{FF2B5EF4-FFF2-40B4-BE49-F238E27FC236}">
                <a16:creationId xmlns:a16="http://schemas.microsoft.com/office/drawing/2014/main" id="{7C8C13F6-FAD0-4364-93CA-709B45F82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277121-D3FB-444C-936C-3E81E29FBEE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78335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fr-FR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CC32575-0A6B-403C-A104-675CD947AE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92E3E-E9E5-43D6-89A3-F1CAC48B1E3D}" type="datetime1">
              <a:rPr lang="fr-FR" smtClean="0"/>
              <a:t>05/04/2020</a:t>
            </a:fld>
            <a:endParaRPr lang="en-GB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ED76882-6602-4495-9F5D-AF957EEB2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© Tous droits réservés.</a:t>
            </a:r>
            <a:endParaRPr lang="en-GB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C015735-F73A-48C5-B752-5BD38F02E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fld id="{51715BC4-6188-49F9-A993-624A2302864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399421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fr-FR"/>
              <a:t>Cliquez pour modifier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fr-FR" noProof="0"/>
              <a:t>Cliquez sur l'icône pour ajouter une image</a:t>
            </a:r>
            <a:endParaRPr lang="en-US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C61132E-28B3-4BCE-9B6F-EE37862BB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43895-19A2-491D-A098-EA7E4664C2E3}" type="datetime1">
              <a:rPr lang="fr-FR" smtClean="0"/>
              <a:t>05/04/2020</a:t>
            </a:fld>
            <a:endParaRPr lang="en-GB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383297E-E403-43FD-B095-6A7E7FB6D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© Tous droits réservés.</a:t>
            </a:r>
            <a:endParaRPr lang="en-GB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39359A-E64F-4AC2-816E-290AE363C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04C414-8AE8-4C4C-9545-1987F60DAFF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6479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rme libre 11">
            <a:extLst>
              <a:ext uri="{FF2B5EF4-FFF2-40B4-BE49-F238E27FC236}">
                <a16:creationId xmlns:a16="http://schemas.microsoft.com/office/drawing/2014/main" id="{23F3073F-049F-41C9-AF22-A2ECEFEAF513}"/>
              </a:ext>
            </a:extLst>
          </p:cNvPr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buFont typeface="Arial" charset="0"/>
              <a:buNone/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6" name="Forme libre 15">
            <a:extLst>
              <a:ext uri="{FF2B5EF4-FFF2-40B4-BE49-F238E27FC236}">
                <a16:creationId xmlns:a16="http://schemas.microsoft.com/office/drawing/2014/main" id="{C5310F6F-A39B-48FE-B70B-6DE5528999DA}"/>
              </a:ext>
            </a:extLst>
          </p:cNvPr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buFont typeface="Arial" charset="0"/>
              <a:buNone/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028" name="Espace réservé du titre 8">
            <a:extLst>
              <a:ext uri="{FF2B5EF4-FFF2-40B4-BE49-F238E27FC236}">
                <a16:creationId xmlns:a16="http://schemas.microsoft.com/office/drawing/2014/main" id="{DB805C6F-0B04-4061-89E4-6A49D294E29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/>
              <a:t>Cliquez pour modifier le style du titre</a:t>
            </a:r>
            <a:endParaRPr lang="en-US" altLang="en-US"/>
          </a:p>
        </p:txBody>
      </p:sp>
      <p:sp>
        <p:nvSpPr>
          <p:cNvPr id="1029" name="Espace réservé du texte 29">
            <a:extLst>
              <a:ext uri="{FF2B5EF4-FFF2-40B4-BE49-F238E27FC236}">
                <a16:creationId xmlns:a16="http://schemas.microsoft.com/office/drawing/2014/main" id="{0F880DB7-B33A-433B-996D-EFBFFCA73E1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/>
              <a:t>Cliquez pour modifier les styles du texte du masque</a:t>
            </a:r>
          </a:p>
          <a:p>
            <a:pPr lvl="1"/>
            <a:r>
              <a:rPr lang="fr-FR" altLang="en-US"/>
              <a:t>Deuxième niveau</a:t>
            </a:r>
          </a:p>
          <a:p>
            <a:pPr lvl="2"/>
            <a:r>
              <a:rPr lang="fr-FR" altLang="en-US"/>
              <a:t>Troisième niveau</a:t>
            </a:r>
          </a:p>
          <a:p>
            <a:pPr lvl="3"/>
            <a:r>
              <a:rPr lang="fr-FR" altLang="en-US"/>
              <a:t>Quatrième niveau</a:t>
            </a:r>
          </a:p>
          <a:p>
            <a:pPr lvl="4"/>
            <a:r>
              <a:rPr lang="fr-FR" altLang="en-US"/>
              <a:t>Cinquième niveau</a:t>
            </a:r>
            <a:endParaRPr lang="en-US" altLang="en-US"/>
          </a:p>
        </p:txBody>
      </p:sp>
      <p:sp>
        <p:nvSpPr>
          <p:cNvPr id="10" name="Espace réservé de la date 9">
            <a:extLst>
              <a:ext uri="{FF2B5EF4-FFF2-40B4-BE49-F238E27FC236}">
                <a16:creationId xmlns:a16="http://schemas.microsoft.com/office/drawing/2014/main" id="{BE49CA28-962D-42D1-B3BF-1C444FAE50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buFont typeface="Arial" charset="0"/>
              <a:buNone/>
              <a:defRPr kumimoji="0" sz="1000">
                <a:solidFill>
                  <a:schemeClr val="tx2">
                    <a:shade val="5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C41176E-F5F8-4804-8E45-C8C189025BD4}" type="datetime1">
              <a:rPr lang="fr-FR" smtClean="0"/>
              <a:t>05/04/2020</a:t>
            </a:fld>
            <a:endParaRPr lang="en-GB"/>
          </a:p>
        </p:txBody>
      </p:sp>
      <p:sp>
        <p:nvSpPr>
          <p:cNvPr id="22" name="Espace réservé du pied de page 21">
            <a:extLst>
              <a:ext uri="{FF2B5EF4-FFF2-40B4-BE49-F238E27FC236}">
                <a16:creationId xmlns:a16="http://schemas.microsoft.com/office/drawing/2014/main" id="{CE09A5BF-1E88-475B-83C2-08BC5C8E05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buFont typeface="Arial" charset="0"/>
              <a:buNone/>
              <a:defRPr kumimoji="0" sz="1000">
                <a:solidFill>
                  <a:schemeClr val="tx2">
                    <a:shade val="5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fr-FR"/>
              <a:t>© Tous droits réservés.</a:t>
            </a:r>
            <a:endParaRPr lang="en-GB"/>
          </a:p>
        </p:txBody>
      </p:sp>
      <p:sp>
        <p:nvSpPr>
          <p:cNvPr id="18" name="Espace réservé du numéro de diapositive 17">
            <a:extLst>
              <a:ext uri="{FF2B5EF4-FFF2-40B4-BE49-F238E27FC236}">
                <a16:creationId xmlns:a16="http://schemas.microsoft.com/office/drawing/2014/main" id="{A3C33AB1-415A-4734-8AA7-37916BF38E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B9A98"/>
                </a:solidFill>
              </a:defRPr>
            </a:lvl1pPr>
          </a:lstStyle>
          <a:p>
            <a:fld id="{86AE7F70-D4AA-4492-A1F0-02E0EB043612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112" r:id="rId1"/>
    <p:sldLayoutId id="2147484106" r:id="rId2"/>
    <p:sldLayoutId id="2147484113" r:id="rId3"/>
    <p:sldLayoutId id="2147484107" r:id="rId4"/>
    <p:sldLayoutId id="2147484114" r:id="rId5"/>
    <p:sldLayoutId id="2147484108" r:id="rId6"/>
    <p:sldLayoutId id="2147484109" r:id="rId7"/>
    <p:sldLayoutId id="2147484115" r:id="rId8"/>
    <p:sldLayoutId id="2147484116" r:id="rId9"/>
    <p:sldLayoutId id="2147484110" r:id="rId10"/>
    <p:sldLayoutId id="2147484111" r:id="rId11"/>
    <p:sldLayoutId id="2147484117" r:id="rId12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9pPr>
    </p:titleStyle>
    <p:bodyStyle>
      <a:lvl1pPr marL="419100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panose="020B0604020202020204" pitchFamily="34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eaLnBrk="0" fontAlgn="base" hangingPunct="0">
        <a:spcBef>
          <a:spcPct val="20000"/>
        </a:spcBef>
        <a:spcAft>
          <a:spcPct val="0"/>
        </a:spcAft>
        <a:buClr>
          <a:srgbClr val="8D89A4"/>
        </a:buClr>
        <a:buSzPct val="90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eaLnBrk="0" fontAlgn="base" hangingPunct="0">
        <a:spcBef>
          <a:spcPct val="20000"/>
        </a:spcBef>
        <a:spcAft>
          <a:spcPct val="0"/>
        </a:spcAft>
        <a:buClr>
          <a:srgbClr val="748560"/>
        </a:buClr>
        <a:buSzPct val="100000"/>
        <a:buFont typeface="Arial" panose="020B0604020202020204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>
            <a:extLst>
              <a:ext uri="{FF2B5EF4-FFF2-40B4-BE49-F238E27FC236}">
                <a16:creationId xmlns:a16="http://schemas.microsoft.com/office/drawing/2014/main" id="{8E3684E6-C551-4D5C-A4FC-D4BEF47670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wrap="square" anchor="t">
            <a:normAutofit/>
          </a:bodyPr>
          <a:lstStyle/>
          <a:p>
            <a:pPr eaLnBrk="1" fontAlgn="auto" hangingPunct="1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br>
              <a:rPr lang="en-GB"/>
            </a:br>
            <a:r>
              <a:rPr lang="en-GB"/>
              <a:t>par </a:t>
            </a:r>
            <a:r>
              <a:rPr lang="en-GB" err="1"/>
              <a:t>Mickaël</a:t>
            </a:r>
            <a:r>
              <a:rPr lang="en-GB"/>
              <a:t> QUESNOT</a:t>
            </a:r>
          </a:p>
        </p:txBody>
      </p:sp>
      <p:sp>
        <p:nvSpPr>
          <p:cNvPr id="8195" name="Sous-titre 6">
            <a:extLst>
              <a:ext uri="{FF2B5EF4-FFF2-40B4-BE49-F238E27FC236}">
                <a16:creationId xmlns:a16="http://schemas.microsoft.com/office/drawing/2014/main" id="{D187A89A-AADA-4098-99BE-2E253535EB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wrap="square" anchor="b">
            <a:normAutofit/>
          </a:bodyPr>
          <a:lstStyle/>
          <a:p>
            <a:pPr eaLnBrk="1" hangingPunct="1"/>
            <a:r>
              <a:rPr lang="fr-FR" altLang="en-US" b="1"/>
              <a:t>Création d’une stratégie de recherche des lots</a:t>
            </a:r>
          </a:p>
          <a:p>
            <a:pPr eaLnBrk="1" hangingPunct="1"/>
            <a:r>
              <a:rPr lang="fr-FR" altLang="en-US" b="1"/>
              <a:t>Gestion des lots </a:t>
            </a:r>
            <a:endParaRPr lang="fr-FR" altLang="en-US"/>
          </a:p>
        </p:txBody>
      </p:sp>
      <p:sp>
        <p:nvSpPr>
          <p:cNvPr id="136" name="Date Placeholder 3">
            <a:extLst>
              <a:ext uri="{FF2B5EF4-FFF2-40B4-BE49-F238E27FC236}">
                <a16:creationId xmlns:a16="http://schemas.microsoft.com/office/drawing/2014/main" id="{0EF977D8-F7BE-41B1-9BC1-0D841777785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421438"/>
            <a:ext cx="2133600" cy="365125"/>
          </a:xfrm>
        </p:spPr>
        <p:txBody>
          <a:bodyPr/>
          <a:lstStyle/>
          <a:p>
            <a:pPr>
              <a:spcAft>
                <a:spcPts val="600"/>
              </a:spcAft>
              <a:defRPr/>
            </a:pPr>
            <a:fld id="{55D77972-0F31-4E53-9B4C-8E4E19577412}" type="datetime1">
              <a:rPr lang="fr-FR" smtClean="0"/>
              <a:pPr>
                <a:spcAft>
                  <a:spcPts val="600"/>
                </a:spcAft>
                <a:defRPr/>
              </a:pPr>
              <a:t>05/04/2020</a:t>
            </a:fld>
            <a:endParaRPr lang="en-GB"/>
          </a:p>
        </p:txBody>
      </p:sp>
      <p:sp>
        <p:nvSpPr>
          <p:cNvPr id="138" name="Footer Placeholder 4">
            <a:extLst>
              <a:ext uri="{FF2B5EF4-FFF2-40B4-BE49-F238E27FC236}">
                <a16:creationId xmlns:a16="http://schemas.microsoft.com/office/drawing/2014/main" id="{78C306BC-6F5A-418F-833C-84949290AA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421438"/>
            <a:ext cx="2895600" cy="365125"/>
          </a:xfrm>
        </p:spPr>
        <p:txBody>
          <a:bodyPr/>
          <a:lstStyle/>
          <a:p>
            <a:pPr>
              <a:spcAft>
                <a:spcPts val="600"/>
              </a:spcAft>
              <a:defRPr/>
            </a:pPr>
            <a:r>
              <a:rPr lang="fr-FR"/>
              <a:t>© Tous droits réservés.</a:t>
            </a:r>
            <a:endParaRPr lang="en-GB"/>
          </a:p>
        </p:txBody>
      </p:sp>
      <p:sp>
        <p:nvSpPr>
          <p:cNvPr id="140" name="Slide Number Placeholder 5">
            <a:extLst>
              <a:ext uri="{FF2B5EF4-FFF2-40B4-BE49-F238E27FC236}">
                <a16:creationId xmlns:a16="http://schemas.microsoft.com/office/drawing/2014/main" id="{E4EBB42B-AFFD-4DAD-A47A-003F38D1E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53400" y="6421438"/>
            <a:ext cx="762000" cy="365125"/>
          </a:xfrm>
        </p:spPr>
        <p:txBody>
          <a:bodyPr/>
          <a:lstStyle/>
          <a:p>
            <a:pPr>
              <a:spcAft>
                <a:spcPts val="600"/>
              </a:spcAft>
            </a:pPr>
            <a:fld id="{D4116C82-682F-4F9C-B0EA-4434FFBCF7AD}" type="slidenum">
              <a:rPr lang="en-GB" altLang="en-US"/>
              <a:pPr>
                <a:spcAft>
                  <a:spcPts val="600"/>
                </a:spcAft>
              </a:pPr>
              <a:t>1</a:t>
            </a:fld>
            <a:endParaRPr lang="en-GB" altLang="en-U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re 1">
            <a:extLst>
              <a:ext uri="{FF2B5EF4-FFF2-40B4-BE49-F238E27FC236}">
                <a16:creationId xmlns:a16="http://schemas.microsoft.com/office/drawing/2014/main" id="{E5C6EF1F-71E5-492A-9EC0-A2EBE39C3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Saisissez les données requises. 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60AB8EC-17A2-4FB4-BCE5-2453B31EEFF1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F609BCE-A710-4734-9066-A08A32F79FBD}" type="datetime1">
              <a:rPr lang="fr-FR" smtClean="0"/>
              <a:t>05/04/2020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098582B-7DA4-43BA-88A5-053FF1E4F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© Tous droits réservés.</a:t>
            </a:r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9F89E58-57EB-41E8-9049-C65254E2E0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4990B3E-166F-43FA-920A-5D8EB8C4BA9E}" type="slidenum">
              <a:rPr lang="en-GB" altLang="en-US">
                <a:solidFill>
                  <a:srgbClr val="9B9A98"/>
                </a:solidFill>
              </a:rPr>
              <a:pPr eaLnBrk="1" hangingPunct="1"/>
              <a:t>10</a:t>
            </a:fld>
            <a:endParaRPr lang="en-GB" altLang="en-US">
              <a:solidFill>
                <a:srgbClr val="9B9A98"/>
              </a:solidFill>
            </a:endParaRPr>
          </a:p>
        </p:txBody>
      </p:sp>
      <p:pic>
        <p:nvPicPr>
          <p:cNvPr id="18438" name="Picture 2">
            <a:extLst>
              <a:ext uri="{FF2B5EF4-FFF2-40B4-BE49-F238E27FC236}">
                <a16:creationId xmlns:a16="http://schemas.microsoft.com/office/drawing/2014/main" id="{13B1D7F0-EF7F-4FFE-9596-077C4E2D362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795463"/>
            <a:ext cx="7467600" cy="4135437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re 1">
            <a:extLst>
              <a:ext uri="{FF2B5EF4-FFF2-40B4-BE49-F238E27FC236}">
                <a16:creationId xmlns:a16="http://schemas.microsoft.com/office/drawing/2014/main" id="{22087CF2-9ADA-49BB-BD9D-691B9E360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Sélectionnez </a:t>
            </a:r>
            <a:r>
              <a:rPr lang="fr-FR" altLang="en-US" i="1"/>
              <a:t>Critères sélection</a:t>
            </a:r>
            <a:r>
              <a:rPr lang="fr-FR" altLang="en-US"/>
              <a:t>.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2C769D5-C3E4-484C-A0AA-2627F105D9DD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0A198F2C-E830-4B41-93D0-DE092BE317B2}" type="datetime1">
              <a:rPr lang="fr-FR" smtClean="0"/>
              <a:t>05/04/2020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9FC2728-0036-4587-AC9B-63B86B3C75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© Tous droits réservés.</a:t>
            </a:r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4F32EBC-2632-446E-9E8F-56252EA23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BA134E8-DBED-4DF0-B455-0801F654F089}" type="slidenum">
              <a:rPr lang="en-GB" altLang="en-US">
                <a:solidFill>
                  <a:srgbClr val="9B9A98"/>
                </a:solidFill>
              </a:rPr>
              <a:pPr eaLnBrk="1" hangingPunct="1"/>
              <a:t>11</a:t>
            </a:fld>
            <a:endParaRPr lang="en-GB" altLang="en-US">
              <a:solidFill>
                <a:srgbClr val="9B9A98"/>
              </a:solidFill>
            </a:endParaRPr>
          </a:p>
        </p:txBody>
      </p:sp>
      <p:pic>
        <p:nvPicPr>
          <p:cNvPr id="19462" name="Picture 2">
            <a:extLst>
              <a:ext uri="{FF2B5EF4-FFF2-40B4-BE49-F238E27FC236}">
                <a16:creationId xmlns:a16="http://schemas.microsoft.com/office/drawing/2014/main" id="{37E9A084-CCE4-45D7-BFB0-C60FD4FD5EDB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5463" y="1600200"/>
            <a:ext cx="3521075" cy="4525963"/>
          </a:xfrm>
          <a:noFill/>
        </p:spPr>
      </p:pic>
      <p:pic>
        <p:nvPicPr>
          <p:cNvPr id="19463" name="Picture 3">
            <a:extLst>
              <a:ext uri="{FF2B5EF4-FFF2-40B4-BE49-F238E27FC236}">
                <a16:creationId xmlns:a16="http://schemas.microsoft.com/office/drawing/2014/main" id="{3536A058-3C2C-444E-ABE3-0DE7C970DF36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67200" y="1960563"/>
            <a:ext cx="3657600" cy="3805237"/>
          </a:xfrm>
          <a:noFill/>
        </p:spPr>
      </p:pic>
      <p:sp>
        <p:nvSpPr>
          <p:cNvPr id="11" name="Flèche vers le bas 10">
            <a:extLst>
              <a:ext uri="{FF2B5EF4-FFF2-40B4-BE49-F238E27FC236}">
                <a16:creationId xmlns:a16="http://schemas.microsoft.com/office/drawing/2014/main" id="{5ED9CE75-302B-42E5-BE0F-9486661F6978}"/>
              </a:ext>
            </a:extLst>
          </p:cNvPr>
          <p:cNvSpPr/>
          <p:nvPr/>
        </p:nvSpPr>
        <p:spPr>
          <a:xfrm>
            <a:off x="1285875" y="1643063"/>
            <a:ext cx="428625" cy="571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fr-FR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re 1">
            <a:extLst>
              <a:ext uri="{FF2B5EF4-FFF2-40B4-BE49-F238E27FC236}">
                <a16:creationId xmlns:a16="http://schemas.microsoft.com/office/drawing/2014/main" id="{A108907B-1F28-40F8-AF77-0D937F7E9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Si aucune valeur n’est saisie, saisissez la classe de sélection et les valeurs de la caractéristique. 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FEA388D-A689-4AAA-BDF3-E285BD7A8AFC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B53C8FB-DA2A-470F-8E39-1035BA751ED1}" type="datetime1">
              <a:rPr lang="fr-FR" smtClean="0"/>
              <a:t>05/04/2020</a:t>
            </a:fld>
            <a:endParaRPr lang="en-GB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62FBA0A-906A-44A6-87B4-A7E2A74A2D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© Tous droits réservés.</a:t>
            </a:r>
            <a:endParaRPr lang="en-GB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654948E-B681-43BB-B5EE-90E71CC962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ACAB53F-DB4F-4FE8-839B-BF51BA9BFBB8}" type="slidenum">
              <a:rPr lang="en-GB" altLang="en-US">
                <a:solidFill>
                  <a:srgbClr val="9B9A98"/>
                </a:solidFill>
              </a:rPr>
              <a:pPr eaLnBrk="1" hangingPunct="1"/>
              <a:t>12</a:t>
            </a:fld>
            <a:endParaRPr lang="en-GB" altLang="en-US">
              <a:solidFill>
                <a:srgbClr val="9B9A98"/>
              </a:solidFill>
            </a:endParaRPr>
          </a:p>
        </p:txBody>
      </p:sp>
      <p:pic>
        <p:nvPicPr>
          <p:cNvPr id="20486" name="Picture 2">
            <a:extLst>
              <a:ext uri="{FF2B5EF4-FFF2-40B4-BE49-F238E27FC236}">
                <a16:creationId xmlns:a16="http://schemas.microsoft.com/office/drawing/2014/main" id="{3B109D18-AD31-4044-98DF-C0D5E8C23F11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828800"/>
            <a:ext cx="3657600" cy="4068763"/>
          </a:xfrm>
          <a:noFill/>
        </p:spPr>
      </p:pic>
      <p:pic>
        <p:nvPicPr>
          <p:cNvPr id="20487" name="Picture 3">
            <a:extLst>
              <a:ext uri="{FF2B5EF4-FFF2-40B4-BE49-F238E27FC236}">
                <a16:creationId xmlns:a16="http://schemas.microsoft.com/office/drawing/2014/main" id="{FEDF800D-FD77-4319-B29E-82C66D6B41E0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35463" y="1600200"/>
            <a:ext cx="3521075" cy="4525963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re 1">
            <a:extLst>
              <a:ext uri="{FF2B5EF4-FFF2-40B4-BE49-F238E27FC236}">
                <a16:creationId xmlns:a16="http://schemas.microsoft.com/office/drawing/2014/main" id="{33E57A4C-BFBC-4222-B30E-27F2377B2B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Retournez à l’écran de création de la stratégie de recherche de lot. 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1E69001-F5B6-4BD6-8246-9D82B0BA8EE9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918AE09-22BE-43BD-A04A-B034C848BFC9}" type="datetime1">
              <a:rPr lang="fr-FR" smtClean="0"/>
              <a:t>05/04/2020</a:t>
            </a:fld>
            <a:endParaRPr lang="en-GB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C594540-A493-48BD-8C41-ADB2BC323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© Tous droits réservés.</a:t>
            </a:r>
            <a:endParaRPr lang="en-GB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38FD5ED-1D0B-4833-AD29-39CFDEE7D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6617080-6C0D-48D9-99F4-E67C62EB1810}" type="slidenum">
              <a:rPr lang="en-GB" altLang="en-US">
                <a:solidFill>
                  <a:srgbClr val="9B9A98"/>
                </a:solidFill>
              </a:rPr>
              <a:pPr eaLnBrk="1" hangingPunct="1"/>
              <a:t>13</a:t>
            </a:fld>
            <a:endParaRPr lang="en-GB" altLang="en-US">
              <a:solidFill>
                <a:srgbClr val="9B9A98"/>
              </a:solidFill>
            </a:endParaRPr>
          </a:p>
        </p:txBody>
      </p:sp>
      <p:pic>
        <p:nvPicPr>
          <p:cNvPr id="21510" name="Picture 2">
            <a:extLst>
              <a:ext uri="{FF2B5EF4-FFF2-40B4-BE49-F238E27FC236}">
                <a16:creationId xmlns:a16="http://schemas.microsoft.com/office/drawing/2014/main" id="{0BD127A9-C0F9-4E8D-933A-ED524DD07317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633538"/>
            <a:ext cx="3657600" cy="4459287"/>
          </a:xfrm>
          <a:noFill/>
        </p:spPr>
      </p:pic>
      <p:sp>
        <p:nvSpPr>
          <p:cNvPr id="9" name="Flèche vers le bas 8">
            <a:extLst>
              <a:ext uri="{FF2B5EF4-FFF2-40B4-BE49-F238E27FC236}">
                <a16:creationId xmlns:a16="http://schemas.microsoft.com/office/drawing/2014/main" id="{5EAFF128-DDE5-41C6-9CA0-B20EA37EEE72}"/>
              </a:ext>
            </a:extLst>
          </p:cNvPr>
          <p:cNvSpPr/>
          <p:nvPr/>
        </p:nvSpPr>
        <p:spPr>
          <a:xfrm>
            <a:off x="1643063" y="1214438"/>
            <a:ext cx="428625" cy="571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fr-FR"/>
          </a:p>
        </p:txBody>
      </p:sp>
      <p:pic>
        <p:nvPicPr>
          <p:cNvPr id="21512" name="Picture 3">
            <a:extLst>
              <a:ext uri="{FF2B5EF4-FFF2-40B4-BE49-F238E27FC236}">
                <a16:creationId xmlns:a16="http://schemas.microsoft.com/office/drawing/2014/main" id="{BF601370-7F68-411F-81AA-EE93B3DC2F88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67200" y="1714500"/>
            <a:ext cx="3657600" cy="4297363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re 1">
            <a:extLst>
              <a:ext uri="{FF2B5EF4-FFF2-40B4-BE49-F238E27FC236}">
                <a16:creationId xmlns:a16="http://schemas.microsoft.com/office/drawing/2014/main" id="{FF96E5B9-D229-4C7C-997B-4091D64AB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Sélectionnez </a:t>
            </a:r>
            <a:r>
              <a:rPr lang="fr-FR" altLang="en-US" i="1"/>
              <a:t>Tri</a:t>
            </a:r>
            <a:r>
              <a:rPr lang="fr-FR" altLang="en-US"/>
              <a:t>. 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AA9ECF7-8519-47E5-ADCD-20C5A0CAF7BF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3498C620-93A5-4603-90BA-99EA179D7C7A}" type="datetime1">
              <a:rPr lang="fr-FR" smtClean="0"/>
              <a:t>05/04/2020</a:t>
            </a:fld>
            <a:endParaRPr lang="en-GB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8515B99-87E8-4EE4-9C3A-717C8A5BF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© Tous droits réservés.</a:t>
            </a:r>
            <a:endParaRPr lang="en-GB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D3B43B1-802C-40F0-865E-ED19B9768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B01A1B6-A915-4DB4-AF34-3CBF62FD1647}" type="slidenum">
              <a:rPr lang="en-GB" altLang="en-US">
                <a:solidFill>
                  <a:srgbClr val="9B9A98"/>
                </a:solidFill>
              </a:rPr>
              <a:pPr eaLnBrk="1" hangingPunct="1"/>
              <a:t>14</a:t>
            </a:fld>
            <a:endParaRPr lang="en-GB" altLang="en-US">
              <a:solidFill>
                <a:srgbClr val="9B9A98"/>
              </a:solidFill>
            </a:endParaRPr>
          </a:p>
        </p:txBody>
      </p:sp>
      <p:pic>
        <p:nvPicPr>
          <p:cNvPr id="22534" name="Picture 2">
            <a:extLst>
              <a:ext uri="{FF2B5EF4-FFF2-40B4-BE49-F238E27FC236}">
                <a16:creationId xmlns:a16="http://schemas.microsoft.com/office/drawing/2014/main" id="{1700B464-000D-4043-B7F3-E7268064B61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2085975"/>
            <a:ext cx="7467600" cy="3554413"/>
          </a:xfrm>
          <a:noFill/>
        </p:spPr>
      </p:pic>
      <p:sp>
        <p:nvSpPr>
          <p:cNvPr id="10" name="Flèche vers le bas 9">
            <a:extLst>
              <a:ext uri="{FF2B5EF4-FFF2-40B4-BE49-F238E27FC236}">
                <a16:creationId xmlns:a16="http://schemas.microsoft.com/office/drawing/2014/main" id="{6CD8098B-7E90-4567-9B9A-A88DB3D40562}"/>
              </a:ext>
            </a:extLst>
          </p:cNvPr>
          <p:cNvSpPr/>
          <p:nvPr/>
        </p:nvSpPr>
        <p:spPr>
          <a:xfrm>
            <a:off x="1500188" y="1928813"/>
            <a:ext cx="357187" cy="7143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fr-FR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re 1">
            <a:extLst>
              <a:ext uri="{FF2B5EF4-FFF2-40B4-BE49-F238E27FC236}">
                <a16:creationId xmlns:a16="http://schemas.microsoft.com/office/drawing/2014/main" id="{B91D12A6-A06E-4800-AC97-08D05DD5E1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Sélectionnez une séquence de tri.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4D713BF-9907-45CE-A773-1655E7504333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DAE9055-0980-4D77-804D-D08F08D2F5CF}" type="datetime1">
              <a:rPr lang="fr-FR" smtClean="0"/>
              <a:t>05/04/2020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F18B44D-3F21-4F64-8E25-F8397F452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© Tous droits réservés.</a:t>
            </a:r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00220EE-DB92-49EB-BBDB-5290DAE1C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B1E6B70-C8E9-465E-A03E-1C65CEF7A711}" type="slidenum">
              <a:rPr lang="en-GB" altLang="en-US">
                <a:solidFill>
                  <a:srgbClr val="9B9A98"/>
                </a:solidFill>
              </a:rPr>
              <a:pPr eaLnBrk="1" hangingPunct="1"/>
              <a:t>15</a:t>
            </a:fld>
            <a:endParaRPr lang="en-GB" altLang="en-US">
              <a:solidFill>
                <a:srgbClr val="9B9A98"/>
              </a:solidFill>
            </a:endParaRPr>
          </a:p>
        </p:txBody>
      </p:sp>
      <p:pic>
        <p:nvPicPr>
          <p:cNvPr id="23558" name="Picture 4">
            <a:extLst>
              <a:ext uri="{FF2B5EF4-FFF2-40B4-BE49-F238E27FC236}">
                <a16:creationId xmlns:a16="http://schemas.microsoft.com/office/drawing/2014/main" id="{AF188CAC-1D3E-49E8-8BE3-697E44AA52C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858963"/>
            <a:ext cx="7467600" cy="4008437"/>
          </a:xfrm>
          <a:noFill/>
        </p:spPr>
      </p:pic>
      <p:sp>
        <p:nvSpPr>
          <p:cNvPr id="13" name="Flèche vers le bas 12">
            <a:extLst>
              <a:ext uri="{FF2B5EF4-FFF2-40B4-BE49-F238E27FC236}">
                <a16:creationId xmlns:a16="http://schemas.microsoft.com/office/drawing/2014/main" id="{51B74772-2A31-4830-93CC-F1E98DEAB533}"/>
              </a:ext>
            </a:extLst>
          </p:cNvPr>
          <p:cNvSpPr/>
          <p:nvPr/>
        </p:nvSpPr>
        <p:spPr>
          <a:xfrm rot="4255971">
            <a:off x="2040732" y="3410744"/>
            <a:ext cx="571500" cy="6429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fr-FR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re 1">
            <a:extLst>
              <a:ext uri="{FF2B5EF4-FFF2-40B4-BE49-F238E27FC236}">
                <a16:creationId xmlns:a16="http://schemas.microsoft.com/office/drawing/2014/main" id="{04C279E9-B64D-4D6E-81BC-61F45C2E3B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Sauvegarder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A072B53-BA3E-4286-8BC7-39A83EC93B20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DAA3100-3D42-473A-9175-DB0F92C7F46D}" type="datetime1">
              <a:rPr lang="fr-FR" smtClean="0"/>
              <a:t>05/04/2020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0CE6397-E672-44F1-BA2A-9FDB9E8C4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© Tous droits réservés.</a:t>
            </a:r>
            <a:endParaRPr lang="en-GB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4F3FDCB-5673-4BFE-B3DA-35C15C2F8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EC8F7A0-B798-432F-8810-C297C9AACD89}" type="slidenum">
              <a:rPr lang="en-GB" altLang="en-US">
                <a:solidFill>
                  <a:srgbClr val="9B9A98"/>
                </a:solidFill>
              </a:rPr>
              <a:pPr eaLnBrk="1" hangingPunct="1"/>
              <a:t>16</a:t>
            </a:fld>
            <a:endParaRPr lang="en-GB" altLang="en-US">
              <a:solidFill>
                <a:srgbClr val="9B9A98"/>
              </a:solidFill>
            </a:endParaRPr>
          </a:p>
        </p:txBody>
      </p:sp>
      <p:pic>
        <p:nvPicPr>
          <p:cNvPr id="24582" name="Picture 2">
            <a:extLst>
              <a:ext uri="{FF2B5EF4-FFF2-40B4-BE49-F238E27FC236}">
                <a16:creationId xmlns:a16="http://schemas.microsoft.com/office/drawing/2014/main" id="{AB8CEF3B-A87F-4C91-A1EE-A8A3B87B950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903413"/>
            <a:ext cx="7467600" cy="3919537"/>
          </a:xfrm>
          <a:noFill/>
        </p:spPr>
      </p:pic>
      <p:sp>
        <p:nvSpPr>
          <p:cNvPr id="8" name="Flèche vers le bas 7">
            <a:extLst>
              <a:ext uri="{FF2B5EF4-FFF2-40B4-BE49-F238E27FC236}">
                <a16:creationId xmlns:a16="http://schemas.microsoft.com/office/drawing/2014/main" id="{9F32AE9B-479E-4EBB-986E-9F9EAB968FE6}"/>
              </a:ext>
            </a:extLst>
          </p:cNvPr>
          <p:cNvSpPr/>
          <p:nvPr/>
        </p:nvSpPr>
        <p:spPr>
          <a:xfrm>
            <a:off x="1643063" y="1428750"/>
            <a:ext cx="357187" cy="6429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fr-FR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re 1">
            <a:extLst>
              <a:ext uri="{FF2B5EF4-FFF2-40B4-BE49-F238E27FC236}">
                <a16:creationId xmlns:a16="http://schemas.microsoft.com/office/drawing/2014/main" id="{ADDE2FD5-ABF0-4D45-B125-F204E0E2F3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fr-FR" b="1" dirty="0"/>
              <a:t>Conditions préalables</a:t>
            </a:r>
            <a:br>
              <a:rPr lang="fr-FR" b="1" dirty="0"/>
            </a:br>
            <a:br>
              <a:rPr lang="fr-FR" b="1" dirty="0"/>
            </a:br>
            <a:r>
              <a:rPr lang="fr-FR" dirty="0"/>
              <a:t>Vous devez avoir défini les options de </a:t>
            </a:r>
            <a:r>
              <a:rPr lang="fr-FR" i="1" dirty="0"/>
              <a:t>Détermination des lots </a:t>
            </a:r>
            <a:r>
              <a:rPr lang="fr-FR" dirty="0"/>
              <a:t>et de </a:t>
            </a:r>
            <a:r>
              <a:rPr lang="fr-FR" i="1" dirty="0"/>
              <a:t>Contrôle des lots </a:t>
            </a:r>
            <a:r>
              <a:rPr lang="fr-FR" dirty="0"/>
              <a:t>dans le </a:t>
            </a:r>
            <a:r>
              <a:rPr lang="fr-FR" dirty="0" err="1"/>
              <a:t>Customizing</a:t>
            </a:r>
            <a:r>
              <a:rPr lang="fr-FR" dirty="0"/>
              <a:t> de la </a:t>
            </a:r>
            <a:r>
              <a:rPr lang="fr-FR" i="1" dirty="0"/>
              <a:t>Gestion des lots</a:t>
            </a:r>
            <a:r>
              <a:rPr lang="fr-FR" dirty="0"/>
              <a:t>.</a:t>
            </a:r>
            <a:br>
              <a:rPr lang="fr-FR" dirty="0"/>
            </a:br>
            <a:br>
              <a:rPr lang="fr-FR" dirty="0"/>
            </a:br>
            <a:r>
              <a:rPr lang="fr-FR" dirty="0"/>
              <a:t>Chemin IMG :</a:t>
            </a:r>
            <a:br>
              <a:rPr lang="fr-FR" dirty="0"/>
            </a:b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53189D-71D5-487E-BC35-92F28400F425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0040C9EF-1B28-4703-B561-97E4DD98505A}" type="datetime1">
              <a:rPr lang="fr-FR" smtClean="0"/>
              <a:t>05/04/2020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7B6BB90-F45F-42C1-8973-236B396A8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© Tous droits réservés.</a:t>
            </a:r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1421EA2-65F1-4B07-B2FC-FD6E96596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5E67B29-9169-4129-A2F6-57355B8A687E}" type="slidenum">
              <a:rPr lang="en-GB" altLang="en-US">
                <a:solidFill>
                  <a:srgbClr val="9B9A98"/>
                </a:solidFill>
              </a:rPr>
              <a:pPr eaLnBrk="1" hangingPunct="1"/>
              <a:t>2</a:t>
            </a:fld>
            <a:endParaRPr lang="en-GB" altLang="en-US">
              <a:solidFill>
                <a:srgbClr val="9B9A98"/>
              </a:solidFill>
            </a:endParaRPr>
          </a:p>
        </p:txBody>
      </p:sp>
      <p:pic>
        <p:nvPicPr>
          <p:cNvPr id="10246" name="Picture 7">
            <a:extLst>
              <a:ext uri="{FF2B5EF4-FFF2-40B4-BE49-F238E27FC236}">
                <a16:creationId xmlns:a16="http://schemas.microsoft.com/office/drawing/2014/main" id="{D35D48EF-C5F5-4386-9E10-6321E038387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1213" y="1600200"/>
            <a:ext cx="6759575" cy="4525963"/>
          </a:xfrm>
          <a:noFill/>
        </p:spPr>
      </p:pic>
      <p:sp>
        <p:nvSpPr>
          <p:cNvPr id="11" name="Flèche droite 10">
            <a:extLst>
              <a:ext uri="{FF2B5EF4-FFF2-40B4-BE49-F238E27FC236}">
                <a16:creationId xmlns:a16="http://schemas.microsoft.com/office/drawing/2014/main" id="{FCF58796-7A35-426F-9240-C0A50134A980}"/>
              </a:ext>
            </a:extLst>
          </p:cNvPr>
          <p:cNvSpPr/>
          <p:nvPr/>
        </p:nvSpPr>
        <p:spPr>
          <a:xfrm>
            <a:off x="428625" y="4500563"/>
            <a:ext cx="642938" cy="5000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fr-FR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re 1">
            <a:extLst>
              <a:ext uri="{FF2B5EF4-FFF2-40B4-BE49-F238E27FC236}">
                <a16:creationId xmlns:a16="http://schemas.microsoft.com/office/drawing/2014/main" id="{0E24CCFC-BE09-481B-AD7F-03859BC215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wrap="square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fr-FR" altLang="en-US" b="1"/>
              <a:t>Procédure</a:t>
            </a:r>
            <a:br>
              <a:rPr lang="fr-FR" altLang="en-US" b="1"/>
            </a:br>
            <a:br>
              <a:rPr lang="fr-FR" altLang="en-US" b="1"/>
            </a:br>
            <a:endParaRPr lang="fr-FR" altLang="en-US"/>
          </a:p>
        </p:txBody>
      </p:sp>
      <p:sp>
        <p:nvSpPr>
          <p:cNvPr id="11267" name="Espace réservé du contenu 2">
            <a:extLst>
              <a:ext uri="{FF2B5EF4-FFF2-40B4-BE49-F238E27FC236}">
                <a16:creationId xmlns:a16="http://schemas.microsoft.com/office/drawing/2014/main" id="{B73AE475-2EEC-47F5-AD97-BB45CCCF4B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wrap="square" anchor="b">
            <a:normAutofit/>
          </a:bodyPr>
          <a:lstStyle/>
          <a:p>
            <a:r>
              <a:rPr lang="fr-FR" altLang="en-US"/>
              <a:t>À l’écran initial de votre application, sélectionnez </a:t>
            </a:r>
            <a:r>
              <a:rPr lang="fr-FR" altLang="en-US" i="1"/>
              <a:t>Stratégie recherche lots</a:t>
            </a:r>
            <a:r>
              <a:rPr lang="fr-FR" altLang="en-US"/>
              <a:t> &gt; </a:t>
            </a:r>
            <a:r>
              <a:rPr lang="fr-FR" altLang="en-US" i="1"/>
              <a:t>Créer.</a:t>
            </a:r>
            <a:endParaRPr lang="fr-FR" alt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EF89406-6B23-471D-B135-6A706634F3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421438"/>
            <a:ext cx="2133600" cy="365125"/>
          </a:xfrm>
        </p:spPr>
        <p:txBody>
          <a:bodyPr anchor="b">
            <a:normAutofit/>
          </a:bodyPr>
          <a:lstStyle/>
          <a:p>
            <a:pPr>
              <a:spcAft>
                <a:spcPts val="600"/>
              </a:spcAft>
              <a:defRPr/>
            </a:pPr>
            <a:fld id="{6421D850-5E94-4CB4-925D-09E464FFEC0D}" type="datetime1">
              <a:rPr lang="fr-FR" smtClean="0"/>
              <a:pPr>
                <a:spcAft>
                  <a:spcPts val="600"/>
                </a:spcAft>
                <a:defRPr/>
              </a:pPr>
              <a:t>05/04/2020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39B1E06-2D52-484F-87BE-5FDA7197FB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421438"/>
            <a:ext cx="2895600" cy="365125"/>
          </a:xfrm>
        </p:spPr>
        <p:txBody>
          <a:bodyPr anchor="b">
            <a:normAutofit/>
          </a:bodyPr>
          <a:lstStyle/>
          <a:p>
            <a:pPr>
              <a:spcAft>
                <a:spcPts val="600"/>
              </a:spcAft>
              <a:defRPr/>
            </a:pPr>
            <a:r>
              <a:rPr lang="fr-FR"/>
              <a:t>© Tous droits réservés.</a:t>
            </a:r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D3704CB-8592-4160-89C9-87B29D6743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53400" y="6421438"/>
            <a:ext cx="762000" cy="365125"/>
          </a:xfrm>
        </p:spPr>
        <p:txBody>
          <a:bodyPr wrap="square" anchor="b">
            <a:normAutofit/>
          </a:bodyPr>
          <a:lstStyle>
            <a:lvl1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Aft>
                <a:spcPts val="600"/>
              </a:spcAft>
            </a:pPr>
            <a:fld id="{17974EC6-2479-4B68-B624-E43ACA3CF58A}" type="slidenum">
              <a:rPr lang="en-GB" altLang="en-US">
                <a:solidFill>
                  <a:srgbClr val="9B9A98"/>
                </a:solidFill>
              </a:rPr>
              <a:pPr eaLnBrk="1" hangingPunct="1">
                <a:spcAft>
                  <a:spcPts val="600"/>
                </a:spcAft>
              </a:pPr>
              <a:t>3</a:t>
            </a:fld>
            <a:endParaRPr lang="en-GB" altLang="en-US">
              <a:solidFill>
                <a:srgbClr val="9B9A98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re 1">
            <a:extLst>
              <a:ext uri="{FF2B5EF4-FFF2-40B4-BE49-F238E27FC236}">
                <a16:creationId xmlns:a16="http://schemas.microsoft.com/office/drawing/2014/main" id="{5F3DF7FA-6CDA-4CAB-B286-AC87FC2263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14313"/>
            <a:ext cx="8043863" cy="1203325"/>
          </a:xfrm>
        </p:spPr>
        <p:txBody>
          <a:bodyPr>
            <a:normAutofit fontScale="90000"/>
          </a:bodyPr>
          <a:lstStyle/>
          <a:p>
            <a:pPr>
              <a:defRPr/>
            </a:pPr>
            <a:br>
              <a:rPr lang="fr-FR" b="1" dirty="0"/>
            </a:br>
            <a:br>
              <a:rPr lang="fr-FR" b="1" dirty="0"/>
            </a:br>
            <a:r>
              <a:rPr lang="fr-FR" i="1" dirty="0"/>
              <a:t> Gestion des stocks</a:t>
            </a:r>
            <a:br>
              <a:rPr lang="fr-FR" i="1" dirty="0"/>
            </a:br>
            <a:br>
              <a:rPr lang="fr-FR" i="1" dirty="0"/>
            </a:br>
            <a:r>
              <a:rPr lang="fr-FR" b="1" dirty="0"/>
              <a:t>sélectionnez gestion des stocks -&gt; </a:t>
            </a:r>
            <a:r>
              <a:rPr lang="fr-FR" i="1" dirty="0"/>
              <a:t>Environnement -&gt; </a:t>
            </a:r>
            <a:r>
              <a:rPr lang="fr-FR" b="1" i="1" dirty="0"/>
              <a:t>Stratégie recherche lots</a:t>
            </a:r>
            <a:r>
              <a:rPr lang="fr-FR" b="1" dirty="0"/>
              <a:t> &gt; </a:t>
            </a:r>
            <a:r>
              <a:rPr lang="fr-FR" b="1" i="1" dirty="0"/>
              <a:t>Créer. </a:t>
            </a:r>
            <a:br>
              <a:rPr lang="fr-FR" b="1" i="1" dirty="0"/>
            </a:br>
            <a:br>
              <a:rPr lang="fr-FR" b="1" i="1" dirty="0"/>
            </a:br>
            <a:r>
              <a:rPr lang="fr-FR" b="1" i="1" dirty="0"/>
              <a:t>Code MBC1 - Créer 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A8DB0E8-7B5C-41C2-BD23-7830E6310ECC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6920CADF-D9B6-4B98-8097-C30A1F137D94}" type="datetime1">
              <a:rPr lang="fr-FR" smtClean="0"/>
              <a:t>05/04/2020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8BD22B0-4A22-4C38-A75C-FD635DEF3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© Tous droits réservés.</a:t>
            </a:r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E8C2C5-581B-413E-94EF-7E81C1E123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029DD07-0453-4A07-AE22-88F4D5649B79}" type="slidenum">
              <a:rPr lang="en-GB" altLang="en-US">
                <a:solidFill>
                  <a:srgbClr val="9B9A98"/>
                </a:solidFill>
              </a:rPr>
              <a:pPr eaLnBrk="1" hangingPunct="1"/>
              <a:t>4</a:t>
            </a:fld>
            <a:endParaRPr lang="en-GB" altLang="en-US">
              <a:solidFill>
                <a:srgbClr val="9B9A98"/>
              </a:solidFill>
            </a:endParaRPr>
          </a:p>
        </p:txBody>
      </p:sp>
      <p:pic>
        <p:nvPicPr>
          <p:cNvPr id="12294" name="Picture 7">
            <a:extLst>
              <a:ext uri="{FF2B5EF4-FFF2-40B4-BE49-F238E27FC236}">
                <a16:creationId xmlns:a16="http://schemas.microsoft.com/office/drawing/2014/main" id="{D9E4A2B4-5341-4DFB-8CD2-AA794A20435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630363"/>
            <a:ext cx="7467600" cy="4465637"/>
          </a:xfrm>
          <a:noFill/>
        </p:spPr>
      </p:pic>
      <p:sp>
        <p:nvSpPr>
          <p:cNvPr id="7" name="Flèche droite 6">
            <a:extLst>
              <a:ext uri="{FF2B5EF4-FFF2-40B4-BE49-F238E27FC236}">
                <a16:creationId xmlns:a16="http://schemas.microsoft.com/office/drawing/2014/main" id="{C82DE9EE-798D-4D86-8E0D-EBD1BF5B0B61}"/>
              </a:ext>
            </a:extLst>
          </p:cNvPr>
          <p:cNvSpPr/>
          <p:nvPr/>
        </p:nvSpPr>
        <p:spPr>
          <a:xfrm>
            <a:off x="642938" y="4357688"/>
            <a:ext cx="500062" cy="7143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fr-FR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A34E1E-9D04-4761-841B-19FD932145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fr-FR" i="1" dirty="0"/>
              <a:t>Données de base ADV</a:t>
            </a:r>
            <a:br>
              <a:rPr lang="fr-FR" i="1" dirty="0"/>
            </a:br>
            <a:br>
              <a:rPr lang="fr-FR" i="1" dirty="0"/>
            </a:br>
            <a:r>
              <a:rPr lang="fr-FR" b="1" dirty="0"/>
              <a:t>sélectionnez  Administration des ventes (ADV) -&gt; </a:t>
            </a:r>
            <a:r>
              <a:rPr lang="fr-FR" i="1" dirty="0"/>
              <a:t>Données de base  -&gt; Produits -&gt; </a:t>
            </a:r>
            <a:r>
              <a:rPr lang="fr-FR" b="1" i="1" dirty="0"/>
              <a:t>Stratégie recherche lots</a:t>
            </a:r>
            <a:r>
              <a:rPr lang="fr-FR" b="1" dirty="0"/>
              <a:t> &gt; </a:t>
            </a:r>
            <a:r>
              <a:rPr lang="fr-FR" b="1" i="1" dirty="0"/>
              <a:t>Créer. </a:t>
            </a:r>
            <a:br>
              <a:rPr lang="fr-FR" b="1" i="1" dirty="0"/>
            </a:br>
            <a:br>
              <a:rPr lang="fr-FR" b="1" i="1" dirty="0"/>
            </a:br>
            <a:r>
              <a:rPr lang="fr-FR" dirty="0"/>
              <a:t>VCH1 - Créer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329BC69-988A-4650-957A-C9B6B274C68A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F1EE19BD-8185-44C6-86C2-5D8F7D1444AD}" type="datetime1">
              <a:rPr lang="fr-FR" smtClean="0"/>
              <a:t>05/04/2020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1EAAA3A-DB77-4607-AD97-881143DE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© Tous droits réservés.</a:t>
            </a:r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E7151E6-0897-406C-809A-F50A542EE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DACEACE-E053-4116-B2A7-3635052FA5EE}" type="slidenum">
              <a:rPr lang="en-GB" altLang="en-US">
                <a:solidFill>
                  <a:srgbClr val="9B9A98"/>
                </a:solidFill>
              </a:rPr>
              <a:pPr eaLnBrk="1" hangingPunct="1"/>
              <a:t>5</a:t>
            </a:fld>
            <a:endParaRPr lang="en-GB" altLang="en-US">
              <a:solidFill>
                <a:srgbClr val="9B9A98"/>
              </a:solidFill>
            </a:endParaRPr>
          </a:p>
        </p:txBody>
      </p:sp>
      <p:pic>
        <p:nvPicPr>
          <p:cNvPr id="13318" name="Picture 2">
            <a:extLst>
              <a:ext uri="{FF2B5EF4-FFF2-40B4-BE49-F238E27FC236}">
                <a16:creationId xmlns:a16="http://schemas.microsoft.com/office/drawing/2014/main" id="{81C231E2-EE9B-4024-8EBA-2F58827C936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725613"/>
            <a:ext cx="7467600" cy="4275137"/>
          </a:xfrm>
          <a:noFill/>
          <a:extLst>
            <a:ext uri="{91240B29-F687-4F45-9708-019B960494DF}">
              <a14:hiddenLine xmlns:a14="http://schemas.microsoft.com/office/drawing/2010/main" w="762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</p:pic>
      <p:sp>
        <p:nvSpPr>
          <p:cNvPr id="8" name="Flèche droite 7">
            <a:extLst>
              <a:ext uri="{FF2B5EF4-FFF2-40B4-BE49-F238E27FC236}">
                <a16:creationId xmlns:a16="http://schemas.microsoft.com/office/drawing/2014/main" id="{65B9D20D-3EFA-448F-833B-06A64EE5B502}"/>
              </a:ext>
            </a:extLst>
          </p:cNvPr>
          <p:cNvSpPr/>
          <p:nvPr/>
        </p:nvSpPr>
        <p:spPr>
          <a:xfrm>
            <a:off x="642938" y="4786313"/>
            <a:ext cx="571500" cy="5000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fr-FR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re 1">
            <a:extLst>
              <a:ext uri="{FF2B5EF4-FFF2-40B4-BE49-F238E27FC236}">
                <a16:creationId xmlns:a16="http://schemas.microsoft.com/office/drawing/2014/main" id="{347D9949-E822-40BF-B463-0DDF65E28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Sélectionnez le type de stratégie. 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D3838A4-0E25-442C-9546-56884B4E64B5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D631907-574F-4FAD-9BA4-8D705A9E2501}" type="datetime1">
              <a:rPr lang="fr-FR" smtClean="0"/>
              <a:t>05/04/2020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1674E9E-1CEC-42C1-9EF6-8C79BE3C75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© Tous droits réservés.</a:t>
            </a:r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6220932-234F-40C3-BC28-8BD61B89D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0970BAA-7BCB-441E-866A-19A3744A25D6}" type="slidenum">
              <a:rPr lang="en-GB" altLang="en-US">
                <a:solidFill>
                  <a:srgbClr val="9B9A98"/>
                </a:solidFill>
              </a:rPr>
              <a:pPr eaLnBrk="1" hangingPunct="1"/>
              <a:t>6</a:t>
            </a:fld>
            <a:endParaRPr lang="en-GB" altLang="en-US">
              <a:solidFill>
                <a:srgbClr val="9B9A98"/>
              </a:solidFill>
            </a:endParaRPr>
          </a:p>
        </p:txBody>
      </p:sp>
      <p:pic>
        <p:nvPicPr>
          <p:cNvPr id="14342" name="Picture 2">
            <a:extLst>
              <a:ext uri="{FF2B5EF4-FFF2-40B4-BE49-F238E27FC236}">
                <a16:creationId xmlns:a16="http://schemas.microsoft.com/office/drawing/2014/main" id="{CD7B704C-C3E8-48FE-B751-77BBD503A7D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800225"/>
            <a:ext cx="7467600" cy="4125913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re 1">
            <a:extLst>
              <a:ext uri="{FF2B5EF4-FFF2-40B4-BE49-F238E27FC236}">
                <a16:creationId xmlns:a16="http://schemas.microsoft.com/office/drawing/2014/main" id="{E33BE1A7-A97B-4F02-89BB-A6881A1557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Si vous souhaitez consulter la liste des enregistrements de stratégie disponibles, sélectionnez </a:t>
            </a:r>
            <a:r>
              <a:rPr lang="fr-FR" altLang="en-US" i="1"/>
              <a:t>Info stratégie</a:t>
            </a:r>
            <a:endParaRPr lang="fr-FR" alt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9848414-AB55-4A76-B882-F3AC962EDBF5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66071ACD-7E09-4C50-A52C-97F7CB99A099}" type="datetime1">
              <a:rPr lang="fr-FR" smtClean="0"/>
              <a:t>05/04/2020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E8A40AE-8A5A-401B-B883-460C4BB8C1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© Tous droits réservés.</a:t>
            </a:r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0F2FA89-E95F-443F-AC51-2047F32E0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4E06F8B-EF4F-44FE-89BB-E71D4B0CFDCF}" type="slidenum">
              <a:rPr lang="en-GB" altLang="en-US">
                <a:solidFill>
                  <a:srgbClr val="9B9A98"/>
                </a:solidFill>
              </a:rPr>
              <a:pPr eaLnBrk="1" hangingPunct="1"/>
              <a:t>7</a:t>
            </a:fld>
            <a:endParaRPr lang="en-GB" altLang="en-US">
              <a:solidFill>
                <a:srgbClr val="9B9A98"/>
              </a:solidFill>
            </a:endParaRPr>
          </a:p>
        </p:txBody>
      </p:sp>
      <p:pic>
        <p:nvPicPr>
          <p:cNvPr id="15366" name="Picture 2">
            <a:extLst>
              <a:ext uri="{FF2B5EF4-FFF2-40B4-BE49-F238E27FC236}">
                <a16:creationId xmlns:a16="http://schemas.microsoft.com/office/drawing/2014/main" id="{D6FF805E-62A6-49BA-876D-E369B1D488E9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72063" y="1857375"/>
            <a:ext cx="3657600" cy="3954463"/>
          </a:xfrm>
          <a:noFill/>
        </p:spPr>
      </p:pic>
      <p:pic>
        <p:nvPicPr>
          <p:cNvPr id="15367" name="Picture 3">
            <a:extLst>
              <a:ext uri="{FF2B5EF4-FFF2-40B4-BE49-F238E27FC236}">
                <a16:creationId xmlns:a16="http://schemas.microsoft.com/office/drawing/2014/main" id="{35A9C865-BE41-4269-A63C-2AB509F8F63E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0063" y="2000250"/>
            <a:ext cx="3657600" cy="3668713"/>
          </a:xfrm>
          <a:noFill/>
        </p:spPr>
      </p:pic>
      <p:sp>
        <p:nvSpPr>
          <p:cNvPr id="11" name="Flèche vers le bas 10">
            <a:extLst>
              <a:ext uri="{FF2B5EF4-FFF2-40B4-BE49-F238E27FC236}">
                <a16:creationId xmlns:a16="http://schemas.microsoft.com/office/drawing/2014/main" id="{C8B39E64-529A-4084-ADDD-1F4041834A22}"/>
              </a:ext>
            </a:extLst>
          </p:cNvPr>
          <p:cNvSpPr/>
          <p:nvPr/>
        </p:nvSpPr>
        <p:spPr>
          <a:xfrm>
            <a:off x="785813" y="1928813"/>
            <a:ext cx="285750" cy="6429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fr-FR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re 1">
            <a:extLst>
              <a:ext uri="{FF2B5EF4-FFF2-40B4-BE49-F238E27FC236}">
                <a16:creationId xmlns:a16="http://schemas.microsoft.com/office/drawing/2014/main" id="{76ABE940-CF39-474C-8E39-316CDE64D9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Sélectionnez une combinaison de clés. 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CB68EA3-C92F-4C5E-A338-46B7993BDCE9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BBE419E-665F-450E-ABD8-2539B67B4616}" type="datetime1">
              <a:rPr lang="fr-FR" smtClean="0"/>
              <a:t>05/04/2020</a:t>
            </a:fld>
            <a:endParaRPr lang="en-GB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F168E3C-69F1-435C-AB9D-15B5375F2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© Tous droits réservés.</a:t>
            </a:r>
            <a:endParaRPr lang="en-GB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1DA8164-6FA1-4F37-825E-B76627232A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79D8E2E-638F-4D40-8F98-1663B931057F}" type="slidenum">
              <a:rPr lang="en-GB" altLang="en-US">
                <a:solidFill>
                  <a:srgbClr val="9B9A98"/>
                </a:solidFill>
              </a:rPr>
              <a:pPr eaLnBrk="1" hangingPunct="1"/>
              <a:t>8</a:t>
            </a:fld>
            <a:endParaRPr lang="en-GB" altLang="en-US">
              <a:solidFill>
                <a:srgbClr val="9B9A98"/>
              </a:solidFill>
            </a:endParaRPr>
          </a:p>
        </p:txBody>
      </p:sp>
      <p:pic>
        <p:nvPicPr>
          <p:cNvPr id="16390" name="Picture 2">
            <a:extLst>
              <a:ext uri="{FF2B5EF4-FFF2-40B4-BE49-F238E27FC236}">
                <a16:creationId xmlns:a16="http://schemas.microsoft.com/office/drawing/2014/main" id="{A7BB289A-29CA-4357-944C-C55C296AB6B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933575"/>
            <a:ext cx="7467600" cy="3859213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re 1">
            <a:extLst>
              <a:ext uri="{FF2B5EF4-FFF2-40B4-BE49-F238E27FC236}">
                <a16:creationId xmlns:a16="http://schemas.microsoft.com/office/drawing/2014/main" id="{78449495-5B63-491D-8500-E17C0F578C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Si vous souhaitez spécifier un horizon temporel spécifique pour la stratégie de recherche et donc les critères de sélection, saisissez la période de validité souhaitée. 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1E9861F-25B0-4180-988D-76D64688C29A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9F895F6-62C2-43F7-898C-DA683CBA1FD9}" type="datetime1">
              <a:rPr lang="fr-FR" smtClean="0"/>
              <a:t>05/04/2020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264329A-648E-43B6-9102-314881066E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© Tous droits réservés.</a:t>
            </a:r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88413CF-BEAC-443C-9E85-75F5CDF2E8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C466CFC-39E4-42C3-9C95-CCE2920391BF}" type="slidenum">
              <a:rPr lang="en-GB" altLang="en-US">
                <a:solidFill>
                  <a:srgbClr val="9B9A98"/>
                </a:solidFill>
              </a:rPr>
              <a:pPr eaLnBrk="1" hangingPunct="1"/>
              <a:t>9</a:t>
            </a:fld>
            <a:endParaRPr lang="en-GB" altLang="en-US">
              <a:solidFill>
                <a:srgbClr val="9B9A98"/>
              </a:solidFill>
            </a:endParaRPr>
          </a:p>
        </p:txBody>
      </p:sp>
      <p:pic>
        <p:nvPicPr>
          <p:cNvPr id="17414" name="Picture 2">
            <a:extLst>
              <a:ext uri="{FF2B5EF4-FFF2-40B4-BE49-F238E27FC236}">
                <a16:creationId xmlns:a16="http://schemas.microsoft.com/office/drawing/2014/main" id="{2D2FAD7D-E217-4449-A409-B10606AE41B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571625"/>
            <a:ext cx="7467600" cy="4022725"/>
          </a:xfrm>
          <a:noFill/>
        </p:spPr>
      </p:pic>
      <p:sp>
        <p:nvSpPr>
          <p:cNvPr id="8" name="Flèche vers le bas 7">
            <a:extLst>
              <a:ext uri="{FF2B5EF4-FFF2-40B4-BE49-F238E27FC236}">
                <a16:creationId xmlns:a16="http://schemas.microsoft.com/office/drawing/2014/main" id="{7370D8A1-A1E5-4DFF-A9BE-6E6A65BCEF51}"/>
              </a:ext>
            </a:extLst>
          </p:cNvPr>
          <p:cNvSpPr/>
          <p:nvPr/>
        </p:nvSpPr>
        <p:spPr>
          <a:xfrm rot="7061893">
            <a:off x="1850231" y="2513807"/>
            <a:ext cx="1000125" cy="10715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fr-FR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chnique">
  <a:themeElements>
    <a:clrScheme name="Technique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que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que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340</Words>
  <Application>Microsoft Office PowerPoint</Application>
  <PresentationFormat>On-screen Show (4:3)</PresentationFormat>
  <Paragraphs>68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Franklin Gothic Book</vt:lpstr>
      <vt:lpstr>Wingdings 2</vt:lpstr>
      <vt:lpstr>Times New Roman</vt:lpstr>
      <vt:lpstr>Arial Unicode MS</vt:lpstr>
      <vt:lpstr>Wingdings</vt:lpstr>
      <vt:lpstr>Technique</vt:lpstr>
      <vt:lpstr> par Mickaël QUESNOT</vt:lpstr>
      <vt:lpstr>Conditions préalables  Vous devez avoir défini les options de Détermination des lots et de Contrôle des lots dans le Customizing de la Gestion des lots.  Chemin IMG : </vt:lpstr>
      <vt:lpstr>Procédure  </vt:lpstr>
      <vt:lpstr>   Gestion des stocks  sélectionnez gestion des stocks -&gt; Environnement -&gt; Stratégie recherche lots &gt; Créer.   Code MBC1 - Créer </vt:lpstr>
      <vt:lpstr>Données de base ADV  sélectionnez  Administration des ventes (ADV) -&gt; Données de base  -&gt; Produits -&gt; Stratégie recherche lots &gt; Créer.   VCH1 - Créer</vt:lpstr>
      <vt:lpstr>Sélectionnez le type de stratégie. </vt:lpstr>
      <vt:lpstr>Si vous souhaitez consulter la liste des enregistrements de stratégie disponibles, sélectionnez Info stratégie</vt:lpstr>
      <vt:lpstr>Sélectionnez une combinaison de clés. </vt:lpstr>
      <vt:lpstr>Si vous souhaitez spécifier un horizon temporel spécifique pour la stratégie de recherche et donc les critères de sélection, saisissez la période de validité souhaitée. </vt:lpstr>
      <vt:lpstr>Saisissez les données requises. </vt:lpstr>
      <vt:lpstr>Sélectionnez Critères sélection.</vt:lpstr>
      <vt:lpstr>Si aucune valeur n’est saisie, saisissez la classe de sélection et les valeurs de la caractéristique. </vt:lpstr>
      <vt:lpstr>Retournez à l’écran de création de la stratégie de recherche de lot. </vt:lpstr>
      <vt:lpstr>Sélectionnez Tri. </vt:lpstr>
      <vt:lpstr>Sélectionnez une séquence de tri.</vt:lpstr>
      <vt:lpstr>Sauvegarder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par Mickaël QUESNOT</dc:title>
  <dc:creator>quesnot@gmail.com</dc:creator>
  <cp:lastModifiedBy>quesnot@gmail.com</cp:lastModifiedBy>
  <cp:revision>1</cp:revision>
  <dcterms:created xsi:type="dcterms:W3CDTF">2020-04-05T08:45:38Z</dcterms:created>
  <dcterms:modified xsi:type="dcterms:W3CDTF">2020-04-05T08:50:36Z</dcterms:modified>
</cp:coreProperties>
</file>