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49" r:id="rId2"/>
  </p:sldMasterIdLst>
  <p:notesMasterIdLst>
    <p:notesMasterId r:id="rId15"/>
  </p:notesMasterIdLst>
  <p:sldIdLst>
    <p:sldId id="256" r:id="rId3"/>
    <p:sldId id="257" r:id="rId4"/>
    <p:sldId id="264" r:id="rId5"/>
    <p:sldId id="259" r:id="rId6"/>
    <p:sldId id="260" r:id="rId7"/>
    <p:sldId id="265" r:id="rId8"/>
    <p:sldId id="267" r:id="rId9"/>
    <p:sldId id="268" r:id="rId10"/>
    <p:sldId id="269" r:id="rId11"/>
    <p:sldId id="270" r:id="rId12"/>
    <p:sldId id="271" r:id="rId13"/>
    <p:sldId id="272" r:id="rId14"/>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1pPr>
    <a:lvl2pPr marL="457200" algn="l" defTabSz="449263" rtl="0" fontAlgn="base">
      <a:lnSpc>
        <a:spcPct val="76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2pPr>
    <a:lvl3pPr marL="914400" algn="l" defTabSz="449263" rtl="0" fontAlgn="base">
      <a:lnSpc>
        <a:spcPct val="76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defTabSz="449263" rtl="0" fontAlgn="base">
      <a:lnSpc>
        <a:spcPct val="76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4pPr>
    <a:lvl5pPr marL="1828800" algn="l" defTabSz="449263" rtl="0" fontAlgn="base">
      <a:lnSpc>
        <a:spcPct val="76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bg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bg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bg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bg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24" y="5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a:extLst>
              <a:ext uri="{FF2B5EF4-FFF2-40B4-BE49-F238E27FC236}">
                <a16:creationId xmlns:a16="http://schemas.microsoft.com/office/drawing/2014/main" id="{93A85785-7BD0-45F3-B6D4-70F56DF9C3B9}"/>
              </a:ext>
            </a:extLst>
          </p:cNvPr>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buFont typeface="Arial" charset="0"/>
              <a:buNone/>
              <a:defRPr/>
            </a:pPr>
            <a:endParaRPr lang="fr-FR">
              <a:latin typeface="Arial" charset="0"/>
              <a:cs typeface="Arial" charset="0"/>
            </a:endParaRPr>
          </a:p>
        </p:txBody>
      </p:sp>
      <p:sp>
        <p:nvSpPr>
          <p:cNvPr id="3074" name="AutoShape 2">
            <a:extLst>
              <a:ext uri="{FF2B5EF4-FFF2-40B4-BE49-F238E27FC236}">
                <a16:creationId xmlns:a16="http://schemas.microsoft.com/office/drawing/2014/main" id="{A3896F3F-CED2-4022-96F1-3314649C0F5B}"/>
              </a:ext>
            </a:extLst>
          </p:cNvPr>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buFont typeface="Arial" charset="0"/>
              <a:buNone/>
              <a:defRPr/>
            </a:pPr>
            <a:endParaRPr lang="fr-FR">
              <a:latin typeface="Arial" charset="0"/>
              <a:cs typeface="Arial" charset="0"/>
            </a:endParaRPr>
          </a:p>
        </p:txBody>
      </p:sp>
      <p:sp>
        <p:nvSpPr>
          <p:cNvPr id="3075" name="AutoShape 3">
            <a:extLst>
              <a:ext uri="{FF2B5EF4-FFF2-40B4-BE49-F238E27FC236}">
                <a16:creationId xmlns:a16="http://schemas.microsoft.com/office/drawing/2014/main" id="{C21C9FA2-E9C7-49B3-986B-BF493C11D885}"/>
              </a:ext>
            </a:extLst>
          </p:cNvPr>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buFont typeface="Arial" charset="0"/>
              <a:buNone/>
              <a:defRPr/>
            </a:pPr>
            <a:endParaRPr lang="fr-FR">
              <a:latin typeface="Arial" charset="0"/>
              <a:cs typeface="Arial" charset="0"/>
            </a:endParaRPr>
          </a:p>
        </p:txBody>
      </p:sp>
      <p:sp>
        <p:nvSpPr>
          <p:cNvPr id="3076" name="AutoShape 4">
            <a:extLst>
              <a:ext uri="{FF2B5EF4-FFF2-40B4-BE49-F238E27FC236}">
                <a16:creationId xmlns:a16="http://schemas.microsoft.com/office/drawing/2014/main" id="{063D3F32-7D47-42BC-A358-317295AC878B}"/>
              </a:ext>
            </a:extLst>
          </p:cNvPr>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buFont typeface="Arial" charset="0"/>
              <a:buNone/>
              <a:defRPr/>
            </a:pPr>
            <a:endParaRPr lang="fr-FR">
              <a:latin typeface="Arial" charset="0"/>
              <a:cs typeface="Arial" charset="0"/>
            </a:endParaRPr>
          </a:p>
        </p:txBody>
      </p:sp>
      <p:sp>
        <p:nvSpPr>
          <p:cNvPr id="3077" name="Rectangle 5">
            <a:extLst>
              <a:ext uri="{FF2B5EF4-FFF2-40B4-BE49-F238E27FC236}">
                <a16:creationId xmlns:a16="http://schemas.microsoft.com/office/drawing/2014/main" id="{BA325AEE-EC5E-45E1-88CA-AB3646EE4E29}"/>
              </a:ext>
            </a:extLst>
          </p:cNvPr>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smtClean="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a:extLst>
              <a:ext uri="{FF2B5EF4-FFF2-40B4-BE49-F238E27FC236}">
                <a16:creationId xmlns:a16="http://schemas.microsoft.com/office/drawing/2014/main" id="{7A129B9E-4DE4-4114-B4D0-3EF727A2FC5D}"/>
              </a:ext>
            </a:extLst>
          </p:cNvPr>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smtClean="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7416" name="Rectangle 7">
            <a:extLst>
              <a:ext uri="{FF2B5EF4-FFF2-40B4-BE49-F238E27FC236}">
                <a16:creationId xmlns:a16="http://schemas.microsoft.com/office/drawing/2014/main" id="{3EDE3E65-93EE-456A-BD92-0D98CE4A7B3A}"/>
              </a:ext>
            </a:extLst>
          </p:cNvPr>
          <p:cNvSpPr>
            <a:spLocks noGrp="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a:extLst>
              <a:ext uri="{FF2B5EF4-FFF2-40B4-BE49-F238E27FC236}">
                <a16:creationId xmlns:a16="http://schemas.microsoft.com/office/drawing/2014/main" id="{F627CB74-BF7E-474A-9BE7-B377067522E1}"/>
              </a:ext>
            </a:extLst>
          </p:cNvPr>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a:p>
        </p:txBody>
      </p:sp>
      <p:sp>
        <p:nvSpPr>
          <p:cNvPr id="3081" name="Rectangle 9">
            <a:extLst>
              <a:ext uri="{FF2B5EF4-FFF2-40B4-BE49-F238E27FC236}">
                <a16:creationId xmlns:a16="http://schemas.microsoft.com/office/drawing/2014/main" id="{2C5A3403-DB75-42F2-B203-150D5D2C8892}"/>
              </a:ext>
            </a:extLst>
          </p:cNvPr>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smtClean="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a:extLst>
              <a:ext uri="{FF2B5EF4-FFF2-40B4-BE49-F238E27FC236}">
                <a16:creationId xmlns:a16="http://schemas.microsoft.com/office/drawing/2014/main" id="{9E10CB3D-F256-46E2-B989-CDAF317D8AF3}"/>
              </a:ext>
            </a:extLst>
          </p:cNvPr>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anose="05000000000000000000" pitchFamily="2" charset="2"/>
              <a:buNone/>
              <a:tabLst>
                <a:tab pos="723900" algn="l"/>
                <a:tab pos="1447800" algn="l"/>
                <a:tab pos="2171700" algn="l"/>
                <a:tab pos="2895600" algn="l"/>
              </a:tabLst>
              <a:defRPr sz="1200">
                <a:solidFill>
                  <a:srgbClr val="000000"/>
                </a:solidFill>
                <a:latin typeface="Times New Roman" panose="02020603050405020304" pitchFamily="18" charset="0"/>
                <a:ea typeface="Arial Unicode MS" pitchFamily="34" charset="-128"/>
              </a:defRPr>
            </a:lvl1pPr>
          </a:lstStyle>
          <a:p>
            <a:fld id="{13CC62CD-47B2-4B60-AF7B-A71A223B0539}"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10">
            <a:extLst>
              <a:ext uri="{FF2B5EF4-FFF2-40B4-BE49-F238E27FC236}">
                <a16:creationId xmlns:a16="http://schemas.microsoft.com/office/drawing/2014/main" id="{AA88C4C9-33EB-4BB0-8B38-7011C954CE12}"/>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9pPr>
          </a:lstStyle>
          <a:p>
            <a:pPr eaLnBrk="1" hangingPunct="1"/>
            <a:fld id="{02C16B7A-3399-4910-9A68-AA6F111F0613}" type="slidenum">
              <a:rPr lang="en-GB" altLang="en-US">
                <a:solidFill>
                  <a:srgbClr val="000000"/>
                </a:solidFill>
                <a:latin typeface="Times New Roman" panose="02020603050405020304" pitchFamily="18" charset="0"/>
              </a:rPr>
              <a:pPr eaLnBrk="1" hangingPunct="1"/>
              <a:t>1</a:t>
            </a:fld>
            <a:endParaRPr lang="en-GB" altLang="en-US">
              <a:solidFill>
                <a:srgbClr val="000000"/>
              </a:solidFill>
              <a:latin typeface="Times New Roman" panose="02020603050405020304" pitchFamily="18" charset="0"/>
            </a:endParaRPr>
          </a:p>
        </p:txBody>
      </p:sp>
      <p:sp>
        <p:nvSpPr>
          <p:cNvPr id="18435" name="Text Box 1">
            <a:extLst>
              <a:ext uri="{FF2B5EF4-FFF2-40B4-BE49-F238E27FC236}">
                <a16:creationId xmlns:a16="http://schemas.microsoft.com/office/drawing/2014/main" id="{00B83C67-482A-432A-A3B8-88533D7F29D5}"/>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
        <p:nvSpPr>
          <p:cNvPr id="18436" name="Rectangle 2">
            <a:extLst>
              <a:ext uri="{FF2B5EF4-FFF2-40B4-BE49-F238E27FC236}">
                <a16:creationId xmlns:a16="http://schemas.microsoft.com/office/drawing/2014/main" id="{9AD02124-5B4E-40FA-8260-4ED3B1C0EE7F}"/>
              </a:ext>
            </a:extLst>
          </p:cNvPr>
          <p:cNvSpPr txBox="1">
            <a:spLocks noChangeArrowheads="1"/>
          </p:cNvSpPr>
          <p:nvPr>
            <p:ph type="body"/>
          </p:nvPr>
        </p:nvSpPr>
        <p:spPr>
          <a:xfrm>
            <a:off x="685800" y="4343400"/>
            <a:ext cx="54816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10">
            <a:extLst>
              <a:ext uri="{FF2B5EF4-FFF2-40B4-BE49-F238E27FC236}">
                <a16:creationId xmlns:a16="http://schemas.microsoft.com/office/drawing/2014/main" id="{BD980BAE-B099-4BA0-928D-68465B2B4BDE}"/>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9pPr>
          </a:lstStyle>
          <a:p>
            <a:pPr eaLnBrk="1" hangingPunct="1"/>
            <a:fld id="{ED9629CB-FBB9-4021-8C19-BCDE615A124C}" type="slidenum">
              <a:rPr lang="en-GB" altLang="en-US">
                <a:solidFill>
                  <a:srgbClr val="000000"/>
                </a:solidFill>
                <a:latin typeface="Times New Roman" panose="02020603050405020304" pitchFamily="18" charset="0"/>
              </a:rPr>
              <a:pPr eaLnBrk="1" hangingPunct="1"/>
              <a:t>2</a:t>
            </a:fld>
            <a:endParaRPr lang="en-GB" altLang="en-US">
              <a:solidFill>
                <a:srgbClr val="000000"/>
              </a:solidFill>
              <a:latin typeface="Times New Roman" panose="02020603050405020304" pitchFamily="18" charset="0"/>
            </a:endParaRPr>
          </a:p>
        </p:txBody>
      </p:sp>
      <p:sp>
        <p:nvSpPr>
          <p:cNvPr id="19459" name="Text Box 1">
            <a:extLst>
              <a:ext uri="{FF2B5EF4-FFF2-40B4-BE49-F238E27FC236}">
                <a16:creationId xmlns:a16="http://schemas.microsoft.com/office/drawing/2014/main" id="{E924FCEE-3169-4ABA-9099-C61EEFEE842A}"/>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
        <p:nvSpPr>
          <p:cNvPr id="19460" name="Rectangle 2">
            <a:extLst>
              <a:ext uri="{FF2B5EF4-FFF2-40B4-BE49-F238E27FC236}">
                <a16:creationId xmlns:a16="http://schemas.microsoft.com/office/drawing/2014/main" id="{C66745E9-0C40-4305-A579-E8BB3EFD5A2A}"/>
              </a:ext>
            </a:extLst>
          </p:cNvPr>
          <p:cNvSpPr txBox="1">
            <a:spLocks noChangeArrowheads="1"/>
          </p:cNvSpPr>
          <p:nvPr>
            <p:ph type="body"/>
          </p:nvPr>
        </p:nvSpPr>
        <p:spPr>
          <a:xfrm>
            <a:off x="685800" y="4343400"/>
            <a:ext cx="54816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0">
            <a:extLst>
              <a:ext uri="{FF2B5EF4-FFF2-40B4-BE49-F238E27FC236}">
                <a16:creationId xmlns:a16="http://schemas.microsoft.com/office/drawing/2014/main" id="{D0F9A201-3440-4AA4-86AD-8224DDAC7A7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9pPr>
          </a:lstStyle>
          <a:p>
            <a:pPr eaLnBrk="1" hangingPunct="1"/>
            <a:fld id="{5B0CE219-FF98-490C-81C7-EE149486F7DC}" type="slidenum">
              <a:rPr lang="en-GB" altLang="en-US">
                <a:solidFill>
                  <a:srgbClr val="000000"/>
                </a:solidFill>
                <a:latin typeface="Times New Roman" panose="02020603050405020304" pitchFamily="18" charset="0"/>
              </a:rPr>
              <a:pPr eaLnBrk="1" hangingPunct="1"/>
              <a:t>4</a:t>
            </a:fld>
            <a:endParaRPr lang="en-GB" altLang="en-US">
              <a:solidFill>
                <a:srgbClr val="000000"/>
              </a:solidFill>
              <a:latin typeface="Times New Roman" panose="02020603050405020304" pitchFamily="18" charset="0"/>
            </a:endParaRPr>
          </a:p>
        </p:txBody>
      </p:sp>
      <p:sp>
        <p:nvSpPr>
          <p:cNvPr id="20483" name="Text Box 1">
            <a:extLst>
              <a:ext uri="{FF2B5EF4-FFF2-40B4-BE49-F238E27FC236}">
                <a16:creationId xmlns:a16="http://schemas.microsoft.com/office/drawing/2014/main" id="{BB2B4EA4-58D7-4279-A0EA-CA840733C270}"/>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
        <p:nvSpPr>
          <p:cNvPr id="20484" name="Rectangle 2">
            <a:extLst>
              <a:ext uri="{FF2B5EF4-FFF2-40B4-BE49-F238E27FC236}">
                <a16:creationId xmlns:a16="http://schemas.microsoft.com/office/drawing/2014/main" id="{73BE7CBB-8EBC-486A-8188-5AD0F215C002}"/>
              </a:ext>
            </a:extLst>
          </p:cNvPr>
          <p:cNvSpPr txBox="1">
            <a:spLocks noChangeArrowheads="1"/>
          </p:cNvSpPr>
          <p:nvPr>
            <p:ph type="body"/>
          </p:nvPr>
        </p:nvSpPr>
        <p:spPr>
          <a:xfrm>
            <a:off x="685800" y="4343400"/>
            <a:ext cx="54816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0">
            <a:extLst>
              <a:ext uri="{FF2B5EF4-FFF2-40B4-BE49-F238E27FC236}">
                <a16:creationId xmlns:a16="http://schemas.microsoft.com/office/drawing/2014/main" id="{7C6767A1-F36F-4425-B8C6-00E17FEE327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9pPr>
          </a:lstStyle>
          <a:p>
            <a:pPr eaLnBrk="1" hangingPunct="1"/>
            <a:fld id="{D0C447E8-DE9E-4B88-8D30-3B75FAEE4CD0}" type="slidenum">
              <a:rPr lang="en-GB" altLang="en-US">
                <a:solidFill>
                  <a:srgbClr val="000000"/>
                </a:solidFill>
                <a:latin typeface="Times New Roman" panose="02020603050405020304" pitchFamily="18" charset="0"/>
              </a:rPr>
              <a:pPr eaLnBrk="1" hangingPunct="1"/>
              <a:t>5</a:t>
            </a:fld>
            <a:endParaRPr lang="en-GB" altLang="en-US">
              <a:solidFill>
                <a:srgbClr val="000000"/>
              </a:solidFill>
              <a:latin typeface="Times New Roman" panose="02020603050405020304" pitchFamily="18" charset="0"/>
            </a:endParaRPr>
          </a:p>
        </p:txBody>
      </p:sp>
      <p:sp>
        <p:nvSpPr>
          <p:cNvPr id="21507" name="Text Box 1">
            <a:extLst>
              <a:ext uri="{FF2B5EF4-FFF2-40B4-BE49-F238E27FC236}">
                <a16:creationId xmlns:a16="http://schemas.microsoft.com/office/drawing/2014/main" id="{EC03AAF9-E047-4D4F-9A9D-D32A07911FFD}"/>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
        <p:nvSpPr>
          <p:cNvPr id="21508" name="Rectangle 2">
            <a:extLst>
              <a:ext uri="{FF2B5EF4-FFF2-40B4-BE49-F238E27FC236}">
                <a16:creationId xmlns:a16="http://schemas.microsoft.com/office/drawing/2014/main" id="{AFEAF2DE-90C8-426D-997E-072EC851E147}"/>
              </a:ext>
            </a:extLst>
          </p:cNvPr>
          <p:cNvSpPr txBox="1">
            <a:spLocks noChangeArrowheads="1"/>
          </p:cNvSpPr>
          <p:nvPr>
            <p:ph type="body"/>
          </p:nvPr>
        </p:nvSpPr>
        <p:spPr>
          <a:xfrm>
            <a:off x="685800" y="4343400"/>
            <a:ext cx="54816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a:extLst>
              <a:ext uri="{FF2B5EF4-FFF2-40B4-BE49-F238E27FC236}">
                <a16:creationId xmlns:a16="http://schemas.microsoft.com/office/drawing/2014/main" id="{DF18EFC7-4F35-48CA-A647-12935E1ABA21}"/>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 pos="2171700" algn="l"/>
                <a:tab pos="2895600" algn="l"/>
              </a:tabLst>
              <a:defRPr>
                <a:solidFill>
                  <a:schemeClr val="bg1"/>
                </a:solidFill>
                <a:latin typeface="Arial" panose="020B0604020202020204" pitchFamily="34" charset="0"/>
                <a:cs typeface="Arial" panose="020B0604020202020204" pitchFamily="34" charset="0"/>
              </a:defRPr>
            </a:lvl9pPr>
          </a:lstStyle>
          <a:p>
            <a:pPr eaLnBrk="1" hangingPunct="1"/>
            <a:fld id="{90F4A0BF-1B4F-433B-B4A6-9F837CADA54C}" type="slidenum">
              <a:rPr lang="en-GB" altLang="en-US">
                <a:solidFill>
                  <a:srgbClr val="000000"/>
                </a:solidFill>
                <a:latin typeface="Times New Roman" panose="02020603050405020304" pitchFamily="18" charset="0"/>
              </a:rPr>
              <a:pPr eaLnBrk="1" hangingPunct="1"/>
              <a:t>6</a:t>
            </a:fld>
            <a:endParaRPr lang="en-GB" altLang="en-US">
              <a:solidFill>
                <a:srgbClr val="000000"/>
              </a:solidFill>
              <a:latin typeface="Times New Roman" panose="02020603050405020304" pitchFamily="18" charset="0"/>
            </a:endParaRPr>
          </a:p>
        </p:txBody>
      </p:sp>
      <p:sp>
        <p:nvSpPr>
          <p:cNvPr id="22531" name="Text Box 2">
            <a:extLst>
              <a:ext uri="{FF2B5EF4-FFF2-40B4-BE49-F238E27FC236}">
                <a16:creationId xmlns:a16="http://schemas.microsoft.com/office/drawing/2014/main" id="{CE58C1F4-4B79-4104-8879-82CFFC6ACBE4}"/>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
        <p:nvSpPr>
          <p:cNvPr id="22532" name="Rectangle 3">
            <a:extLst>
              <a:ext uri="{FF2B5EF4-FFF2-40B4-BE49-F238E27FC236}">
                <a16:creationId xmlns:a16="http://schemas.microsoft.com/office/drawing/2014/main" id="{899A0B3B-812A-4E8F-9EA2-F79B646027E7}"/>
              </a:ext>
            </a:extLst>
          </p:cNvPr>
          <p:cNvSpPr>
            <a:spLocks noChangeArrowheads="1"/>
          </p:cNvSpPr>
          <p:nvPr>
            <p:ph type="body"/>
          </p:nvPr>
        </p:nvSpPr>
        <p:spPr>
          <a:xfrm>
            <a:off x="685800" y="4343400"/>
            <a:ext cx="54816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a:extLst>
              <a:ext uri="{FF2B5EF4-FFF2-40B4-BE49-F238E27FC236}">
                <a16:creationId xmlns:a16="http://schemas.microsoft.com/office/drawing/2014/main" id="{BBF5ABA2-466A-44C1-AC94-74BE48D9145E}"/>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5">
            <a:extLst>
              <a:ext uri="{FF2B5EF4-FFF2-40B4-BE49-F238E27FC236}">
                <a16:creationId xmlns:a16="http://schemas.microsoft.com/office/drawing/2014/main" id="{59D2A05C-5FF2-4A45-A4F0-18B57C555937}"/>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6">
            <a:extLst>
              <a:ext uri="{FF2B5EF4-FFF2-40B4-BE49-F238E27FC236}">
                <a16:creationId xmlns:a16="http://schemas.microsoft.com/office/drawing/2014/main" id="{B5FF914E-8D2E-4621-993E-A612A805E819}"/>
              </a:ext>
            </a:extLst>
          </p:cNvPr>
          <p:cNvSpPr>
            <a:spLocks noGrp="1" noChangeArrowheads="1"/>
          </p:cNvSpPr>
          <p:nvPr>
            <p:ph type="sldNum" idx="12"/>
          </p:nvPr>
        </p:nvSpPr>
        <p:spPr>
          <a:ln/>
        </p:spPr>
        <p:txBody>
          <a:bodyPr/>
          <a:lstStyle>
            <a:lvl1pPr>
              <a:defRPr/>
            </a:lvl1pPr>
          </a:lstStyle>
          <a:p>
            <a:fld id="{21324098-9318-46E8-9A51-5526779AF8A4}" type="slidenum">
              <a:rPr lang="en-GB" altLang="en-US"/>
              <a:pPr/>
              <a:t>‹#›</a:t>
            </a:fld>
            <a:endParaRPr lang="en-GB" altLang="en-US"/>
          </a:p>
        </p:txBody>
      </p:sp>
    </p:spTree>
    <p:extLst>
      <p:ext uri="{BB962C8B-B14F-4D97-AF65-F5344CB8AC3E}">
        <p14:creationId xmlns:p14="http://schemas.microsoft.com/office/powerpoint/2010/main" val="2489105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1F0CB270-3B0A-40CC-BB21-7C0049EF3BFE}"/>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5">
            <a:extLst>
              <a:ext uri="{FF2B5EF4-FFF2-40B4-BE49-F238E27FC236}">
                <a16:creationId xmlns:a16="http://schemas.microsoft.com/office/drawing/2014/main" id="{DB7659E8-3E37-4421-8796-32B9A2928D16}"/>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6">
            <a:extLst>
              <a:ext uri="{FF2B5EF4-FFF2-40B4-BE49-F238E27FC236}">
                <a16:creationId xmlns:a16="http://schemas.microsoft.com/office/drawing/2014/main" id="{8B330A0E-0D9F-46C8-8587-83B18B116730}"/>
              </a:ext>
            </a:extLst>
          </p:cNvPr>
          <p:cNvSpPr>
            <a:spLocks noGrp="1" noChangeArrowheads="1"/>
          </p:cNvSpPr>
          <p:nvPr>
            <p:ph type="sldNum" idx="12"/>
          </p:nvPr>
        </p:nvSpPr>
        <p:spPr>
          <a:ln/>
        </p:spPr>
        <p:txBody>
          <a:bodyPr/>
          <a:lstStyle>
            <a:lvl1pPr>
              <a:defRPr/>
            </a:lvl1pPr>
          </a:lstStyle>
          <a:p>
            <a:fld id="{1C1BAC11-A2C7-4D65-8427-6AF97343D55C}" type="slidenum">
              <a:rPr lang="en-GB" altLang="en-US"/>
              <a:pPr/>
              <a:t>‹#›</a:t>
            </a:fld>
            <a:endParaRPr lang="en-GB" altLang="en-US"/>
          </a:p>
        </p:txBody>
      </p:sp>
    </p:spTree>
    <p:extLst>
      <p:ext uri="{BB962C8B-B14F-4D97-AF65-F5344CB8AC3E}">
        <p14:creationId xmlns:p14="http://schemas.microsoft.com/office/powerpoint/2010/main" val="2486183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91325" y="0"/>
            <a:ext cx="2203450" cy="6013450"/>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179388" y="0"/>
            <a:ext cx="6459537" cy="601345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3E15DFE0-4864-44E1-91AA-693A22601A40}"/>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5">
            <a:extLst>
              <a:ext uri="{FF2B5EF4-FFF2-40B4-BE49-F238E27FC236}">
                <a16:creationId xmlns:a16="http://schemas.microsoft.com/office/drawing/2014/main" id="{B1D77E62-428C-425D-9A78-F31487A843CB}"/>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6">
            <a:extLst>
              <a:ext uri="{FF2B5EF4-FFF2-40B4-BE49-F238E27FC236}">
                <a16:creationId xmlns:a16="http://schemas.microsoft.com/office/drawing/2014/main" id="{34142320-0C90-4C78-B959-1550DF6C5083}"/>
              </a:ext>
            </a:extLst>
          </p:cNvPr>
          <p:cNvSpPr>
            <a:spLocks noGrp="1" noChangeArrowheads="1"/>
          </p:cNvSpPr>
          <p:nvPr>
            <p:ph type="sldNum" idx="12"/>
          </p:nvPr>
        </p:nvSpPr>
        <p:spPr>
          <a:ln/>
        </p:spPr>
        <p:txBody>
          <a:bodyPr/>
          <a:lstStyle>
            <a:lvl1pPr>
              <a:defRPr/>
            </a:lvl1pPr>
          </a:lstStyle>
          <a:p>
            <a:fld id="{77E8A044-1BA5-4E95-B4F2-26815B6451EA}" type="slidenum">
              <a:rPr lang="en-GB" altLang="en-US"/>
              <a:pPr/>
              <a:t>‹#›</a:t>
            </a:fld>
            <a:endParaRPr lang="en-GB" altLang="en-US"/>
          </a:p>
        </p:txBody>
      </p:sp>
    </p:spTree>
    <p:extLst>
      <p:ext uri="{BB962C8B-B14F-4D97-AF65-F5344CB8AC3E}">
        <p14:creationId xmlns:p14="http://schemas.microsoft.com/office/powerpoint/2010/main" val="894566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2">
            <a:extLst>
              <a:ext uri="{FF2B5EF4-FFF2-40B4-BE49-F238E27FC236}">
                <a16:creationId xmlns:a16="http://schemas.microsoft.com/office/drawing/2014/main" id="{E05AF88B-A259-4926-B741-E13021F14128}"/>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3">
            <a:extLst>
              <a:ext uri="{FF2B5EF4-FFF2-40B4-BE49-F238E27FC236}">
                <a16:creationId xmlns:a16="http://schemas.microsoft.com/office/drawing/2014/main" id="{778D34EE-3E03-4616-A7B1-85EBE19207D9}"/>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4">
            <a:extLst>
              <a:ext uri="{FF2B5EF4-FFF2-40B4-BE49-F238E27FC236}">
                <a16:creationId xmlns:a16="http://schemas.microsoft.com/office/drawing/2014/main" id="{06AE347E-2DBD-492A-8BFA-C572E2A8BFD1}"/>
              </a:ext>
            </a:extLst>
          </p:cNvPr>
          <p:cNvSpPr>
            <a:spLocks noGrp="1" noChangeArrowheads="1"/>
          </p:cNvSpPr>
          <p:nvPr>
            <p:ph type="sldNum" idx="12"/>
          </p:nvPr>
        </p:nvSpPr>
        <p:spPr>
          <a:ln/>
        </p:spPr>
        <p:txBody>
          <a:bodyPr/>
          <a:lstStyle>
            <a:lvl1pPr>
              <a:defRPr/>
            </a:lvl1pPr>
          </a:lstStyle>
          <a:p>
            <a:fld id="{AEECFC1E-D5A5-4AF1-A9A1-22DAE23A80BB}" type="slidenum">
              <a:rPr lang="en-GB" altLang="en-US"/>
              <a:pPr/>
              <a:t>‹#›</a:t>
            </a:fld>
            <a:endParaRPr lang="en-GB" altLang="en-US"/>
          </a:p>
        </p:txBody>
      </p:sp>
    </p:spTree>
    <p:extLst>
      <p:ext uri="{BB962C8B-B14F-4D97-AF65-F5344CB8AC3E}">
        <p14:creationId xmlns:p14="http://schemas.microsoft.com/office/powerpoint/2010/main" val="1288519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0CD64379-5F90-4397-B585-5866F89B2FC5}"/>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3">
            <a:extLst>
              <a:ext uri="{FF2B5EF4-FFF2-40B4-BE49-F238E27FC236}">
                <a16:creationId xmlns:a16="http://schemas.microsoft.com/office/drawing/2014/main" id="{C262C3EE-F066-4E61-9D5A-71794A113547}"/>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4">
            <a:extLst>
              <a:ext uri="{FF2B5EF4-FFF2-40B4-BE49-F238E27FC236}">
                <a16:creationId xmlns:a16="http://schemas.microsoft.com/office/drawing/2014/main" id="{40AE4DFA-AF8E-4BC1-A922-FEA3964F0411}"/>
              </a:ext>
            </a:extLst>
          </p:cNvPr>
          <p:cNvSpPr>
            <a:spLocks noGrp="1" noChangeArrowheads="1"/>
          </p:cNvSpPr>
          <p:nvPr>
            <p:ph type="sldNum" idx="12"/>
          </p:nvPr>
        </p:nvSpPr>
        <p:spPr>
          <a:ln/>
        </p:spPr>
        <p:txBody>
          <a:bodyPr/>
          <a:lstStyle>
            <a:lvl1pPr>
              <a:defRPr/>
            </a:lvl1pPr>
          </a:lstStyle>
          <a:p>
            <a:fld id="{DF95A243-5CC5-4524-8759-49D22D566C2E}" type="slidenum">
              <a:rPr lang="en-GB" altLang="en-US"/>
              <a:pPr/>
              <a:t>‹#›</a:t>
            </a:fld>
            <a:endParaRPr lang="en-GB" altLang="en-US"/>
          </a:p>
        </p:txBody>
      </p:sp>
    </p:spTree>
    <p:extLst>
      <p:ext uri="{BB962C8B-B14F-4D97-AF65-F5344CB8AC3E}">
        <p14:creationId xmlns:p14="http://schemas.microsoft.com/office/powerpoint/2010/main" val="2081991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2">
            <a:extLst>
              <a:ext uri="{FF2B5EF4-FFF2-40B4-BE49-F238E27FC236}">
                <a16:creationId xmlns:a16="http://schemas.microsoft.com/office/drawing/2014/main" id="{CC2B50E1-3B84-44FA-A0BB-EA2254531ED7}"/>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3">
            <a:extLst>
              <a:ext uri="{FF2B5EF4-FFF2-40B4-BE49-F238E27FC236}">
                <a16:creationId xmlns:a16="http://schemas.microsoft.com/office/drawing/2014/main" id="{FFD5DDE6-2456-4E55-9232-97A4CEA074B8}"/>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4">
            <a:extLst>
              <a:ext uri="{FF2B5EF4-FFF2-40B4-BE49-F238E27FC236}">
                <a16:creationId xmlns:a16="http://schemas.microsoft.com/office/drawing/2014/main" id="{BA69D3FA-0033-447B-B939-0A69913B072E}"/>
              </a:ext>
            </a:extLst>
          </p:cNvPr>
          <p:cNvSpPr>
            <a:spLocks noGrp="1" noChangeArrowheads="1"/>
          </p:cNvSpPr>
          <p:nvPr>
            <p:ph type="sldNum" idx="12"/>
          </p:nvPr>
        </p:nvSpPr>
        <p:spPr>
          <a:ln/>
        </p:spPr>
        <p:txBody>
          <a:bodyPr/>
          <a:lstStyle>
            <a:lvl1pPr>
              <a:defRPr/>
            </a:lvl1pPr>
          </a:lstStyle>
          <a:p>
            <a:fld id="{93D7BBF6-A71B-4FFB-816B-631274FC99C2}" type="slidenum">
              <a:rPr lang="en-GB" altLang="en-US"/>
              <a:pPr/>
              <a:t>‹#›</a:t>
            </a:fld>
            <a:endParaRPr lang="en-GB" altLang="en-US"/>
          </a:p>
        </p:txBody>
      </p:sp>
    </p:spTree>
    <p:extLst>
      <p:ext uri="{BB962C8B-B14F-4D97-AF65-F5344CB8AC3E}">
        <p14:creationId xmlns:p14="http://schemas.microsoft.com/office/powerpoint/2010/main" val="1894556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5025"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2">
            <a:extLst>
              <a:ext uri="{FF2B5EF4-FFF2-40B4-BE49-F238E27FC236}">
                <a16:creationId xmlns:a16="http://schemas.microsoft.com/office/drawing/2014/main" id="{C802F546-D7F9-4856-A839-55E7F56D2B96}"/>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3">
            <a:extLst>
              <a:ext uri="{FF2B5EF4-FFF2-40B4-BE49-F238E27FC236}">
                <a16:creationId xmlns:a16="http://schemas.microsoft.com/office/drawing/2014/main" id="{744A224D-C673-4F1A-B9CD-901A72076D1E}"/>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4">
            <a:extLst>
              <a:ext uri="{FF2B5EF4-FFF2-40B4-BE49-F238E27FC236}">
                <a16:creationId xmlns:a16="http://schemas.microsoft.com/office/drawing/2014/main" id="{4EC7AABE-A64B-4A3C-912B-52AAAA7FB04C}"/>
              </a:ext>
            </a:extLst>
          </p:cNvPr>
          <p:cNvSpPr>
            <a:spLocks noGrp="1" noChangeArrowheads="1"/>
          </p:cNvSpPr>
          <p:nvPr>
            <p:ph type="sldNum" idx="12"/>
          </p:nvPr>
        </p:nvSpPr>
        <p:spPr>
          <a:ln/>
        </p:spPr>
        <p:txBody>
          <a:bodyPr/>
          <a:lstStyle>
            <a:lvl1pPr>
              <a:defRPr/>
            </a:lvl1pPr>
          </a:lstStyle>
          <a:p>
            <a:fld id="{01242980-60FF-4D18-BE04-BDE01FA68747}" type="slidenum">
              <a:rPr lang="en-GB" altLang="en-US"/>
              <a:pPr/>
              <a:t>‹#›</a:t>
            </a:fld>
            <a:endParaRPr lang="en-GB" altLang="en-US"/>
          </a:p>
        </p:txBody>
      </p:sp>
    </p:spTree>
    <p:extLst>
      <p:ext uri="{BB962C8B-B14F-4D97-AF65-F5344CB8AC3E}">
        <p14:creationId xmlns:p14="http://schemas.microsoft.com/office/powerpoint/2010/main" val="2843174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2">
            <a:extLst>
              <a:ext uri="{FF2B5EF4-FFF2-40B4-BE49-F238E27FC236}">
                <a16:creationId xmlns:a16="http://schemas.microsoft.com/office/drawing/2014/main" id="{81EABAC3-BB93-401A-89C6-2EC2D1D1276C}"/>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8" name="Rectangle 3">
            <a:extLst>
              <a:ext uri="{FF2B5EF4-FFF2-40B4-BE49-F238E27FC236}">
                <a16:creationId xmlns:a16="http://schemas.microsoft.com/office/drawing/2014/main" id="{C94E9395-7936-4FEB-9877-14E7B3309EA6}"/>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9" name="Rectangle 4">
            <a:extLst>
              <a:ext uri="{FF2B5EF4-FFF2-40B4-BE49-F238E27FC236}">
                <a16:creationId xmlns:a16="http://schemas.microsoft.com/office/drawing/2014/main" id="{9C3E3D29-2A1F-4F03-AC60-8A1EE403CA9C}"/>
              </a:ext>
            </a:extLst>
          </p:cNvPr>
          <p:cNvSpPr>
            <a:spLocks noGrp="1" noChangeArrowheads="1"/>
          </p:cNvSpPr>
          <p:nvPr>
            <p:ph type="sldNum" idx="12"/>
          </p:nvPr>
        </p:nvSpPr>
        <p:spPr>
          <a:ln/>
        </p:spPr>
        <p:txBody>
          <a:bodyPr/>
          <a:lstStyle>
            <a:lvl1pPr>
              <a:defRPr/>
            </a:lvl1pPr>
          </a:lstStyle>
          <a:p>
            <a:fld id="{65236EAB-3157-4248-9ABE-F215A78AB943}" type="slidenum">
              <a:rPr lang="en-GB" altLang="en-US"/>
              <a:pPr/>
              <a:t>‹#›</a:t>
            </a:fld>
            <a:endParaRPr lang="en-GB" altLang="en-US"/>
          </a:p>
        </p:txBody>
      </p:sp>
    </p:spTree>
    <p:extLst>
      <p:ext uri="{BB962C8B-B14F-4D97-AF65-F5344CB8AC3E}">
        <p14:creationId xmlns:p14="http://schemas.microsoft.com/office/powerpoint/2010/main" val="152481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2">
            <a:extLst>
              <a:ext uri="{FF2B5EF4-FFF2-40B4-BE49-F238E27FC236}">
                <a16:creationId xmlns:a16="http://schemas.microsoft.com/office/drawing/2014/main" id="{C9167737-DB64-4086-B1C7-E7BC9E3F0AE2}"/>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4" name="Rectangle 3">
            <a:extLst>
              <a:ext uri="{FF2B5EF4-FFF2-40B4-BE49-F238E27FC236}">
                <a16:creationId xmlns:a16="http://schemas.microsoft.com/office/drawing/2014/main" id="{5F0515F9-DCE7-459C-89D3-4367661CE767}"/>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5" name="Rectangle 4">
            <a:extLst>
              <a:ext uri="{FF2B5EF4-FFF2-40B4-BE49-F238E27FC236}">
                <a16:creationId xmlns:a16="http://schemas.microsoft.com/office/drawing/2014/main" id="{262EFFB9-0B02-4BDF-A85B-9C00B5A8EE0D}"/>
              </a:ext>
            </a:extLst>
          </p:cNvPr>
          <p:cNvSpPr>
            <a:spLocks noGrp="1" noChangeArrowheads="1"/>
          </p:cNvSpPr>
          <p:nvPr>
            <p:ph type="sldNum" idx="12"/>
          </p:nvPr>
        </p:nvSpPr>
        <p:spPr>
          <a:ln/>
        </p:spPr>
        <p:txBody>
          <a:bodyPr/>
          <a:lstStyle>
            <a:lvl1pPr>
              <a:defRPr/>
            </a:lvl1pPr>
          </a:lstStyle>
          <a:p>
            <a:fld id="{A911D180-DF36-4278-B9AD-2FA10AE5F1FC}" type="slidenum">
              <a:rPr lang="en-GB" altLang="en-US"/>
              <a:pPr/>
              <a:t>‹#›</a:t>
            </a:fld>
            <a:endParaRPr lang="en-GB" altLang="en-US"/>
          </a:p>
        </p:txBody>
      </p:sp>
    </p:spTree>
    <p:extLst>
      <p:ext uri="{BB962C8B-B14F-4D97-AF65-F5344CB8AC3E}">
        <p14:creationId xmlns:p14="http://schemas.microsoft.com/office/powerpoint/2010/main" val="1537651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D55A1EA-34B4-423D-A5B8-BD11780254E1}"/>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3" name="Rectangle 3">
            <a:extLst>
              <a:ext uri="{FF2B5EF4-FFF2-40B4-BE49-F238E27FC236}">
                <a16:creationId xmlns:a16="http://schemas.microsoft.com/office/drawing/2014/main" id="{3D856551-7E79-4AE7-BFA4-2DD521257BD1}"/>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4" name="Rectangle 4">
            <a:extLst>
              <a:ext uri="{FF2B5EF4-FFF2-40B4-BE49-F238E27FC236}">
                <a16:creationId xmlns:a16="http://schemas.microsoft.com/office/drawing/2014/main" id="{8C6CB07B-5DE0-45FB-A2B2-EAB2391ACD74}"/>
              </a:ext>
            </a:extLst>
          </p:cNvPr>
          <p:cNvSpPr>
            <a:spLocks noGrp="1" noChangeArrowheads="1"/>
          </p:cNvSpPr>
          <p:nvPr>
            <p:ph type="sldNum" idx="12"/>
          </p:nvPr>
        </p:nvSpPr>
        <p:spPr>
          <a:ln/>
        </p:spPr>
        <p:txBody>
          <a:bodyPr/>
          <a:lstStyle>
            <a:lvl1pPr>
              <a:defRPr/>
            </a:lvl1pPr>
          </a:lstStyle>
          <a:p>
            <a:fld id="{6EED27FC-11CB-4E6A-9A3E-BD67378148F9}" type="slidenum">
              <a:rPr lang="en-GB" altLang="en-US"/>
              <a:pPr/>
              <a:t>‹#›</a:t>
            </a:fld>
            <a:endParaRPr lang="en-GB" altLang="en-US"/>
          </a:p>
        </p:txBody>
      </p:sp>
    </p:spTree>
    <p:extLst>
      <p:ext uri="{BB962C8B-B14F-4D97-AF65-F5344CB8AC3E}">
        <p14:creationId xmlns:p14="http://schemas.microsoft.com/office/powerpoint/2010/main" val="3044929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
            <a:extLst>
              <a:ext uri="{FF2B5EF4-FFF2-40B4-BE49-F238E27FC236}">
                <a16:creationId xmlns:a16="http://schemas.microsoft.com/office/drawing/2014/main" id="{0273BC9B-EFAE-4FA5-A4D4-60E28AB96B95}"/>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3">
            <a:extLst>
              <a:ext uri="{FF2B5EF4-FFF2-40B4-BE49-F238E27FC236}">
                <a16:creationId xmlns:a16="http://schemas.microsoft.com/office/drawing/2014/main" id="{CA338EB3-4D4A-41BB-9C29-D4B0C28C83D5}"/>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4">
            <a:extLst>
              <a:ext uri="{FF2B5EF4-FFF2-40B4-BE49-F238E27FC236}">
                <a16:creationId xmlns:a16="http://schemas.microsoft.com/office/drawing/2014/main" id="{A64E78CF-2E8F-420E-9A0F-F0453978C022}"/>
              </a:ext>
            </a:extLst>
          </p:cNvPr>
          <p:cNvSpPr>
            <a:spLocks noGrp="1" noChangeArrowheads="1"/>
          </p:cNvSpPr>
          <p:nvPr>
            <p:ph type="sldNum" idx="12"/>
          </p:nvPr>
        </p:nvSpPr>
        <p:spPr>
          <a:ln/>
        </p:spPr>
        <p:txBody>
          <a:bodyPr/>
          <a:lstStyle>
            <a:lvl1pPr>
              <a:defRPr/>
            </a:lvl1pPr>
          </a:lstStyle>
          <a:p>
            <a:fld id="{7013F09C-72C0-46F6-A6E6-59A00AF08B31}" type="slidenum">
              <a:rPr lang="en-GB" altLang="en-US"/>
              <a:pPr/>
              <a:t>‹#›</a:t>
            </a:fld>
            <a:endParaRPr lang="en-GB" altLang="en-US"/>
          </a:p>
        </p:txBody>
      </p:sp>
    </p:spTree>
    <p:extLst>
      <p:ext uri="{BB962C8B-B14F-4D97-AF65-F5344CB8AC3E}">
        <p14:creationId xmlns:p14="http://schemas.microsoft.com/office/powerpoint/2010/main" val="3008345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4EAD6E62-FF00-48FB-A3C0-38D141FF9FAB}"/>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5">
            <a:extLst>
              <a:ext uri="{FF2B5EF4-FFF2-40B4-BE49-F238E27FC236}">
                <a16:creationId xmlns:a16="http://schemas.microsoft.com/office/drawing/2014/main" id="{E94E3F7D-EB9E-4187-B556-088AD2EBEFD0}"/>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6">
            <a:extLst>
              <a:ext uri="{FF2B5EF4-FFF2-40B4-BE49-F238E27FC236}">
                <a16:creationId xmlns:a16="http://schemas.microsoft.com/office/drawing/2014/main" id="{5CC42772-1D9C-4972-8AD8-BD0D075E1C2D}"/>
              </a:ext>
            </a:extLst>
          </p:cNvPr>
          <p:cNvSpPr>
            <a:spLocks noGrp="1" noChangeArrowheads="1"/>
          </p:cNvSpPr>
          <p:nvPr>
            <p:ph type="sldNum" idx="12"/>
          </p:nvPr>
        </p:nvSpPr>
        <p:spPr>
          <a:ln/>
        </p:spPr>
        <p:txBody>
          <a:bodyPr/>
          <a:lstStyle>
            <a:lvl1pPr>
              <a:defRPr/>
            </a:lvl1pPr>
          </a:lstStyle>
          <a:p>
            <a:fld id="{B03F71FB-628B-4475-93C1-4EA20D540166}" type="slidenum">
              <a:rPr lang="en-GB" altLang="en-US"/>
              <a:pPr/>
              <a:t>‹#›</a:t>
            </a:fld>
            <a:endParaRPr lang="en-GB" altLang="en-US"/>
          </a:p>
        </p:txBody>
      </p:sp>
    </p:spTree>
    <p:extLst>
      <p:ext uri="{BB962C8B-B14F-4D97-AF65-F5344CB8AC3E}">
        <p14:creationId xmlns:p14="http://schemas.microsoft.com/office/powerpoint/2010/main" val="4214660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
            <a:extLst>
              <a:ext uri="{FF2B5EF4-FFF2-40B4-BE49-F238E27FC236}">
                <a16:creationId xmlns:a16="http://schemas.microsoft.com/office/drawing/2014/main" id="{907B12F6-7D1F-452D-AF9C-7513B593D014}"/>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3">
            <a:extLst>
              <a:ext uri="{FF2B5EF4-FFF2-40B4-BE49-F238E27FC236}">
                <a16:creationId xmlns:a16="http://schemas.microsoft.com/office/drawing/2014/main" id="{3E220698-B939-4F22-9F45-AB570EDF88E7}"/>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4">
            <a:extLst>
              <a:ext uri="{FF2B5EF4-FFF2-40B4-BE49-F238E27FC236}">
                <a16:creationId xmlns:a16="http://schemas.microsoft.com/office/drawing/2014/main" id="{ED2B25AD-A00F-4673-99F9-AC68FEAC2A97}"/>
              </a:ext>
            </a:extLst>
          </p:cNvPr>
          <p:cNvSpPr>
            <a:spLocks noGrp="1" noChangeArrowheads="1"/>
          </p:cNvSpPr>
          <p:nvPr>
            <p:ph type="sldNum" idx="12"/>
          </p:nvPr>
        </p:nvSpPr>
        <p:spPr>
          <a:ln/>
        </p:spPr>
        <p:txBody>
          <a:bodyPr/>
          <a:lstStyle>
            <a:lvl1pPr>
              <a:defRPr/>
            </a:lvl1pPr>
          </a:lstStyle>
          <a:p>
            <a:fld id="{65837E0D-19D7-4FD5-A814-B3D90C8D1060}" type="slidenum">
              <a:rPr lang="en-GB" altLang="en-US"/>
              <a:pPr/>
              <a:t>‹#›</a:t>
            </a:fld>
            <a:endParaRPr lang="en-GB" altLang="en-US"/>
          </a:p>
        </p:txBody>
      </p:sp>
    </p:spTree>
    <p:extLst>
      <p:ext uri="{BB962C8B-B14F-4D97-AF65-F5344CB8AC3E}">
        <p14:creationId xmlns:p14="http://schemas.microsoft.com/office/powerpoint/2010/main" val="2361776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339558C3-6E14-4028-BF2C-5DB76BAED245}"/>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3">
            <a:extLst>
              <a:ext uri="{FF2B5EF4-FFF2-40B4-BE49-F238E27FC236}">
                <a16:creationId xmlns:a16="http://schemas.microsoft.com/office/drawing/2014/main" id="{400EA2D5-17CF-423B-82E4-4879EB6739FF}"/>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4">
            <a:extLst>
              <a:ext uri="{FF2B5EF4-FFF2-40B4-BE49-F238E27FC236}">
                <a16:creationId xmlns:a16="http://schemas.microsoft.com/office/drawing/2014/main" id="{A99CB92B-D237-4DAB-89F1-A68ABC0FA632}"/>
              </a:ext>
            </a:extLst>
          </p:cNvPr>
          <p:cNvSpPr>
            <a:spLocks noGrp="1" noChangeArrowheads="1"/>
          </p:cNvSpPr>
          <p:nvPr>
            <p:ph type="sldNum" idx="12"/>
          </p:nvPr>
        </p:nvSpPr>
        <p:spPr>
          <a:ln/>
        </p:spPr>
        <p:txBody>
          <a:bodyPr/>
          <a:lstStyle>
            <a:lvl1pPr>
              <a:defRPr/>
            </a:lvl1pPr>
          </a:lstStyle>
          <a:p>
            <a:fld id="{18265DC5-7DA7-49E0-8055-4A14347EC127}" type="slidenum">
              <a:rPr lang="en-GB" altLang="en-US"/>
              <a:pPr/>
              <a:t>‹#›</a:t>
            </a:fld>
            <a:endParaRPr lang="en-GB" altLang="en-US"/>
          </a:p>
        </p:txBody>
      </p:sp>
    </p:spTree>
    <p:extLst>
      <p:ext uri="{BB962C8B-B14F-4D97-AF65-F5344CB8AC3E}">
        <p14:creationId xmlns:p14="http://schemas.microsoft.com/office/powerpoint/2010/main" val="2614880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4638" y="990600"/>
            <a:ext cx="2055812" cy="5138738"/>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990600"/>
            <a:ext cx="6015038" cy="51387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
            <a:extLst>
              <a:ext uri="{FF2B5EF4-FFF2-40B4-BE49-F238E27FC236}">
                <a16:creationId xmlns:a16="http://schemas.microsoft.com/office/drawing/2014/main" id="{8AD50A8A-3FFC-4626-A91C-7C76ED1EE7F7}"/>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3">
            <a:extLst>
              <a:ext uri="{FF2B5EF4-FFF2-40B4-BE49-F238E27FC236}">
                <a16:creationId xmlns:a16="http://schemas.microsoft.com/office/drawing/2014/main" id="{829DA89E-2A2F-4511-AB93-9BE3E870A690}"/>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4">
            <a:extLst>
              <a:ext uri="{FF2B5EF4-FFF2-40B4-BE49-F238E27FC236}">
                <a16:creationId xmlns:a16="http://schemas.microsoft.com/office/drawing/2014/main" id="{DAC2D704-B19A-459E-BC29-4E08E9D6DBB9}"/>
              </a:ext>
            </a:extLst>
          </p:cNvPr>
          <p:cNvSpPr>
            <a:spLocks noGrp="1" noChangeArrowheads="1"/>
          </p:cNvSpPr>
          <p:nvPr>
            <p:ph type="sldNum" idx="12"/>
          </p:nvPr>
        </p:nvSpPr>
        <p:spPr>
          <a:ln/>
        </p:spPr>
        <p:txBody>
          <a:bodyPr/>
          <a:lstStyle>
            <a:lvl1pPr>
              <a:defRPr/>
            </a:lvl1pPr>
          </a:lstStyle>
          <a:p>
            <a:fld id="{0DCE4523-9CBB-479D-A025-7478B971AAED}" type="slidenum">
              <a:rPr lang="en-GB" altLang="en-US"/>
              <a:pPr/>
              <a:t>‹#›</a:t>
            </a:fld>
            <a:endParaRPr lang="en-GB" altLang="en-US"/>
          </a:p>
        </p:txBody>
      </p:sp>
    </p:spTree>
    <p:extLst>
      <p:ext uri="{BB962C8B-B14F-4D97-AF65-F5344CB8AC3E}">
        <p14:creationId xmlns:p14="http://schemas.microsoft.com/office/powerpoint/2010/main" val="28922860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685800" y="990600"/>
            <a:ext cx="7766050" cy="1365250"/>
          </a:xfrm>
        </p:spPr>
        <p:txBody>
          <a:bodyPr/>
          <a:lstStyle/>
          <a:p>
            <a:r>
              <a:rPr lang="fr-FR"/>
              <a:t>Cliquez pour modifier le style du titre</a:t>
            </a:r>
          </a:p>
        </p:txBody>
      </p:sp>
      <p:sp>
        <p:nvSpPr>
          <p:cNvPr id="3" name="Rectangle 2">
            <a:extLst>
              <a:ext uri="{FF2B5EF4-FFF2-40B4-BE49-F238E27FC236}">
                <a16:creationId xmlns:a16="http://schemas.microsoft.com/office/drawing/2014/main" id="{1F88F931-16F1-42EF-9E42-6D88F7A7C66D}"/>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4" name="Rectangle 3">
            <a:extLst>
              <a:ext uri="{FF2B5EF4-FFF2-40B4-BE49-F238E27FC236}">
                <a16:creationId xmlns:a16="http://schemas.microsoft.com/office/drawing/2014/main" id="{D0C74618-EAE3-4DC0-BB95-2D9AFEDE340C}"/>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5" name="Rectangle 4">
            <a:extLst>
              <a:ext uri="{FF2B5EF4-FFF2-40B4-BE49-F238E27FC236}">
                <a16:creationId xmlns:a16="http://schemas.microsoft.com/office/drawing/2014/main" id="{46AF80F8-FC47-4C15-AA9C-8F1C9A58509C}"/>
              </a:ext>
            </a:extLst>
          </p:cNvPr>
          <p:cNvSpPr>
            <a:spLocks noGrp="1" noChangeArrowheads="1"/>
          </p:cNvSpPr>
          <p:nvPr>
            <p:ph type="sldNum" idx="12"/>
          </p:nvPr>
        </p:nvSpPr>
        <p:spPr>
          <a:ln/>
        </p:spPr>
        <p:txBody>
          <a:bodyPr/>
          <a:lstStyle>
            <a:lvl1pPr>
              <a:defRPr/>
            </a:lvl1pPr>
          </a:lstStyle>
          <a:p>
            <a:fld id="{89B8A1CD-2E64-4D1C-B640-A40A9342B4F8}" type="slidenum">
              <a:rPr lang="en-GB" altLang="en-US"/>
              <a:pPr/>
              <a:t>‹#›</a:t>
            </a:fld>
            <a:endParaRPr lang="en-GB" altLang="en-US"/>
          </a:p>
        </p:txBody>
      </p:sp>
    </p:spTree>
    <p:extLst>
      <p:ext uri="{BB962C8B-B14F-4D97-AF65-F5344CB8AC3E}">
        <p14:creationId xmlns:p14="http://schemas.microsoft.com/office/powerpoint/2010/main" val="174900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a:extLst>
              <a:ext uri="{FF2B5EF4-FFF2-40B4-BE49-F238E27FC236}">
                <a16:creationId xmlns:a16="http://schemas.microsoft.com/office/drawing/2014/main" id="{93EAB843-4984-483E-AEFB-29D218630E38}"/>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5" name="Rectangle 5">
            <a:extLst>
              <a:ext uri="{FF2B5EF4-FFF2-40B4-BE49-F238E27FC236}">
                <a16:creationId xmlns:a16="http://schemas.microsoft.com/office/drawing/2014/main" id="{9F53738F-4A5D-4D2A-980D-33D9D445BC50}"/>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6" name="Rectangle 6">
            <a:extLst>
              <a:ext uri="{FF2B5EF4-FFF2-40B4-BE49-F238E27FC236}">
                <a16:creationId xmlns:a16="http://schemas.microsoft.com/office/drawing/2014/main" id="{CB4E2EAD-2FB4-4A3B-B0A7-03438FF06E1B}"/>
              </a:ext>
            </a:extLst>
          </p:cNvPr>
          <p:cNvSpPr>
            <a:spLocks noGrp="1" noChangeArrowheads="1"/>
          </p:cNvSpPr>
          <p:nvPr>
            <p:ph type="sldNum" idx="12"/>
          </p:nvPr>
        </p:nvSpPr>
        <p:spPr>
          <a:ln/>
        </p:spPr>
        <p:txBody>
          <a:bodyPr/>
          <a:lstStyle>
            <a:lvl1pPr>
              <a:defRPr/>
            </a:lvl1pPr>
          </a:lstStyle>
          <a:p>
            <a:fld id="{5EFD9D21-D5B3-4BF0-BB44-D255B13C4839}" type="slidenum">
              <a:rPr lang="en-GB" altLang="en-US"/>
              <a:pPr/>
              <a:t>‹#›</a:t>
            </a:fld>
            <a:endParaRPr lang="en-GB" altLang="en-US"/>
          </a:p>
        </p:txBody>
      </p:sp>
    </p:spTree>
    <p:extLst>
      <p:ext uri="{BB962C8B-B14F-4D97-AF65-F5344CB8AC3E}">
        <p14:creationId xmlns:p14="http://schemas.microsoft.com/office/powerpoint/2010/main" val="2322592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179388" y="1412875"/>
            <a:ext cx="4240212"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572000" y="1412875"/>
            <a:ext cx="4241800" cy="4600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a:extLst>
              <a:ext uri="{FF2B5EF4-FFF2-40B4-BE49-F238E27FC236}">
                <a16:creationId xmlns:a16="http://schemas.microsoft.com/office/drawing/2014/main" id="{9FFD43E0-EB35-45D3-B3F6-23617849F5D7}"/>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5">
            <a:extLst>
              <a:ext uri="{FF2B5EF4-FFF2-40B4-BE49-F238E27FC236}">
                <a16:creationId xmlns:a16="http://schemas.microsoft.com/office/drawing/2014/main" id="{7C150390-ADA9-4CEA-A229-F9967E76CFFB}"/>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6">
            <a:extLst>
              <a:ext uri="{FF2B5EF4-FFF2-40B4-BE49-F238E27FC236}">
                <a16:creationId xmlns:a16="http://schemas.microsoft.com/office/drawing/2014/main" id="{1793690E-02D7-49F7-B6DE-ADFA975867D5}"/>
              </a:ext>
            </a:extLst>
          </p:cNvPr>
          <p:cNvSpPr>
            <a:spLocks noGrp="1" noChangeArrowheads="1"/>
          </p:cNvSpPr>
          <p:nvPr>
            <p:ph type="sldNum" idx="12"/>
          </p:nvPr>
        </p:nvSpPr>
        <p:spPr>
          <a:ln/>
        </p:spPr>
        <p:txBody>
          <a:bodyPr/>
          <a:lstStyle>
            <a:lvl1pPr>
              <a:defRPr/>
            </a:lvl1pPr>
          </a:lstStyle>
          <a:p>
            <a:fld id="{BFE06698-17D5-4763-99BC-8E031A83FDE2}" type="slidenum">
              <a:rPr lang="en-GB" altLang="en-US"/>
              <a:pPr/>
              <a:t>‹#›</a:t>
            </a:fld>
            <a:endParaRPr lang="en-GB" altLang="en-US"/>
          </a:p>
        </p:txBody>
      </p:sp>
    </p:spTree>
    <p:extLst>
      <p:ext uri="{BB962C8B-B14F-4D97-AF65-F5344CB8AC3E}">
        <p14:creationId xmlns:p14="http://schemas.microsoft.com/office/powerpoint/2010/main" val="308369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a:extLst>
              <a:ext uri="{FF2B5EF4-FFF2-40B4-BE49-F238E27FC236}">
                <a16:creationId xmlns:a16="http://schemas.microsoft.com/office/drawing/2014/main" id="{52014DD9-5990-4807-BEA7-F8F142CBD0C9}"/>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8" name="Rectangle 5">
            <a:extLst>
              <a:ext uri="{FF2B5EF4-FFF2-40B4-BE49-F238E27FC236}">
                <a16:creationId xmlns:a16="http://schemas.microsoft.com/office/drawing/2014/main" id="{010FE97E-7E13-4454-8B14-A7938CA03A7E}"/>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9" name="Rectangle 6">
            <a:extLst>
              <a:ext uri="{FF2B5EF4-FFF2-40B4-BE49-F238E27FC236}">
                <a16:creationId xmlns:a16="http://schemas.microsoft.com/office/drawing/2014/main" id="{36E4224F-F8CE-408C-81BE-104D826DAFEC}"/>
              </a:ext>
            </a:extLst>
          </p:cNvPr>
          <p:cNvSpPr>
            <a:spLocks noGrp="1" noChangeArrowheads="1"/>
          </p:cNvSpPr>
          <p:nvPr>
            <p:ph type="sldNum" idx="12"/>
          </p:nvPr>
        </p:nvSpPr>
        <p:spPr>
          <a:ln/>
        </p:spPr>
        <p:txBody>
          <a:bodyPr/>
          <a:lstStyle>
            <a:lvl1pPr>
              <a:defRPr/>
            </a:lvl1pPr>
          </a:lstStyle>
          <a:p>
            <a:fld id="{20FE3E93-B0FF-4CAC-9821-D41F4CDF1CF7}" type="slidenum">
              <a:rPr lang="en-GB" altLang="en-US"/>
              <a:pPr/>
              <a:t>‹#›</a:t>
            </a:fld>
            <a:endParaRPr lang="en-GB" altLang="en-US"/>
          </a:p>
        </p:txBody>
      </p:sp>
    </p:spTree>
    <p:extLst>
      <p:ext uri="{BB962C8B-B14F-4D97-AF65-F5344CB8AC3E}">
        <p14:creationId xmlns:p14="http://schemas.microsoft.com/office/powerpoint/2010/main" val="617514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4">
            <a:extLst>
              <a:ext uri="{FF2B5EF4-FFF2-40B4-BE49-F238E27FC236}">
                <a16:creationId xmlns:a16="http://schemas.microsoft.com/office/drawing/2014/main" id="{328AD672-7846-4A17-92C0-EAA0B0E4FD8B}"/>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4" name="Rectangle 5">
            <a:extLst>
              <a:ext uri="{FF2B5EF4-FFF2-40B4-BE49-F238E27FC236}">
                <a16:creationId xmlns:a16="http://schemas.microsoft.com/office/drawing/2014/main" id="{95A5C902-D030-478C-9AEA-95519222E677}"/>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5" name="Rectangle 6">
            <a:extLst>
              <a:ext uri="{FF2B5EF4-FFF2-40B4-BE49-F238E27FC236}">
                <a16:creationId xmlns:a16="http://schemas.microsoft.com/office/drawing/2014/main" id="{6D92BCAF-0250-407F-9B62-78CEC3C0E661}"/>
              </a:ext>
            </a:extLst>
          </p:cNvPr>
          <p:cNvSpPr>
            <a:spLocks noGrp="1" noChangeArrowheads="1"/>
          </p:cNvSpPr>
          <p:nvPr>
            <p:ph type="sldNum" idx="12"/>
          </p:nvPr>
        </p:nvSpPr>
        <p:spPr>
          <a:ln/>
        </p:spPr>
        <p:txBody>
          <a:bodyPr/>
          <a:lstStyle>
            <a:lvl1pPr>
              <a:defRPr/>
            </a:lvl1pPr>
          </a:lstStyle>
          <a:p>
            <a:fld id="{BE41A092-32A5-4D86-8A0E-D6DF9D7B3285}" type="slidenum">
              <a:rPr lang="en-GB" altLang="en-US"/>
              <a:pPr/>
              <a:t>‹#›</a:t>
            </a:fld>
            <a:endParaRPr lang="en-GB" altLang="en-US"/>
          </a:p>
        </p:txBody>
      </p:sp>
    </p:spTree>
    <p:extLst>
      <p:ext uri="{BB962C8B-B14F-4D97-AF65-F5344CB8AC3E}">
        <p14:creationId xmlns:p14="http://schemas.microsoft.com/office/powerpoint/2010/main" val="650818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A3C6171-028D-4898-BD29-6B7C9F560F8C}"/>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3" name="Rectangle 5">
            <a:extLst>
              <a:ext uri="{FF2B5EF4-FFF2-40B4-BE49-F238E27FC236}">
                <a16:creationId xmlns:a16="http://schemas.microsoft.com/office/drawing/2014/main" id="{C31CCD8E-D12F-4106-9A51-22B16D8F0EE5}"/>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4" name="Rectangle 6">
            <a:extLst>
              <a:ext uri="{FF2B5EF4-FFF2-40B4-BE49-F238E27FC236}">
                <a16:creationId xmlns:a16="http://schemas.microsoft.com/office/drawing/2014/main" id="{B3005BA9-19C8-44E3-8184-3783313B4264}"/>
              </a:ext>
            </a:extLst>
          </p:cNvPr>
          <p:cNvSpPr>
            <a:spLocks noGrp="1" noChangeArrowheads="1"/>
          </p:cNvSpPr>
          <p:nvPr>
            <p:ph type="sldNum" idx="12"/>
          </p:nvPr>
        </p:nvSpPr>
        <p:spPr>
          <a:ln/>
        </p:spPr>
        <p:txBody>
          <a:bodyPr/>
          <a:lstStyle>
            <a:lvl1pPr>
              <a:defRPr/>
            </a:lvl1pPr>
          </a:lstStyle>
          <a:p>
            <a:fld id="{6936447E-C1C2-4667-B2CB-D28591B907D4}" type="slidenum">
              <a:rPr lang="en-GB" altLang="en-US"/>
              <a:pPr/>
              <a:t>‹#›</a:t>
            </a:fld>
            <a:endParaRPr lang="en-GB" altLang="en-US"/>
          </a:p>
        </p:txBody>
      </p:sp>
    </p:spTree>
    <p:extLst>
      <p:ext uri="{BB962C8B-B14F-4D97-AF65-F5344CB8AC3E}">
        <p14:creationId xmlns:p14="http://schemas.microsoft.com/office/powerpoint/2010/main" val="3000299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a:extLst>
              <a:ext uri="{FF2B5EF4-FFF2-40B4-BE49-F238E27FC236}">
                <a16:creationId xmlns:a16="http://schemas.microsoft.com/office/drawing/2014/main" id="{903F0489-6327-4C36-A367-77470D7FAE5C}"/>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5">
            <a:extLst>
              <a:ext uri="{FF2B5EF4-FFF2-40B4-BE49-F238E27FC236}">
                <a16:creationId xmlns:a16="http://schemas.microsoft.com/office/drawing/2014/main" id="{5707BE66-8172-4739-91FA-B66C64DD2A73}"/>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6">
            <a:extLst>
              <a:ext uri="{FF2B5EF4-FFF2-40B4-BE49-F238E27FC236}">
                <a16:creationId xmlns:a16="http://schemas.microsoft.com/office/drawing/2014/main" id="{3CF3C9F4-77FC-40C8-85BA-22683ABC0F9E}"/>
              </a:ext>
            </a:extLst>
          </p:cNvPr>
          <p:cNvSpPr>
            <a:spLocks noGrp="1" noChangeArrowheads="1"/>
          </p:cNvSpPr>
          <p:nvPr>
            <p:ph type="sldNum" idx="12"/>
          </p:nvPr>
        </p:nvSpPr>
        <p:spPr>
          <a:ln/>
        </p:spPr>
        <p:txBody>
          <a:bodyPr/>
          <a:lstStyle>
            <a:lvl1pPr>
              <a:defRPr/>
            </a:lvl1pPr>
          </a:lstStyle>
          <a:p>
            <a:fld id="{A4BFB641-CEA4-496D-9F11-25B391CD1DA6}" type="slidenum">
              <a:rPr lang="en-GB" altLang="en-US"/>
              <a:pPr/>
              <a:t>‹#›</a:t>
            </a:fld>
            <a:endParaRPr lang="en-GB" altLang="en-US"/>
          </a:p>
        </p:txBody>
      </p:sp>
    </p:spTree>
    <p:extLst>
      <p:ext uri="{BB962C8B-B14F-4D97-AF65-F5344CB8AC3E}">
        <p14:creationId xmlns:p14="http://schemas.microsoft.com/office/powerpoint/2010/main" val="359047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a:extLst>
              <a:ext uri="{FF2B5EF4-FFF2-40B4-BE49-F238E27FC236}">
                <a16:creationId xmlns:a16="http://schemas.microsoft.com/office/drawing/2014/main" id="{0480BBFA-FAB7-4DA3-936A-E858B74EF9E1}"/>
              </a:ext>
            </a:extLst>
          </p:cNvPr>
          <p:cNvSpPr>
            <a:spLocks noGrp="1" noChangeArrowheads="1"/>
          </p:cNvSpPr>
          <p:nvPr>
            <p:ph type="dt" idx="10"/>
          </p:nvPr>
        </p:nvSpPr>
        <p:spPr>
          <a:ln/>
        </p:spPr>
        <p:txBody>
          <a:bodyPr/>
          <a:lstStyle>
            <a:lvl1pPr>
              <a:defRPr/>
            </a:lvl1pPr>
          </a:lstStyle>
          <a:p>
            <a:pPr>
              <a:defRPr/>
            </a:pPr>
            <a:r>
              <a:rPr lang="en-US"/>
              <a:t>23/01/09</a:t>
            </a:r>
            <a:endParaRPr lang="en-GB"/>
          </a:p>
        </p:txBody>
      </p:sp>
      <p:sp>
        <p:nvSpPr>
          <p:cNvPr id="6" name="Rectangle 5">
            <a:extLst>
              <a:ext uri="{FF2B5EF4-FFF2-40B4-BE49-F238E27FC236}">
                <a16:creationId xmlns:a16="http://schemas.microsoft.com/office/drawing/2014/main" id="{177DE982-4002-48BF-8AFE-29DF72589F88}"/>
              </a:ext>
            </a:extLst>
          </p:cNvPr>
          <p:cNvSpPr>
            <a:spLocks noGrp="1" noChangeArrowheads="1"/>
          </p:cNvSpPr>
          <p:nvPr>
            <p:ph type="ftr" idx="11"/>
          </p:nvPr>
        </p:nvSpPr>
        <p:spPr>
          <a:ln/>
        </p:spPr>
        <p:txBody>
          <a:bodyPr/>
          <a:lstStyle>
            <a:lvl1pPr>
              <a:defRPr/>
            </a:lvl1pPr>
          </a:lstStyle>
          <a:p>
            <a:pPr>
              <a:defRPr/>
            </a:pPr>
            <a:r>
              <a:rPr lang="en-GB"/>
              <a:t>© Tous droits réservés. </a:t>
            </a:r>
          </a:p>
        </p:txBody>
      </p:sp>
      <p:sp>
        <p:nvSpPr>
          <p:cNvPr id="7" name="Rectangle 6">
            <a:extLst>
              <a:ext uri="{FF2B5EF4-FFF2-40B4-BE49-F238E27FC236}">
                <a16:creationId xmlns:a16="http://schemas.microsoft.com/office/drawing/2014/main" id="{97ED1856-F422-46EE-8B0D-6BE5334C3EA8}"/>
              </a:ext>
            </a:extLst>
          </p:cNvPr>
          <p:cNvSpPr>
            <a:spLocks noGrp="1" noChangeArrowheads="1"/>
          </p:cNvSpPr>
          <p:nvPr>
            <p:ph type="sldNum" idx="12"/>
          </p:nvPr>
        </p:nvSpPr>
        <p:spPr>
          <a:ln/>
        </p:spPr>
        <p:txBody>
          <a:bodyPr/>
          <a:lstStyle>
            <a:lvl1pPr>
              <a:defRPr/>
            </a:lvl1pPr>
          </a:lstStyle>
          <a:p>
            <a:fld id="{25580527-4861-4481-878B-EB9C55E54E9F}" type="slidenum">
              <a:rPr lang="en-GB" altLang="en-US"/>
              <a:pPr/>
              <a:t>‹#›</a:t>
            </a:fld>
            <a:endParaRPr lang="en-GB" altLang="en-US"/>
          </a:p>
        </p:txBody>
      </p:sp>
    </p:spTree>
    <p:extLst>
      <p:ext uri="{BB962C8B-B14F-4D97-AF65-F5344CB8AC3E}">
        <p14:creationId xmlns:p14="http://schemas.microsoft.com/office/powerpoint/2010/main" val="2583744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0444AA2C-52AA-4E07-9328-7DD2717E170E}"/>
              </a:ext>
            </a:extLst>
          </p:cNvPr>
          <p:cNvSpPr>
            <a:spLocks noGrp="1" noChangeArrowheads="1"/>
          </p:cNvSpPr>
          <p:nvPr>
            <p:ph type="title"/>
          </p:nvPr>
        </p:nvSpPr>
        <p:spPr bwMode="auto">
          <a:xfrm>
            <a:off x="179388" y="0"/>
            <a:ext cx="8815387" cy="835025"/>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0000" tIns="46800" rIns="90000" bIns="46800" numCol="1" anchor="b" anchorCtr="0" compatLnSpc="1">
            <a:prstTxWarp prst="textNoShape">
              <a:avLst/>
            </a:prstTxWarp>
          </a:bodyPr>
          <a:lstStyle/>
          <a:p>
            <a:pPr lvl="0"/>
            <a:r>
              <a:rPr lang="en-GB" altLang="en-US"/>
              <a:t>Click to edit the title text format</a:t>
            </a:r>
          </a:p>
        </p:txBody>
      </p:sp>
      <p:sp>
        <p:nvSpPr>
          <p:cNvPr id="1027" name="Rectangle 2">
            <a:extLst>
              <a:ext uri="{FF2B5EF4-FFF2-40B4-BE49-F238E27FC236}">
                <a16:creationId xmlns:a16="http://schemas.microsoft.com/office/drawing/2014/main" id="{8C2AD67E-D9B8-4A3F-9E3C-CF2858F368D2}"/>
              </a:ext>
            </a:extLst>
          </p:cNvPr>
          <p:cNvSpPr>
            <a:spLocks noGrp="1" noChangeArrowheads="1"/>
          </p:cNvSpPr>
          <p:nvPr>
            <p:ph type="body" idx="1"/>
          </p:nvPr>
        </p:nvSpPr>
        <p:spPr bwMode="auto">
          <a:xfrm>
            <a:off x="179388" y="1412875"/>
            <a:ext cx="8634412" cy="4600575"/>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0000" tIns="46800" rIns="90000" bIns="468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
        <p:nvSpPr>
          <p:cNvPr id="2" name="Line 3">
            <a:extLst>
              <a:ext uri="{FF2B5EF4-FFF2-40B4-BE49-F238E27FC236}">
                <a16:creationId xmlns:a16="http://schemas.microsoft.com/office/drawing/2014/main" id="{3BA8D017-682E-4458-B921-710EAA1F7870}"/>
              </a:ext>
            </a:extLst>
          </p:cNvPr>
          <p:cNvSpPr>
            <a:spLocks noChangeShapeType="1"/>
          </p:cNvSpPr>
          <p:nvPr/>
        </p:nvSpPr>
        <p:spPr bwMode="auto">
          <a:xfrm>
            <a:off x="609600" y="6172200"/>
            <a:ext cx="7924800" cy="1588"/>
          </a:xfrm>
          <a:prstGeom prst="line">
            <a:avLst/>
          </a:prstGeom>
          <a:noFill/>
          <a:ln w="3240">
            <a:solidFill>
              <a:srgbClr val="CC0000"/>
            </a:solidFill>
            <a:miter lim="800000"/>
            <a:headEnd/>
            <a:tailEnd/>
          </a:ln>
          <a:effectLst/>
        </p:spPr>
        <p:txBody>
          <a:bodyPr/>
          <a:lstStyle/>
          <a:p>
            <a:pPr>
              <a:buFont typeface="Arial" charset="0"/>
              <a:buNone/>
              <a:defRPr/>
            </a:pPr>
            <a:endParaRPr lang="fr-FR">
              <a:latin typeface="Arial" charset="0"/>
              <a:cs typeface="Arial" charset="0"/>
            </a:endParaRPr>
          </a:p>
        </p:txBody>
      </p:sp>
      <p:sp>
        <p:nvSpPr>
          <p:cNvPr id="1028" name="Rectangle 4">
            <a:extLst>
              <a:ext uri="{FF2B5EF4-FFF2-40B4-BE49-F238E27FC236}">
                <a16:creationId xmlns:a16="http://schemas.microsoft.com/office/drawing/2014/main" id="{8CF64EBB-CFA3-41F9-8C5C-EF6DA8F7F132}"/>
              </a:ext>
            </a:extLst>
          </p:cNvPr>
          <p:cNvSpPr>
            <a:spLocks noGrp="1" noChangeArrowheads="1"/>
          </p:cNvSpPr>
          <p:nvPr>
            <p:ph type="dt"/>
          </p:nvPr>
        </p:nvSpPr>
        <p:spPr bwMode="auto">
          <a:xfrm>
            <a:off x="609600" y="6245225"/>
            <a:ext cx="19748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latin typeface="+mn-lt"/>
                <a:cs typeface="Arial" charset="0"/>
              </a:defRPr>
            </a:lvl1pPr>
          </a:lstStyle>
          <a:p>
            <a:pPr>
              <a:defRPr/>
            </a:pPr>
            <a:r>
              <a:rPr lang="en-US"/>
              <a:t>23/01/09</a:t>
            </a:r>
            <a:endParaRPr lang="en-GB"/>
          </a:p>
        </p:txBody>
      </p:sp>
      <p:sp>
        <p:nvSpPr>
          <p:cNvPr id="1029" name="Rectangle 5">
            <a:extLst>
              <a:ext uri="{FF2B5EF4-FFF2-40B4-BE49-F238E27FC236}">
                <a16:creationId xmlns:a16="http://schemas.microsoft.com/office/drawing/2014/main" id="{800C8EF7-D63F-46CB-A6E6-5A4CD433F36C}"/>
              </a:ext>
            </a:extLst>
          </p:cNvPr>
          <p:cNvSpPr>
            <a:spLocks noGrp="1" noChangeArrowheads="1"/>
          </p:cNvSpPr>
          <p:nvPr>
            <p:ph type="ftr"/>
          </p:nvPr>
        </p:nvSpPr>
        <p:spPr bwMode="auto">
          <a:xfrm>
            <a:off x="3124200" y="6245225"/>
            <a:ext cx="28892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latin typeface="+mn-lt"/>
                <a:cs typeface="Arial" charset="0"/>
              </a:defRPr>
            </a:lvl1pPr>
          </a:lstStyle>
          <a:p>
            <a:pPr>
              <a:defRPr/>
            </a:pPr>
            <a:r>
              <a:rPr lang="en-GB"/>
              <a:t>© Tous droits réservés. </a:t>
            </a:r>
          </a:p>
        </p:txBody>
      </p:sp>
      <p:sp>
        <p:nvSpPr>
          <p:cNvPr id="1030" name="Rectangle 6">
            <a:extLst>
              <a:ext uri="{FF2B5EF4-FFF2-40B4-BE49-F238E27FC236}">
                <a16:creationId xmlns:a16="http://schemas.microsoft.com/office/drawing/2014/main" id="{571AF6A0-4A27-4C7E-9708-8EA18403052C}"/>
              </a:ext>
            </a:extLst>
          </p:cNvPr>
          <p:cNvSpPr>
            <a:spLocks noGrp="1" noChangeArrowheads="1"/>
          </p:cNvSpPr>
          <p:nvPr>
            <p:ph type="sldNum"/>
          </p:nvPr>
        </p:nvSpPr>
        <p:spPr bwMode="auto">
          <a:xfrm>
            <a:off x="6553200" y="6245225"/>
            <a:ext cx="1974850" cy="4714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Font typeface="Verdana" panose="020B0604030504040204" pitchFamily="34" charset="0"/>
              <a:buNone/>
              <a:defRPr sz="1200">
                <a:solidFill>
                  <a:srgbClr val="000000"/>
                </a:solidFill>
                <a:latin typeface="Verdana" panose="020B0604030504040204" pitchFamily="34" charset="0"/>
              </a:defRPr>
            </a:lvl1pPr>
          </a:lstStyle>
          <a:p>
            <a:fld id="{C11FA5E1-39CC-4FCF-A730-54A180944476}"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p:txStyles>
    <p:titleStyle>
      <a:lvl1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mj-lt"/>
          <a:ea typeface="+mj-ea"/>
          <a:cs typeface="+mj-cs"/>
        </a:defRPr>
      </a:lvl1pPr>
      <a:lvl2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2pPr>
      <a:lvl3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3pPr>
      <a:lvl4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4pPr>
      <a:lvl5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ea typeface="+mn-ea"/>
          <a:cs typeface="+mn-cs"/>
        </a:defRPr>
      </a:lvl1pPr>
      <a:lvl2pPr marL="901700" indent="-433388"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cs typeface="+mn-cs"/>
        </a:defRPr>
      </a:lvl2pPr>
      <a:lvl3pPr marL="1298575" indent="-390525" algn="l" defTabSz="449263" rtl="0" eaLnBrk="0" fontAlgn="base" hangingPunct="0">
        <a:lnSpc>
          <a:spcPct val="104000"/>
        </a:lnSpc>
        <a:spcBef>
          <a:spcPts val="400"/>
        </a:spcBef>
        <a:spcAft>
          <a:spcPct val="0"/>
        </a:spcAft>
        <a:buClr>
          <a:srgbClr val="CC0000"/>
        </a:buClr>
        <a:buSzPct val="60000"/>
        <a:buFont typeface="Wingdings" panose="05000000000000000000" pitchFamily="2" charset="2"/>
        <a:buChar char=""/>
        <a:defRPr sz="1600">
          <a:solidFill>
            <a:srgbClr val="000000"/>
          </a:solidFill>
          <a:latin typeface="+mn-lt"/>
          <a:cs typeface="+mn-cs"/>
        </a:defRPr>
      </a:lvl3pPr>
      <a:lvl4pPr marL="1687513" indent="-387350"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cs typeface="+mn-cs"/>
        </a:defRPr>
      </a:lvl4pPr>
      <a:lvl5pPr marL="2087563" indent="-398463" algn="l" defTabSz="449263" rtl="0" eaLnBrk="0" fontAlgn="base" hangingPunct="0">
        <a:lnSpc>
          <a:spcPct val="104000"/>
        </a:lnSpc>
        <a:spcBef>
          <a:spcPts val="500"/>
        </a:spcBef>
        <a:spcAft>
          <a:spcPct val="0"/>
        </a:spcAft>
        <a:buClr>
          <a:srgbClr val="CC0000"/>
        </a:buClr>
        <a:buSzPct val="90000"/>
        <a:buFont typeface="Wingdings" panose="05000000000000000000"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2F016720-1BB9-4F7F-BAD4-EF563F16E344}"/>
              </a:ext>
            </a:extLst>
          </p:cNvPr>
          <p:cNvSpPr>
            <a:spLocks noGrp="1" noChangeArrowheads="1"/>
          </p:cNvSpPr>
          <p:nvPr>
            <p:ph type="title"/>
          </p:nvPr>
        </p:nvSpPr>
        <p:spPr bwMode="auto">
          <a:xfrm>
            <a:off x="685800" y="990600"/>
            <a:ext cx="776605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b" anchorCtr="0" compatLnSpc="1">
            <a:prstTxWarp prst="textNoShape">
              <a:avLst/>
            </a:prstTxWarp>
          </a:bodyPr>
          <a:lstStyle/>
          <a:p>
            <a:pPr lvl="0"/>
            <a:r>
              <a:rPr lang="en-GB" altLang="en-US"/>
              <a:t>Click to edit the title text format</a:t>
            </a:r>
          </a:p>
        </p:txBody>
      </p:sp>
      <p:sp>
        <p:nvSpPr>
          <p:cNvPr id="2" name="Rectangle 2">
            <a:extLst>
              <a:ext uri="{FF2B5EF4-FFF2-40B4-BE49-F238E27FC236}">
                <a16:creationId xmlns:a16="http://schemas.microsoft.com/office/drawing/2014/main" id="{4502676E-87A4-4925-BC32-ECCC7B6D3CB4}"/>
              </a:ext>
            </a:extLst>
          </p:cNvPr>
          <p:cNvSpPr>
            <a:spLocks noGrp="1" noChangeArrowheads="1"/>
          </p:cNvSpPr>
          <p:nvPr>
            <p:ph type="dt"/>
          </p:nvPr>
        </p:nvSpPr>
        <p:spPr bwMode="auto">
          <a:xfrm>
            <a:off x="685800" y="6248400"/>
            <a:ext cx="18986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Font typeface="Verdana" pitchFamily="34" charset="0"/>
              <a:buNone/>
              <a:tabLst>
                <a:tab pos="723900" algn="l"/>
                <a:tab pos="1447800" algn="l"/>
              </a:tabLst>
              <a:defRPr sz="1200" smtClean="0">
                <a:solidFill>
                  <a:srgbClr val="000000"/>
                </a:solidFill>
                <a:latin typeface="+mn-lt"/>
                <a:ea typeface="Arial Unicode MS" pitchFamily="34" charset="-128"/>
                <a:cs typeface="Arial Unicode MS" pitchFamily="34" charset="-128"/>
              </a:defRPr>
            </a:lvl1pPr>
          </a:lstStyle>
          <a:p>
            <a:pPr>
              <a:defRPr/>
            </a:pPr>
            <a:r>
              <a:rPr lang="en-US"/>
              <a:t>23/01/09</a:t>
            </a:r>
            <a:endParaRPr lang="en-GB"/>
          </a:p>
        </p:txBody>
      </p:sp>
      <p:sp>
        <p:nvSpPr>
          <p:cNvPr id="2051" name="Rectangle 3">
            <a:extLst>
              <a:ext uri="{FF2B5EF4-FFF2-40B4-BE49-F238E27FC236}">
                <a16:creationId xmlns:a16="http://schemas.microsoft.com/office/drawing/2014/main" id="{988B9F61-3417-4356-9625-6AFC663AC007}"/>
              </a:ext>
            </a:extLst>
          </p:cNvPr>
          <p:cNvSpPr>
            <a:spLocks noGrp="1" noChangeArrowheads="1"/>
          </p:cNvSpPr>
          <p:nvPr>
            <p:ph type="ftr"/>
          </p:nvPr>
        </p:nvSpPr>
        <p:spPr bwMode="auto">
          <a:xfrm>
            <a:off x="3124200" y="6248400"/>
            <a:ext cx="28892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buFont typeface="Verdana" pitchFamily="34" charset="0"/>
              <a:buNone/>
              <a:tabLst>
                <a:tab pos="723900" algn="l"/>
                <a:tab pos="1447800" algn="l"/>
                <a:tab pos="2171700" algn="l"/>
              </a:tabLst>
              <a:defRPr sz="1200" smtClean="0">
                <a:solidFill>
                  <a:srgbClr val="000000"/>
                </a:solidFill>
                <a:latin typeface="+mn-lt"/>
                <a:ea typeface="Arial Unicode MS" pitchFamily="34" charset="-128"/>
                <a:cs typeface="Arial Unicode MS" pitchFamily="34" charset="-128"/>
              </a:defRPr>
            </a:lvl1pPr>
          </a:lstStyle>
          <a:p>
            <a:pPr>
              <a:defRPr/>
            </a:pPr>
            <a:r>
              <a:rPr lang="en-GB"/>
              <a:t>© Tous droits réservés. </a:t>
            </a:r>
          </a:p>
        </p:txBody>
      </p:sp>
      <p:sp>
        <p:nvSpPr>
          <p:cNvPr id="2052" name="Rectangle 4">
            <a:extLst>
              <a:ext uri="{FF2B5EF4-FFF2-40B4-BE49-F238E27FC236}">
                <a16:creationId xmlns:a16="http://schemas.microsoft.com/office/drawing/2014/main" id="{23710280-9A02-4A8B-98C0-E83613A8913E}"/>
              </a:ext>
            </a:extLst>
          </p:cNvPr>
          <p:cNvSpPr>
            <a:spLocks noGrp="1" noChangeArrowheads="1"/>
          </p:cNvSpPr>
          <p:nvPr>
            <p:ph type="sldNum"/>
          </p:nvPr>
        </p:nvSpPr>
        <p:spPr bwMode="auto">
          <a:xfrm>
            <a:off x="6553200" y="6248400"/>
            <a:ext cx="1898650" cy="45085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Font typeface="Verdana" panose="020B0604030504040204" pitchFamily="34" charset="0"/>
              <a:buNone/>
              <a:defRPr sz="1200">
                <a:solidFill>
                  <a:srgbClr val="000000"/>
                </a:solidFill>
                <a:latin typeface="Verdana" panose="020B0604030504040204" pitchFamily="34" charset="0"/>
                <a:ea typeface="Arial Unicode MS" pitchFamily="34" charset="-128"/>
              </a:defRPr>
            </a:lvl1pPr>
          </a:lstStyle>
          <a:p>
            <a:fld id="{7600B25C-5404-4BF1-B3BB-3D4FF1B9EF9E}" type="slidenum">
              <a:rPr lang="en-GB" altLang="en-US"/>
              <a:pPr/>
              <a:t>‹#›</a:t>
            </a:fld>
            <a:endParaRPr lang="en-GB" altLang="en-US"/>
          </a:p>
        </p:txBody>
      </p:sp>
      <p:sp>
        <p:nvSpPr>
          <p:cNvPr id="2053" name="AutoShape 5">
            <a:extLst>
              <a:ext uri="{FF2B5EF4-FFF2-40B4-BE49-F238E27FC236}">
                <a16:creationId xmlns:a16="http://schemas.microsoft.com/office/drawing/2014/main" id="{523EA6B9-3111-4709-A619-B4BC420A7BFE}"/>
              </a:ext>
            </a:extLst>
          </p:cNvPr>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CC0000"/>
          </a:solidFill>
          <a:ln w="9360">
            <a:solidFill>
              <a:srgbClr val="CC0000"/>
            </a:solidFill>
            <a:round/>
            <a:headEnd/>
            <a:tailEnd/>
          </a:ln>
          <a:effectLst/>
        </p:spPr>
        <p:txBody>
          <a:bodyPr wrap="none" anchor="ctr"/>
          <a:lstStyle/>
          <a:p>
            <a:pPr>
              <a:buFont typeface="Arial" charset="0"/>
              <a:buNone/>
              <a:defRPr/>
            </a:pPr>
            <a:endParaRPr lang="fr-FR">
              <a:latin typeface="Arial" charset="0"/>
              <a:cs typeface="Arial" charset="0"/>
            </a:endParaRPr>
          </a:p>
        </p:txBody>
      </p:sp>
      <p:sp>
        <p:nvSpPr>
          <p:cNvPr id="2055" name="Rectangle 6">
            <a:extLst>
              <a:ext uri="{FF2B5EF4-FFF2-40B4-BE49-F238E27FC236}">
                <a16:creationId xmlns:a16="http://schemas.microsoft.com/office/drawing/2014/main" id="{9D728972-EDB0-4327-9307-109665655AB9}"/>
              </a:ext>
            </a:extLst>
          </p:cNvPr>
          <p:cNvSpPr>
            <a:spLocks noGrp="1" noChangeArrowheads="1"/>
          </p:cNvSpPr>
          <p:nvPr>
            <p:ph type="body" idx="1"/>
          </p:nvPr>
        </p:nvSpPr>
        <p:spPr bwMode="auto">
          <a:xfrm>
            <a:off x="457200" y="1604963"/>
            <a:ext cx="82232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mj-lt"/>
          <a:ea typeface="+mj-ea"/>
          <a:cs typeface="+mj-cs"/>
        </a:defRPr>
      </a:lvl1pPr>
      <a:lvl2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2pPr>
      <a:lvl3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3pPr>
      <a:lvl4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4pPr>
      <a:lvl5pPr algn="l" defTabSz="449263" rtl="0" eaLnBrk="0" fontAlgn="base" hangingPunct="0">
        <a:lnSpc>
          <a:spcPct val="104000"/>
        </a:lnSpc>
        <a:spcBef>
          <a:spcPct val="0"/>
        </a:spcBef>
        <a:spcAft>
          <a:spcPct val="0"/>
        </a:spcAft>
        <a:buClr>
          <a:srgbClr val="000000"/>
        </a:buClr>
        <a:buSzPct val="100000"/>
        <a:buFont typeface="Verdana" panose="020B0604030504040204" pitchFamily="34" charset="0"/>
        <a:defRPr sz="1600">
          <a:solidFill>
            <a:srgbClr val="000000"/>
          </a:solidFill>
          <a:latin typeface="Verdana" pitchFamily="34" charset="0"/>
          <a:cs typeface="Arial" charset="0"/>
        </a:defRPr>
      </a:lvl5pPr>
      <a:lvl6pPr marL="4572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6pPr>
      <a:lvl7pPr marL="9144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7pPr>
      <a:lvl8pPr marL="13716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8pPr>
      <a:lvl9pPr marL="1828800" algn="l" defTabSz="449263" rtl="0" fontAlgn="base">
        <a:lnSpc>
          <a:spcPct val="104000"/>
        </a:lnSpc>
        <a:spcBef>
          <a:spcPct val="0"/>
        </a:spcBef>
        <a:spcAft>
          <a:spcPct val="0"/>
        </a:spcAft>
        <a:buClr>
          <a:srgbClr val="000000"/>
        </a:buClr>
        <a:buSzPct val="100000"/>
        <a:buFont typeface="Verdana" pitchFamily="34" charset="0"/>
        <a:defRPr sz="1600">
          <a:solidFill>
            <a:srgbClr val="000000"/>
          </a:solidFill>
          <a:latin typeface="Verdana" pitchFamily="34" charset="0"/>
          <a:cs typeface="Arial" charset="0"/>
        </a:defRPr>
      </a:lvl9pPr>
    </p:titleStyle>
    <p:bodyStyle>
      <a:lvl1pPr marL="463550" indent="-463550"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ea typeface="+mn-ea"/>
          <a:cs typeface="+mn-cs"/>
        </a:defRPr>
      </a:lvl1pPr>
      <a:lvl2pPr marL="901700" indent="-433388"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cs typeface="+mn-cs"/>
        </a:defRPr>
      </a:lvl2pPr>
      <a:lvl3pPr marL="1298575" indent="-390525" algn="l" defTabSz="449263" rtl="0" eaLnBrk="0" fontAlgn="base" hangingPunct="0">
        <a:lnSpc>
          <a:spcPct val="104000"/>
        </a:lnSpc>
        <a:spcBef>
          <a:spcPts val="400"/>
        </a:spcBef>
        <a:spcAft>
          <a:spcPct val="0"/>
        </a:spcAft>
        <a:buClr>
          <a:srgbClr val="CC0000"/>
        </a:buClr>
        <a:buSzPct val="60000"/>
        <a:buFont typeface="Wingdings" panose="05000000000000000000" pitchFamily="2" charset="2"/>
        <a:buChar char=""/>
        <a:defRPr sz="1600">
          <a:solidFill>
            <a:srgbClr val="000000"/>
          </a:solidFill>
          <a:latin typeface="+mn-lt"/>
          <a:cs typeface="+mn-cs"/>
        </a:defRPr>
      </a:lvl3pPr>
      <a:lvl4pPr marL="1687513" indent="-387350" algn="l" defTabSz="449263" rtl="0" eaLnBrk="0" fontAlgn="base" hangingPunct="0">
        <a:lnSpc>
          <a:spcPct val="104000"/>
        </a:lnSpc>
        <a:spcBef>
          <a:spcPts val="400"/>
        </a:spcBef>
        <a:spcAft>
          <a:spcPct val="0"/>
        </a:spcAft>
        <a:buClr>
          <a:srgbClr val="CC0000"/>
        </a:buClr>
        <a:buSzPct val="65000"/>
        <a:buFont typeface="Wingdings" panose="05000000000000000000" pitchFamily="2" charset="2"/>
        <a:buChar char=""/>
        <a:defRPr sz="1600">
          <a:solidFill>
            <a:srgbClr val="000000"/>
          </a:solidFill>
          <a:latin typeface="+mn-lt"/>
          <a:cs typeface="+mn-cs"/>
        </a:defRPr>
      </a:lvl4pPr>
      <a:lvl5pPr marL="2087563" indent="-398463" algn="l" defTabSz="449263" rtl="0" eaLnBrk="0" fontAlgn="base" hangingPunct="0">
        <a:lnSpc>
          <a:spcPct val="104000"/>
        </a:lnSpc>
        <a:spcBef>
          <a:spcPts val="500"/>
        </a:spcBef>
        <a:spcAft>
          <a:spcPct val="0"/>
        </a:spcAft>
        <a:buClr>
          <a:srgbClr val="CC0000"/>
        </a:buClr>
        <a:buSzPct val="90000"/>
        <a:buFont typeface="Wingdings" panose="05000000000000000000" pitchFamily="2" charset="2"/>
        <a:buChar char=""/>
        <a:defRPr sz="1600">
          <a:solidFill>
            <a:srgbClr val="000000"/>
          </a:solidFill>
          <a:latin typeface="+mn-lt"/>
          <a:cs typeface="+mn-cs"/>
        </a:defRPr>
      </a:lvl5pPr>
      <a:lvl6pPr marL="25447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6pPr>
      <a:lvl7pPr marL="30019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7pPr>
      <a:lvl8pPr marL="34591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8pPr>
      <a:lvl9pPr marL="3916363" indent="-398463" algn="l" defTabSz="449263" rtl="0" fontAlgn="base">
        <a:lnSpc>
          <a:spcPct val="104000"/>
        </a:lnSpc>
        <a:spcBef>
          <a:spcPts val="500"/>
        </a:spcBef>
        <a:spcAft>
          <a:spcPct val="0"/>
        </a:spcAft>
        <a:buClr>
          <a:srgbClr val="CC0000"/>
        </a:buClr>
        <a:buSzPct val="90000"/>
        <a:buFont typeface="Wingdings" pitchFamily="2" charset="2"/>
        <a:buChar char=""/>
        <a:defRPr sz="1600">
          <a:solidFill>
            <a:srgbClr val="000000"/>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help.sap.com/saphelp_46c/helpdata/fr/d4/d1e384c02d11d283b60000e8323965/content.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help.sap.com/saphelp_46c/helpdata/fr/2d/3515be448c11d189420000e829fbbd/content.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help.sap.com/saphelp_46c/helpdata/fr/54/42bdb8f0b611d283e60000e8323965/content.ht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1">
            <a:extLst>
              <a:ext uri="{FF2B5EF4-FFF2-40B4-BE49-F238E27FC236}">
                <a16:creationId xmlns:a16="http://schemas.microsoft.com/office/drawing/2014/main" id="{46D50094-E0A3-4D00-AC0C-12E30E819C56}"/>
              </a:ext>
            </a:extLst>
          </p:cNvPr>
          <p:cNvSpPr>
            <a:spLocks noGrp="1" noChangeArrowheads="1"/>
          </p:cNvSpPr>
          <p:nvPr>
            <p:ph type="title"/>
          </p:nvPr>
        </p:nvSpPr>
        <p:spPr>
          <a:xfrm>
            <a:off x="722313" y="4406900"/>
            <a:ext cx="7772400" cy="1362075"/>
          </a:xfrm>
        </p:spPr>
        <p:txBody>
          <a:bodyPr wrap="square" anchor="t">
            <a:normAutofit/>
          </a:bodyPr>
          <a:lstStyle/>
          <a:p>
            <a:pPr eaLnBrk="1" hangingPunct="1">
              <a:lnSpc>
                <a:spcPct val="9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200"/>
              <a:t>Guide </a:t>
            </a:r>
            <a:r>
              <a:rPr lang="en-GB" altLang="en-US" sz="2200" err="1"/>
              <a:t>fonctionnel</a:t>
            </a:r>
            <a:r>
              <a:rPr lang="en-GB" altLang="en-US" sz="2200"/>
              <a:t> SAP par Mickaël QUESNOT ©</a:t>
            </a:r>
            <a:br>
              <a:rPr lang="en-GB" altLang="en-US" sz="2200"/>
            </a:br>
            <a:r>
              <a:rPr lang="en-GB" altLang="en-US" sz="2200"/>
              <a:t>QE01 - </a:t>
            </a:r>
            <a:r>
              <a:rPr lang="en-GB" altLang="en-US" sz="2200" err="1"/>
              <a:t>Saisir</a:t>
            </a:r>
            <a:r>
              <a:rPr lang="en-GB" altLang="en-US" sz="2200"/>
              <a:t> </a:t>
            </a:r>
            <a:br>
              <a:rPr lang="en-GB" altLang="en-US" sz="2200"/>
            </a:br>
            <a:r>
              <a:rPr lang="fr-FR" altLang="en-US" sz="2200"/>
              <a:t>Gestion des résultats des </a:t>
            </a:r>
            <a:r>
              <a:rPr lang="fr-FR" altLang="en-US" sz="2200" err="1"/>
              <a:t>caractér</a:t>
            </a:r>
            <a:r>
              <a:rPr lang="fr-FR" altLang="en-US" sz="2200"/>
              <a:t>.</a:t>
            </a:r>
            <a:r>
              <a:rPr lang="en-GB" altLang="en-US" sz="2200"/>
              <a:t>   </a:t>
            </a:r>
          </a:p>
        </p:txBody>
      </p:sp>
      <p:sp>
        <p:nvSpPr>
          <p:cNvPr id="3078" name="Rectangle 2">
            <a:extLst>
              <a:ext uri="{FF2B5EF4-FFF2-40B4-BE49-F238E27FC236}">
                <a16:creationId xmlns:a16="http://schemas.microsoft.com/office/drawing/2014/main" id="{52CD4773-F3F2-48A2-AE7A-456A0F249710}"/>
              </a:ext>
            </a:extLst>
          </p:cNvPr>
          <p:cNvSpPr>
            <a:spLocks noGrp="1" noChangeArrowheads="1"/>
          </p:cNvSpPr>
          <p:nvPr>
            <p:ph type="body" idx="1"/>
          </p:nvPr>
        </p:nvSpPr>
        <p:spPr>
          <a:xfrm>
            <a:off x="722313" y="2906713"/>
            <a:ext cx="7772400" cy="1500187"/>
          </a:xfrm>
        </p:spPr>
        <p:txBody>
          <a:bodyPr wrap="square" lIns="90000" tIns="46800" rIns="90000" bIns="46800" anchor="b">
            <a:normAutofit/>
          </a:bodyPr>
          <a:lstStyle/>
          <a:p>
            <a:pPr marL="457200" lvl="1" indent="7938" eaLnBrk="1" hangingPunct="1">
              <a:spcBef>
                <a:spcPts val="450"/>
              </a:spcBef>
              <a:buFont typeface="Wingdings" panose="05000000000000000000" pitchFamily="2"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fr-FR" altLang="en-US" sz="2000" i="1"/>
              <a:t>Saisie des résultats (QM-IM-RR) </a:t>
            </a:r>
            <a:r>
              <a:rPr lang="fr-FR" altLang="en-US" sz="2000"/>
              <a:t> </a:t>
            </a:r>
            <a:endParaRPr lang="en-GB" altLang="en-US" sz="2000"/>
          </a:p>
        </p:txBody>
      </p:sp>
      <p:sp>
        <p:nvSpPr>
          <p:cNvPr id="4" name="Espace réservé de la date 2">
            <a:extLst>
              <a:ext uri="{FF2B5EF4-FFF2-40B4-BE49-F238E27FC236}">
                <a16:creationId xmlns:a16="http://schemas.microsoft.com/office/drawing/2014/main" id="{29CA69D5-E74A-4947-84D6-1FCFDCED482B}"/>
              </a:ext>
            </a:extLst>
          </p:cNvPr>
          <p:cNvSpPr>
            <a:spLocks noGrp="1"/>
          </p:cNvSpPr>
          <p:nvPr>
            <p:ph type="dt" idx="10"/>
          </p:nvPr>
        </p:nvSpPr>
        <p:spPr>
          <a:xfrm>
            <a:off x="685800" y="6248400"/>
            <a:ext cx="1898650" cy="450850"/>
          </a:xfrm>
        </p:spPr>
        <p:txBody>
          <a:bodyPr wrap="square" anchor="t">
            <a:normAutofit/>
          </a:bodyPr>
          <a:lstStyle/>
          <a:p>
            <a:pPr>
              <a:spcAft>
                <a:spcPts val="600"/>
              </a:spcAft>
              <a:defRPr/>
            </a:pPr>
            <a:r>
              <a:rPr lang="en-US"/>
              <a:t>23/01/09</a:t>
            </a:r>
            <a:endParaRPr lang="en-GB"/>
          </a:p>
        </p:txBody>
      </p:sp>
      <p:sp>
        <p:nvSpPr>
          <p:cNvPr id="5" name="Espace réservé du pied de page 3">
            <a:extLst>
              <a:ext uri="{FF2B5EF4-FFF2-40B4-BE49-F238E27FC236}">
                <a16:creationId xmlns:a16="http://schemas.microsoft.com/office/drawing/2014/main" id="{4A2376B3-48C3-4FAA-AA23-497C42011D2C}"/>
              </a:ext>
            </a:extLst>
          </p:cNvPr>
          <p:cNvSpPr>
            <a:spLocks noGrp="1"/>
          </p:cNvSpPr>
          <p:nvPr>
            <p:ph type="ftr" idx="11"/>
          </p:nvPr>
        </p:nvSpPr>
        <p:spPr>
          <a:xfrm>
            <a:off x="3124200" y="6248400"/>
            <a:ext cx="2889250" cy="450850"/>
          </a:xfrm>
        </p:spPr>
        <p:txBody>
          <a:bodyPr wrap="square" anchor="t">
            <a:normAutofit/>
          </a:bodyPr>
          <a:lstStyle/>
          <a:p>
            <a:pPr>
              <a:spcAft>
                <a:spcPts val="600"/>
              </a:spcAft>
              <a:defRPr/>
            </a:pPr>
            <a:r>
              <a:rPr lang="en-GB"/>
              <a:t>© Tous droits réservés. </a:t>
            </a:r>
          </a:p>
        </p:txBody>
      </p:sp>
      <p:sp>
        <p:nvSpPr>
          <p:cNvPr id="6" name="Espace réservé du numéro de diapositive 4">
            <a:extLst>
              <a:ext uri="{FF2B5EF4-FFF2-40B4-BE49-F238E27FC236}">
                <a16:creationId xmlns:a16="http://schemas.microsoft.com/office/drawing/2014/main" id="{78AD96EE-F2A6-4329-BF2C-5C8A661983F3}"/>
              </a:ext>
            </a:extLst>
          </p:cNvPr>
          <p:cNvSpPr>
            <a:spLocks noGrp="1"/>
          </p:cNvSpPr>
          <p:nvPr>
            <p:ph type="sldNum" idx="12"/>
          </p:nvPr>
        </p:nvSpPr>
        <p:spPr>
          <a:xfrm>
            <a:off x="6553200" y="6248400"/>
            <a:ext cx="1898650" cy="450850"/>
          </a:xfrm>
        </p:spPr>
        <p:txBody>
          <a:bodyPr wrap="square" anchor="t">
            <a:normAutofit/>
          </a:bodyPr>
          <a:lstStyle>
            <a:lvl1pPr eaLnBrk="0" hangingPunct="0">
              <a:tabLst>
                <a:tab pos="723900" algn="l"/>
                <a:tab pos="1447800"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723900" algn="l"/>
                <a:tab pos="1447800"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723900" algn="l"/>
                <a:tab pos="1447800"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723900" algn="l"/>
                <a:tab pos="1447800"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723900" algn="l"/>
                <a:tab pos="1447800"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723900" algn="l"/>
                <a:tab pos="1447800" algn="l"/>
              </a:tabLst>
              <a:defRPr>
                <a:solidFill>
                  <a:schemeClr val="bg1"/>
                </a:solidFill>
                <a:latin typeface="Arial" panose="020B0604020202020204" pitchFamily="34" charset="0"/>
                <a:cs typeface="Arial" panose="020B0604020202020204" pitchFamily="34" charset="0"/>
              </a:defRPr>
            </a:lvl9pPr>
          </a:lstStyle>
          <a:p>
            <a:pPr eaLnBrk="1" hangingPunct="1">
              <a:spcAft>
                <a:spcPts val="600"/>
              </a:spcAft>
            </a:pPr>
            <a:fld id="{668C4562-6182-46B0-BB13-8589BB1FF7F7}" type="slidenum">
              <a:rPr lang="en-GB" altLang="en-US">
                <a:solidFill>
                  <a:srgbClr val="000000"/>
                </a:solidFill>
              </a:rPr>
              <a:pPr eaLnBrk="1" hangingPunct="1">
                <a:spcAft>
                  <a:spcPts val="600"/>
                </a:spcAft>
              </a:pPr>
              <a:t>1</a:t>
            </a:fld>
            <a:endParaRPr lang="en-GB" altLang="en-US">
              <a:solidFill>
                <a:srgbClr val="000000"/>
              </a:solidFil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CB975055-1F52-4B79-AECA-CE35C1937EFA}"/>
              </a:ext>
            </a:extLst>
          </p:cNvPr>
          <p:cNvSpPr>
            <a:spLocks noGrp="1"/>
          </p:cNvSpPr>
          <p:nvPr>
            <p:ph type="dt" sz="quarter" idx="10"/>
          </p:nvPr>
        </p:nvSpPr>
        <p:spPr/>
        <p:txBody>
          <a:bodyPr/>
          <a:lstStyle/>
          <a:p>
            <a:pPr>
              <a:defRPr/>
            </a:pPr>
            <a:r>
              <a:rPr lang="en-US"/>
              <a:t>23/01/09</a:t>
            </a:r>
            <a:endParaRPr lang="en-GB"/>
          </a:p>
        </p:txBody>
      </p:sp>
      <p:sp>
        <p:nvSpPr>
          <p:cNvPr id="5" name="Espace réservé du pied de page 4">
            <a:extLst>
              <a:ext uri="{FF2B5EF4-FFF2-40B4-BE49-F238E27FC236}">
                <a16:creationId xmlns:a16="http://schemas.microsoft.com/office/drawing/2014/main" id="{DB5C1513-E5D7-49ED-B02D-468478E31F65}"/>
              </a:ext>
            </a:extLst>
          </p:cNvPr>
          <p:cNvSpPr>
            <a:spLocks noGrp="1"/>
          </p:cNvSpPr>
          <p:nvPr>
            <p:ph type="ftr" sz="quarter" idx="11"/>
          </p:nvPr>
        </p:nvSpPr>
        <p:spPr/>
        <p:txBody>
          <a:bodyPr/>
          <a:lstStyle/>
          <a:p>
            <a:pPr>
              <a:defRPr/>
            </a:pPr>
            <a:r>
              <a:rPr lang="en-GB"/>
              <a:t>© Tous droits réservés. </a:t>
            </a:r>
          </a:p>
        </p:txBody>
      </p:sp>
      <p:sp>
        <p:nvSpPr>
          <p:cNvPr id="6" name="Espace réservé du numéro de diapositive 5">
            <a:extLst>
              <a:ext uri="{FF2B5EF4-FFF2-40B4-BE49-F238E27FC236}">
                <a16:creationId xmlns:a16="http://schemas.microsoft.com/office/drawing/2014/main" id="{AA19E989-C981-45EC-A627-DD62B201073D}"/>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E60B8F8F-6A44-4295-8241-9C45B7ACF770}" type="slidenum">
              <a:rPr lang="en-GB" altLang="en-US">
                <a:solidFill>
                  <a:srgbClr val="000000"/>
                </a:solidFill>
                <a:latin typeface="Verdana" panose="020B0604030504040204" pitchFamily="34" charset="0"/>
              </a:rPr>
              <a:pPr eaLnBrk="1" hangingPunct="1"/>
              <a:t>10</a:t>
            </a:fld>
            <a:endParaRPr lang="en-GB" altLang="en-US">
              <a:solidFill>
                <a:srgbClr val="000000"/>
              </a:solidFill>
              <a:latin typeface="Verdana" panose="020B0604030504040204" pitchFamily="34" charset="0"/>
            </a:endParaRPr>
          </a:p>
        </p:txBody>
      </p:sp>
      <p:sp>
        <p:nvSpPr>
          <p:cNvPr id="13317" name="Rectangle 2">
            <a:extLst>
              <a:ext uri="{FF2B5EF4-FFF2-40B4-BE49-F238E27FC236}">
                <a16:creationId xmlns:a16="http://schemas.microsoft.com/office/drawing/2014/main" id="{A4353566-3419-43F7-BEE7-279DA7E20277}"/>
              </a:ext>
            </a:extLst>
          </p:cNvPr>
          <p:cNvSpPr>
            <a:spLocks noGrp="1" noChangeArrowheads="1"/>
          </p:cNvSpPr>
          <p:nvPr>
            <p:ph type="title"/>
          </p:nvPr>
        </p:nvSpPr>
        <p:spPr/>
        <p:txBody>
          <a:bodyPr/>
          <a:lstStyle/>
          <a:p>
            <a:pPr eaLnBrk="1" hangingPunct="1"/>
            <a:r>
              <a:rPr lang="fr-FR" altLang="en-US"/>
              <a:t>3. Sélectionnez </a:t>
            </a:r>
            <a:r>
              <a:rPr lang="fr-FR" altLang="en-US" i="1"/>
              <a:t>Saut </a:t>
            </a:r>
            <a:r>
              <a:rPr lang="fr-FR" altLang="en-US"/>
              <a:t>-&gt; </a:t>
            </a:r>
            <a:r>
              <a:rPr lang="fr-FR" altLang="en-US" i="1"/>
              <a:t>Données de résultats.</a:t>
            </a:r>
            <a:r>
              <a:rPr lang="fr-FR" altLang="en-US"/>
              <a:t> </a:t>
            </a:r>
          </a:p>
        </p:txBody>
      </p:sp>
      <p:pic>
        <p:nvPicPr>
          <p:cNvPr id="13318" name="Picture 3">
            <a:extLst>
              <a:ext uri="{FF2B5EF4-FFF2-40B4-BE49-F238E27FC236}">
                <a16:creationId xmlns:a16="http://schemas.microsoft.com/office/drawing/2014/main" id="{027C4D0A-864F-4ADD-A03E-52F589FF110A}"/>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a:solidFill>
              <a:schemeClr val="tx1"/>
            </a:solid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25DB72DF-7AF1-4906-B797-54F0F0CB78CC}"/>
              </a:ext>
            </a:extLst>
          </p:cNvPr>
          <p:cNvSpPr>
            <a:spLocks noGrp="1"/>
          </p:cNvSpPr>
          <p:nvPr>
            <p:ph type="dt" sz="quarter" idx="10"/>
          </p:nvPr>
        </p:nvSpPr>
        <p:spPr/>
        <p:txBody>
          <a:bodyPr/>
          <a:lstStyle/>
          <a:p>
            <a:pPr>
              <a:defRPr/>
            </a:pPr>
            <a:r>
              <a:rPr lang="en-US"/>
              <a:t>23/01/09</a:t>
            </a:r>
            <a:endParaRPr lang="en-GB"/>
          </a:p>
        </p:txBody>
      </p:sp>
      <p:sp>
        <p:nvSpPr>
          <p:cNvPr id="5" name="Espace réservé du pied de page 4">
            <a:extLst>
              <a:ext uri="{FF2B5EF4-FFF2-40B4-BE49-F238E27FC236}">
                <a16:creationId xmlns:a16="http://schemas.microsoft.com/office/drawing/2014/main" id="{AF16EAEF-D069-4F7B-BF79-840AC1418227}"/>
              </a:ext>
            </a:extLst>
          </p:cNvPr>
          <p:cNvSpPr>
            <a:spLocks noGrp="1"/>
          </p:cNvSpPr>
          <p:nvPr>
            <p:ph type="ftr" sz="quarter" idx="11"/>
          </p:nvPr>
        </p:nvSpPr>
        <p:spPr/>
        <p:txBody>
          <a:bodyPr/>
          <a:lstStyle/>
          <a:p>
            <a:pPr>
              <a:defRPr/>
            </a:pPr>
            <a:r>
              <a:rPr lang="en-GB"/>
              <a:t>© Tous droits réservés. </a:t>
            </a:r>
          </a:p>
        </p:txBody>
      </p:sp>
      <p:sp>
        <p:nvSpPr>
          <p:cNvPr id="6" name="Espace réservé du numéro de diapositive 5">
            <a:extLst>
              <a:ext uri="{FF2B5EF4-FFF2-40B4-BE49-F238E27FC236}">
                <a16:creationId xmlns:a16="http://schemas.microsoft.com/office/drawing/2014/main" id="{4E2848BC-EA55-4F1E-9720-C8D9EB779719}"/>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4340CD72-1296-4DEA-ABE8-708BDEB637D7}" type="slidenum">
              <a:rPr lang="en-GB" altLang="en-US">
                <a:solidFill>
                  <a:srgbClr val="000000"/>
                </a:solidFill>
                <a:latin typeface="Verdana" panose="020B0604030504040204" pitchFamily="34" charset="0"/>
              </a:rPr>
              <a:pPr eaLnBrk="1" hangingPunct="1"/>
              <a:t>11</a:t>
            </a:fld>
            <a:endParaRPr lang="en-GB" altLang="en-US">
              <a:solidFill>
                <a:srgbClr val="000000"/>
              </a:solidFill>
              <a:latin typeface="Verdana" panose="020B0604030504040204" pitchFamily="34" charset="0"/>
            </a:endParaRPr>
          </a:p>
        </p:txBody>
      </p:sp>
      <p:sp>
        <p:nvSpPr>
          <p:cNvPr id="14341" name="Rectangle 2">
            <a:extLst>
              <a:ext uri="{FF2B5EF4-FFF2-40B4-BE49-F238E27FC236}">
                <a16:creationId xmlns:a16="http://schemas.microsoft.com/office/drawing/2014/main" id="{9B639639-F6A0-40FE-BC35-0FF981AD1A58}"/>
              </a:ext>
            </a:extLst>
          </p:cNvPr>
          <p:cNvSpPr>
            <a:spLocks noGrp="1" noChangeArrowheads="1"/>
          </p:cNvSpPr>
          <p:nvPr>
            <p:ph type="title"/>
          </p:nvPr>
        </p:nvSpPr>
        <p:spPr/>
        <p:txBody>
          <a:bodyPr/>
          <a:lstStyle/>
          <a:p>
            <a:pPr eaLnBrk="1" hangingPunct="1"/>
            <a:r>
              <a:rPr lang="fr-FR" altLang="en-US"/>
              <a:t>L’ </a:t>
            </a:r>
            <a:r>
              <a:rPr lang="fr-FR" altLang="en-US">
                <a:hlinkClick r:id="rId2"/>
              </a:rPr>
              <a:t>écran de synthèse des caractéristiques</a:t>
            </a:r>
            <a:r>
              <a:rPr lang="fr-FR" altLang="en-US"/>
              <a:t> apparaît alors. </a:t>
            </a:r>
          </a:p>
        </p:txBody>
      </p:sp>
      <p:pic>
        <p:nvPicPr>
          <p:cNvPr id="14342" name="Picture 3">
            <a:extLst>
              <a:ext uri="{FF2B5EF4-FFF2-40B4-BE49-F238E27FC236}">
                <a16:creationId xmlns:a16="http://schemas.microsoft.com/office/drawing/2014/main" id="{582B262C-6180-41E3-9241-3536E5B5065A}"/>
              </a:ext>
            </a:extLst>
          </p:cNvPr>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ln>
            <a:solidFill>
              <a:schemeClr val="tx1"/>
            </a:solid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a:extLst>
              <a:ext uri="{FF2B5EF4-FFF2-40B4-BE49-F238E27FC236}">
                <a16:creationId xmlns:a16="http://schemas.microsoft.com/office/drawing/2014/main" id="{3DA0E9EE-6161-47E3-A88F-6F9F02E3F6F2}"/>
              </a:ext>
            </a:extLst>
          </p:cNvPr>
          <p:cNvSpPr>
            <a:spLocks noGrp="1"/>
          </p:cNvSpPr>
          <p:nvPr>
            <p:ph type="dt" sz="quarter" idx="10"/>
          </p:nvPr>
        </p:nvSpPr>
        <p:spPr/>
        <p:txBody>
          <a:bodyPr/>
          <a:lstStyle/>
          <a:p>
            <a:pPr>
              <a:defRPr/>
            </a:pPr>
            <a:r>
              <a:rPr lang="en-US"/>
              <a:t>23/01/09</a:t>
            </a:r>
            <a:endParaRPr lang="en-GB"/>
          </a:p>
        </p:txBody>
      </p:sp>
      <p:sp>
        <p:nvSpPr>
          <p:cNvPr id="6" name="Espace réservé du pied de page 4">
            <a:extLst>
              <a:ext uri="{FF2B5EF4-FFF2-40B4-BE49-F238E27FC236}">
                <a16:creationId xmlns:a16="http://schemas.microsoft.com/office/drawing/2014/main" id="{CF4BAA42-8DB2-4180-BCDA-43B6993CE3C9}"/>
              </a:ext>
            </a:extLst>
          </p:cNvPr>
          <p:cNvSpPr>
            <a:spLocks noGrp="1"/>
          </p:cNvSpPr>
          <p:nvPr>
            <p:ph type="ftr" sz="quarter" idx="11"/>
          </p:nvPr>
        </p:nvSpPr>
        <p:spPr/>
        <p:txBody>
          <a:bodyPr/>
          <a:lstStyle/>
          <a:p>
            <a:pPr>
              <a:defRPr/>
            </a:pPr>
            <a:r>
              <a:rPr lang="en-GB"/>
              <a:t>© Tous droits réservés. </a:t>
            </a:r>
          </a:p>
        </p:txBody>
      </p:sp>
      <p:sp>
        <p:nvSpPr>
          <p:cNvPr id="7" name="Espace réservé du numéro de diapositive 5">
            <a:extLst>
              <a:ext uri="{FF2B5EF4-FFF2-40B4-BE49-F238E27FC236}">
                <a16:creationId xmlns:a16="http://schemas.microsoft.com/office/drawing/2014/main" id="{3DDA78A7-3105-4D6D-8BA1-D417DA584C75}"/>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F6AD3B02-B5B9-45A1-819C-0218859B3013}" type="slidenum">
              <a:rPr lang="en-GB" altLang="en-US">
                <a:solidFill>
                  <a:srgbClr val="000000"/>
                </a:solidFill>
                <a:latin typeface="Verdana" panose="020B0604030504040204" pitchFamily="34" charset="0"/>
              </a:rPr>
              <a:pPr eaLnBrk="1" hangingPunct="1"/>
              <a:t>12</a:t>
            </a:fld>
            <a:endParaRPr lang="en-GB" altLang="en-US">
              <a:solidFill>
                <a:srgbClr val="000000"/>
              </a:solidFill>
              <a:latin typeface="Verdana" panose="020B0604030504040204" pitchFamily="34" charset="0"/>
            </a:endParaRPr>
          </a:p>
        </p:txBody>
      </p:sp>
      <p:sp>
        <p:nvSpPr>
          <p:cNvPr id="15365" name="Rectangle 2">
            <a:extLst>
              <a:ext uri="{FF2B5EF4-FFF2-40B4-BE49-F238E27FC236}">
                <a16:creationId xmlns:a16="http://schemas.microsoft.com/office/drawing/2014/main" id="{4B89019D-C99D-4DCD-98C9-633497654299}"/>
              </a:ext>
            </a:extLst>
          </p:cNvPr>
          <p:cNvSpPr>
            <a:spLocks noGrp="1" noChangeArrowheads="1"/>
          </p:cNvSpPr>
          <p:nvPr>
            <p:ph type="title"/>
          </p:nvPr>
        </p:nvSpPr>
        <p:spPr/>
        <p:txBody>
          <a:bodyPr/>
          <a:lstStyle/>
          <a:p>
            <a:pPr eaLnBrk="1" hangingPunct="1"/>
            <a:r>
              <a:rPr lang="fr-FR" altLang="en-US"/>
              <a:t>4. Saisissez les résultats de contrôle. </a:t>
            </a:r>
          </a:p>
        </p:txBody>
      </p:sp>
      <p:pic>
        <p:nvPicPr>
          <p:cNvPr id="15366" name="Picture 3">
            <a:extLst>
              <a:ext uri="{FF2B5EF4-FFF2-40B4-BE49-F238E27FC236}">
                <a16:creationId xmlns:a16="http://schemas.microsoft.com/office/drawing/2014/main" id="{9B97C8A7-6B66-44CB-B953-7512468122B6}"/>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a:solidFill>
              <a:schemeClr val="tx1"/>
            </a:solidFill>
          </a:ln>
        </p:spPr>
      </p:pic>
      <p:sp>
        <p:nvSpPr>
          <p:cNvPr id="15367" name="Line 4">
            <a:extLst>
              <a:ext uri="{FF2B5EF4-FFF2-40B4-BE49-F238E27FC236}">
                <a16:creationId xmlns:a16="http://schemas.microsoft.com/office/drawing/2014/main" id="{5732C351-B6D0-455E-9FE0-D962026E22F6}"/>
              </a:ext>
            </a:extLst>
          </p:cNvPr>
          <p:cNvSpPr>
            <a:spLocks noChangeShapeType="1"/>
          </p:cNvSpPr>
          <p:nvPr/>
        </p:nvSpPr>
        <p:spPr bwMode="auto">
          <a:xfrm flipH="1">
            <a:off x="4932363" y="2133600"/>
            <a:ext cx="719137" cy="719138"/>
          </a:xfrm>
          <a:prstGeom prst="line">
            <a:avLst/>
          </a:prstGeom>
          <a:noFill/>
          <a:ln w="76200">
            <a:solidFill>
              <a:srgbClr val="80008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1">
            <a:extLst>
              <a:ext uri="{FF2B5EF4-FFF2-40B4-BE49-F238E27FC236}">
                <a16:creationId xmlns:a16="http://schemas.microsoft.com/office/drawing/2014/main" id="{642FC118-D95C-4034-B66B-ED80F10073BD}"/>
              </a:ext>
            </a:extLst>
          </p:cNvPr>
          <p:cNvSpPr>
            <a:spLocks noGrp="1" noChangeArrowheads="1"/>
          </p:cNvSpPr>
          <p:nvPr>
            <p:ph type="title"/>
          </p:nvPr>
        </p:nvSpPr>
        <p:spPr>
          <a:xfrm>
            <a:off x="722313" y="4406900"/>
            <a:ext cx="7772400" cy="1362075"/>
          </a:xfrm>
        </p:spPr>
        <p:txBody>
          <a:bodyPr wrap="square" anchor="t">
            <a:normAutofit/>
          </a:bodyPr>
          <a:lstStyle/>
          <a:p>
            <a:pP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b="1"/>
              <a:t>SOMMAIRE</a:t>
            </a:r>
          </a:p>
        </p:txBody>
      </p:sp>
      <p:sp>
        <p:nvSpPr>
          <p:cNvPr id="5126" name="Rectangle 2">
            <a:extLst>
              <a:ext uri="{FF2B5EF4-FFF2-40B4-BE49-F238E27FC236}">
                <a16:creationId xmlns:a16="http://schemas.microsoft.com/office/drawing/2014/main" id="{0490BB61-02A8-4325-9B51-D851B9EC0FFA}"/>
              </a:ext>
            </a:extLst>
          </p:cNvPr>
          <p:cNvSpPr>
            <a:spLocks noGrp="1" noChangeArrowheads="1"/>
          </p:cNvSpPr>
          <p:nvPr>
            <p:ph type="body" idx="1"/>
          </p:nvPr>
        </p:nvSpPr>
        <p:spPr>
          <a:xfrm>
            <a:off x="722313" y="2906713"/>
            <a:ext cx="7772400" cy="1500187"/>
          </a:xfrm>
        </p:spPr>
        <p:txBody>
          <a:bodyPr wrap="square" anchor="b">
            <a:normAutofit/>
          </a:bodyPr>
          <a:lstStyle/>
          <a:p>
            <a:pPr marL="336550" indent="-336550" eaLnBrk="1" hangingPunct="1">
              <a:lnSpc>
                <a:spcPct val="94000"/>
              </a:lnSpc>
              <a:buFont typeface="Wingdings" panose="05000000000000000000"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r>
              <a:rPr lang="en-GB" altLang="en-US" sz="1600"/>
              <a:t>Accès</a:t>
            </a:r>
          </a:p>
          <a:p>
            <a:pPr marL="336550" indent="-336550" eaLnBrk="1" hangingPunct="1">
              <a:lnSpc>
                <a:spcPct val="94000"/>
              </a:lnSpc>
              <a:buFont typeface="Wingdings" panose="05000000000000000000"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endParaRPr lang="en-GB" altLang="en-US" sz="1600"/>
          </a:p>
          <a:p>
            <a:pPr marL="336550" indent="-336550" eaLnBrk="1" hangingPunct="1">
              <a:lnSpc>
                <a:spcPct val="94000"/>
              </a:lnSpc>
              <a:buFont typeface="Wingdings" panose="05000000000000000000"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r>
              <a:rPr lang="fr-FR" altLang="en-US" sz="1600"/>
              <a:t>Saisie des résultats (QM-IM-RR)  </a:t>
            </a:r>
          </a:p>
          <a:p>
            <a:pPr marL="336550" indent="-336550" eaLnBrk="1" hangingPunct="1">
              <a:lnSpc>
                <a:spcPct val="94000"/>
              </a:lnSpc>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r>
              <a:rPr lang="fr-FR" altLang="en-US" sz="1600"/>
              <a:t>Traitement des résultats de contrôle  </a:t>
            </a:r>
          </a:p>
          <a:p>
            <a:pPr lvl="1" eaLnBrk="1" hangingPunct="1">
              <a:lnSpc>
                <a:spcPct val="94000"/>
              </a:lnSpc>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r>
              <a:rPr lang="fr-FR" altLang="en-US" sz="1600"/>
              <a:t>Saisie des résultats des opérations de contrôle  </a:t>
            </a:r>
            <a:r>
              <a:rPr lang="en-GB" altLang="en-US" sz="1600"/>
              <a:t>   </a:t>
            </a:r>
          </a:p>
          <a:p>
            <a:pPr marL="336550" indent="-336550" eaLnBrk="1" hangingPunct="1">
              <a:lnSpc>
                <a:spcPct val="94000"/>
              </a:lnSpc>
              <a:buFont typeface="Wingdings" panose="05000000000000000000"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endParaRPr lang="en-GB" altLang="en-US" sz="1600"/>
          </a:p>
          <a:p>
            <a:pPr marL="336550" indent="-336550" eaLnBrk="1" hangingPunct="1">
              <a:lnSpc>
                <a:spcPct val="94000"/>
              </a:lnSpc>
              <a:buFont typeface="Wingdings" panose="05000000000000000000" pitchFamily="2" charset="2"/>
              <a:buNone/>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pPr>
            <a:endParaRPr lang="en-GB" altLang="en-US" sz="1600"/>
          </a:p>
        </p:txBody>
      </p:sp>
      <p:sp>
        <p:nvSpPr>
          <p:cNvPr id="4" name="Espace réservé de la date 3">
            <a:extLst>
              <a:ext uri="{FF2B5EF4-FFF2-40B4-BE49-F238E27FC236}">
                <a16:creationId xmlns:a16="http://schemas.microsoft.com/office/drawing/2014/main" id="{48DE0586-B5F9-47A7-82C0-F2483B92BF36}"/>
              </a:ext>
            </a:extLst>
          </p:cNvPr>
          <p:cNvSpPr>
            <a:spLocks noGrp="1"/>
          </p:cNvSpPr>
          <p:nvPr>
            <p:ph type="dt" idx="10"/>
          </p:nvPr>
        </p:nvSpPr>
        <p:spPr>
          <a:xfrm>
            <a:off x="609600" y="6245225"/>
            <a:ext cx="1974850" cy="471488"/>
          </a:xfrm>
        </p:spPr>
        <p:txBody>
          <a:bodyPr wrap="square" anchor="t">
            <a:normAutofit/>
          </a:bodyPr>
          <a:lstStyle/>
          <a:p>
            <a:pPr>
              <a:spcAft>
                <a:spcPts val="600"/>
              </a:spcAft>
              <a:defRPr/>
            </a:pPr>
            <a:r>
              <a:rPr lang="en-US"/>
              <a:t>23/01/09</a:t>
            </a:r>
            <a:endParaRPr lang="en-GB"/>
          </a:p>
        </p:txBody>
      </p:sp>
      <p:sp>
        <p:nvSpPr>
          <p:cNvPr id="5" name="Espace réservé du pied de page 4">
            <a:extLst>
              <a:ext uri="{FF2B5EF4-FFF2-40B4-BE49-F238E27FC236}">
                <a16:creationId xmlns:a16="http://schemas.microsoft.com/office/drawing/2014/main" id="{0D0EEBF1-5778-4905-858E-043BBA054E2F}"/>
              </a:ext>
            </a:extLst>
          </p:cNvPr>
          <p:cNvSpPr>
            <a:spLocks noGrp="1"/>
          </p:cNvSpPr>
          <p:nvPr>
            <p:ph type="ftr" idx="11"/>
          </p:nvPr>
        </p:nvSpPr>
        <p:spPr>
          <a:xfrm>
            <a:off x="3124200" y="6245225"/>
            <a:ext cx="2889250" cy="471488"/>
          </a:xfrm>
        </p:spPr>
        <p:txBody>
          <a:bodyPr wrap="square" anchor="t">
            <a:normAutofit/>
          </a:bodyPr>
          <a:lstStyle/>
          <a:p>
            <a:pPr>
              <a:spcAft>
                <a:spcPts val="600"/>
              </a:spcAft>
              <a:defRPr/>
            </a:pPr>
            <a:r>
              <a:rPr lang="fr-FR" dirty="0"/>
              <a:t>© Tous droits réservés. </a:t>
            </a:r>
            <a:endParaRPr lang="en-GB"/>
          </a:p>
        </p:txBody>
      </p:sp>
      <p:sp>
        <p:nvSpPr>
          <p:cNvPr id="6" name="Espace réservé du numéro de diapositive 5">
            <a:extLst>
              <a:ext uri="{FF2B5EF4-FFF2-40B4-BE49-F238E27FC236}">
                <a16:creationId xmlns:a16="http://schemas.microsoft.com/office/drawing/2014/main" id="{549CC045-1FDB-40CC-83BC-CF250FD1A950}"/>
              </a:ext>
            </a:extLst>
          </p:cNvPr>
          <p:cNvSpPr>
            <a:spLocks noGrp="1"/>
          </p:cNvSpPr>
          <p:nvPr>
            <p:ph type="sldNum" idx="12"/>
          </p:nvPr>
        </p:nvSpPr>
        <p:spPr>
          <a:xfrm>
            <a:off x="6553200" y="6245225"/>
            <a:ext cx="1974850" cy="471488"/>
          </a:xfrm>
        </p:spPr>
        <p:txBody>
          <a:bodyPr wrap="square" anchor="t">
            <a:norm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spcAft>
                <a:spcPts val="600"/>
              </a:spcAft>
            </a:pPr>
            <a:fld id="{B6DCD3AA-56DC-4E60-B0C1-7AEFA06312CD}" type="slidenum">
              <a:rPr lang="en-GB" altLang="en-US">
                <a:solidFill>
                  <a:srgbClr val="000000"/>
                </a:solidFill>
              </a:rPr>
              <a:pPr eaLnBrk="1" hangingPunct="1">
                <a:spcAft>
                  <a:spcPts val="600"/>
                </a:spcAft>
              </a:pPr>
              <a:t>2</a:t>
            </a:fld>
            <a:endParaRPr lang="en-GB" altLang="en-US">
              <a:solidFill>
                <a:srgbClr val="000000"/>
              </a:solidFil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44B82302-A563-4B79-BE31-51CBAD531BE3}"/>
              </a:ext>
            </a:extLst>
          </p:cNvPr>
          <p:cNvSpPr>
            <a:spLocks noGrp="1"/>
          </p:cNvSpPr>
          <p:nvPr>
            <p:ph type="dt" sz="quarter" idx="10"/>
          </p:nvPr>
        </p:nvSpPr>
        <p:spPr/>
        <p:txBody>
          <a:bodyPr/>
          <a:lstStyle/>
          <a:p>
            <a:pPr>
              <a:defRPr/>
            </a:pPr>
            <a:r>
              <a:rPr lang="en-US"/>
              <a:t>23/01/09</a:t>
            </a:r>
            <a:endParaRPr lang="en-GB"/>
          </a:p>
        </p:txBody>
      </p:sp>
      <p:sp>
        <p:nvSpPr>
          <p:cNvPr id="4" name="Espace réservé du pied de page 3">
            <a:extLst>
              <a:ext uri="{FF2B5EF4-FFF2-40B4-BE49-F238E27FC236}">
                <a16:creationId xmlns:a16="http://schemas.microsoft.com/office/drawing/2014/main" id="{8B955F39-3C8E-431F-9C13-8AD77FD72976}"/>
              </a:ext>
            </a:extLst>
          </p:cNvPr>
          <p:cNvSpPr>
            <a:spLocks noGrp="1"/>
          </p:cNvSpPr>
          <p:nvPr>
            <p:ph type="ftr" sz="quarter" idx="11"/>
          </p:nvPr>
        </p:nvSpPr>
        <p:spPr/>
        <p:txBody>
          <a:bodyPr/>
          <a:lstStyle/>
          <a:p>
            <a:pPr>
              <a:defRPr/>
            </a:pPr>
            <a:r>
              <a:rPr lang="en-GB"/>
              <a:t>© Tous droits réservés. </a:t>
            </a:r>
          </a:p>
        </p:txBody>
      </p:sp>
      <p:sp>
        <p:nvSpPr>
          <p:cNvPr id="5" name="Espace réservé du numéro de diapositive 4">
            <a:extLst>
              <a:ext uri="{FF2B5EF4-FFF2-40B4-BE49-F238E27FC236}">
                <a16:creationId xmlns:a16="http://schemas.microsoft.com/office/drawing/2014/main" id="{B1CD1062-47EE-41E2-8575-A6F1752B6C5E}"/>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547B64F0-3D19-4A20-809C-7185EAA0598B}" type="slidenum">
              <a:rPr lang="en-GB" altLang="en-US">
                <a:solidFill>
                  <a:srgbClr val="000000"/>
                </a:solidFill>
                <a:latin typeface="Verdana" panose="020B0604030504040204" pitchFamily="34" charset="0"/>
              </a:rPr>
              <a:pPr eaLnBrk="1" hangingPunct="1"/>
              <a:t>3</a:t>
            </a:fld>
            <a:endParaRPr lang="en-GB" altLang="en-US">
              <a:solidFill>
                <a:srgbClr val="000000"/>
              </a:solidFill>
              <a:latin typeface="Verdana" panose="020B0604030504040204" pitchFamily="34" charset="0"/>
            </a:endParaRPr>
          </a:p>
        </p:txBody>
      </p:sp>
      <p:sp>
        <p:nvSpPr>
          <p:cNvPr id="6149" name="Rectangle 2">
            <a:extLst>
              <a:ext uri="{FF2B5EF4-FFF2-40B4-BE49-F238E27FC236}">
                <a16:creationId xmlns:a16="http://schemas.microsoft.com/office/drawing/2014/main" id="{2F75C72A-3A90-4689-B4EB-950DE591917A}"/>
              </a:ext>
            </a:extLst>
          </p:cNvPr>
          <p:cNvSpPr>
            <a:spLocks noGrp="1" noChangeArrowheads="1"/>
          </p:cNvSpPr>
          <p:nvPr>
            <p:ph type="title"/>
          </p:nvPr>
        </p:nvSpPr>
        <p:spPr/>
        <p:txBody>
          <a:bodyPr/>
          <a:lstStyle/>
          <a:p>
            <a:pPr eaLnBrk="1" hangingPunct="1"/>
            <a:r>
              <a:rPr lang="fr-FR" altLang="en-US"/>
              <a:t>Accès</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3DFEB45-A019-4557-9EB4-F35988C79958}"/>
              </a:ext>
            </a:extLst>
          </p:cNvPr>
          <p:cNvSpPr>
            <a:spLocks noGrp="1"/>
          </p:cNvSpPr>
          <p:nvPr>
            <p:ph type="dt" sz="quarter" idx="10"/>
          </p:nvPr>
        </p:nvSpPr>
        <p:spPr/>
        <p:txBody>
          <a:bodyPr/>
          <a:lstStyle/>
          <a:p>
            <a:pPr>
              <a:defRPr/>
            </a:pPr>
            <a:r>
              <a:rPr lang="en-US"/>
              <a:t>23/01/09</a:t>
            </a:r>
            <a:endParaRPr lang="en-GB"/>
          </a:p>
        </p:txBody>
      </p:sp>
      <p:sp>
        <p:nvSpPr>
          <p:cNvPr id="5" name="Espace réservé du pied de page 4">
            <a:extLst>
              <a:ext uri="{FF2B5EF4-FFF2-40B4-BE49-F238E27FC236}">
                <a16:creationId xmlns:a16="http://schemas.microsoft.com/office/drawing/2014/main" id="{4475E8B3-1CB4-4108-A5ED-CD363E0CC3D8}"/>
              </a:ext>
            </a:extLst>
          </p:cNvPr>
          <p:cNvSpPr>
            <a:spLocks noGrp="1"/>
          </p:cNvSpPr>
          <p:nvPr>
            <p:ph type="ftr" sz="quarter" idx="11"/>
          </p:nvPr>
        </p:nvSpPr>
        <p:spPr/>
        <p:txBody>
          <a:bodyPr/>
          <a:lstStyle/>
          <a:p>
            <a:pPr>
              <a:defRPr/>
            </a:pPr>
            <a:r>
              <a:rPr lang="en-GB"/>
              <a:t>© Tous droits réservés. </a:t>
            </a:r>
          </a:p>
        </p:txBody>
      </p:sp>
      <p:sp>
        <p:nvSpPr>
          <p:cNvPr id="6" name="Espace réservé du numéro de diapositive 5">
            <a:extLst>
              <a:ext uri="{FF2B5EF4-FFF2-40B4-BE49-F238E27FC236}">
                <a16:creationId xmlns:a16="http://schemas.microsoft.com/office/drawing/2014/main" id="{E6F77D9C-C411-4114-B696-AC12326ADD88}"/>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C1E46726-7B68-41CA-8F9E-246611C96E32}" type="slidenum">
              <a:rPr lang="en-GB" altLang="en-US">
                <a:solidFill>
                  <a:srgbClr val="000000"/>
                </a:solidFill>
                <a:latin typeface="Verdana" panose="020B0604030504040204" pitchFamily="34" charset="0"/>
              </a:rPr>
              <a:pPr eaLnBrk="1" hangingPunct="1"/>
              <a:t>4</a:t>
            </a:fld>
            <a:endParaRPr lang="en-GB" altLang="en-US">
              <a:solidFill>
                <a:srgbClr val="000000"/>
              </a:solidFill>
              <a:latin typeface="Verdana" panose="020B0604030504040204" pitchFamily="34" charset="0"/>
            </a:endParaRPr>
          </a:p>
        </p:txBody>
      </p:sp>
      <p:sp>
        <p:nvSpPr>
          <p:cNvPr id="7173" name="Rectangle 1">
            <a:extLst>
              <a:ext uri="{FF2B5EF4-FFF2-40B4-BE49-F238E27FC236}">
                <a16:creationId xmlns:a16="http://schemas.microsoft.com/office/drawing/2014/main" id="{A26DA663-FFC3-4E0A-BAF5-792DC0709087}"/>
              </a:ext>
            </a:extLst>
          </p:cNvPr>
          <p:cNvSpPr>
            <a:spLocks noChangeArrowheads="1"/>
          </p:cNvSpPr>
          <p:nvPr>
            <p:ph type="title"/>
          </p:nvPr>
        </p:nvSpPr>
        <p:spPr>
          <a:xfrm>
            <a:off x="0" y="0"/>
            <a:ext cx="9144000" cy="836613"/>
          </a:xfrm>
        </p:spPr>
        <p:txBody>
          <a:bodyPr/>
          <a:lstStyle/>
          <a:p>
            <a:pPr eaLnBrk="1" hangingPunct="1">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a:t>Vous renseignez le code transaction QE01 dans la zone de commande puis vous cliquez sur entrée.</a:t>
            </a:r>
          </a:p>
        </p:txBody>
      </p:sp>
      <p:pic>
        <p:nvPicPr>
          <p:cNvPr id="7174" name="Picture 5">
            <a:extLst>
              <a:ext uri="{FF2B5EF4-FFF2-40B4-BE49-F238E27FC236}">
                <a16:creationId xmlns:a16="http://schemas.microsoft.com/office/drawing/2014/main" id="{9196FBD7-63C7-4DF1-84E1-71130CCF23E4}"/>
              </a:ext>
            </a:extLst>
          </p:cNvPr>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ln>
            <a:solidFill>
              <a:schemeClr val="tx1"/>
            </a:solid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7FCD0D9E-074B-4679-A45D-8275902E2C6E}"/>
              </a:ext>
            </a:extLst>
          </p:cNvPr>
          <p:cNvSpPr>
            <a:spLocks noGrp="1"/>
          </p:cNvSpPr>
          <p:nvPr>
            <p:ph type="dt" sz="quarter" idx="10"/>
          </p:nvPr>
        </p:nvSpPr>
        <p:spPr/>
        <p:txBody>
          <a:bodyPr/>
          <a:lstStyle/>
          <a:p>
            <a:pPr>
              <a:defRPr/>
            </a:pPr>
            <a:r>
              <a:rPr lang="en-US"/>
              <a:t>23/01/09</a:t>
            </a:r>
            <a:endParaRPr lang="en-GB"/>
          </a:p>
        </p:txBody>
      </p:sp>
      <p:sp>
        <p:nvSpPr>
          <p:cNvPr id="5" name="Espace réservé du pied de page 4">
            <a:extLst>
              <a:ext uri="{FF2B5EF4-FFF2-40B4-BE49-F238E27FC236}">
                <a16:creationId xmlns:a16="http://schemas.microsoft.com/office/drawing/2014/main" id="{D673EEBA-A432-4498-85FD-6C8DB5ACD51F}"/>
              </a:ext>
            </a:extLst>
          </p:cNvPr>
          <p:cNvSpPr>
            <a:spLocks noGrp="1"/>
          </p:cNvSpPr>
          <p:nvPr>
            <p:ph type="ftr" sz="quarter" idx="11"/>
          </p:nvPr>
        </p:nvSpPr>
        <p:spPr/>
        <p:txBody>
          <a:bodyPr/>
          <a:lstStyle/>
          <a:p>
            <a:pPr>
              <a:defRPr/>
            </a:pPr>
            <a:r>
              <a:rPr lang="en-GB"/>
              <a:t>© Tous droits réservés. </a:t>
            </a:r>
          </a:p>
        </p:txBody>
      </p:sp>
      <p:sp>
        <p:nvSpPr>
          <p:cNvPr id="6" name="Espace réservé du numéro de diapositive 5">
            <a:extLst>
              <a:ext uri="{FF2B5EF4-FFF2-40B4-BE49-F238E27FC236}">
                <a16:creationId xmlns:a16="http://schemas.microsoft.com/office/drawing/2014/main" id="{1CDD6413-7698-4D09-A001-F8DD350335C5}"/>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BAF79C73-2CDE-4C72-8041-48E13B277D51}" type="slidenum">
              <a:rPr lang="en-GB" altLang="en-US">
                <a:solidFill>
                  <a:srgbClr val="000000"/>
                </a:solidFill>
                <a:latin typeface="Verdana" panose="020B0604030504040204" pitchFamily="34" charset="0"/>
              </a:rPr>
              <a:pPr eaLnBrk="1" hangingPunct="1"/>
              <a:t>5</a:t>
            </a:fld>
            <a:endParaRPr lang="en-GB" altLang="en-US">
              <a:solidFill>
                <a:srgbClr val="000000"/>
              </a:solidFill>
              <a:latin typeface="Verdana" panose="020B0604030504040204" pitchFamily="34" charset="0"/>
            </a:endParaRPr>
          </a:p>
        </p:txBody>
      </p:sp>
      <p:sp>
        <p:nvSpPr>
          <p:cNvPr id="8197" name="Rectangle 1">
            <a:extLst>
              <a:ext uri="{FF2B5EF4-FFF2-40B4-BE49-F238E27FC236}">
                <a16:creationId xmlns:a16="http://schemas.microsoft.com/office/drawing/2014/main" id="{587E527A-C6D9-4CF0-A6CD-21A9FC193441}"/>
              </a:ext>
            </a:extLst>
          </p:cNvPr>
          <p:cNvSpPr>
            <a:spLocks noChangeArrowheads="1"/>
          </p:cNvSpPr>
          <p:nvPr>
            <p:ph type="title"/>
          </p:nvPr>
        </p:nvSpPr>
        <p:spPr>
          <a:xfrm>
            <a:off x="0" y="0"/>
            <a:ext cx="9144000" cy="836613"/>
          </a:xfrm>
        </p:spPr>
        <p:txBody>
          <a:bodyPr/>
          <a:lstStyle/>
          <a:p>
            <a:pPr eaLnBrk="1" hangingPunct="1">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FR" altLang="en-US" b="1"/>
              <a:t>Saisie des résultats des opérations de contrôle</a:t>
            </a:r>
            <a:r>
              <a:rPr lang="fr-FR" altLang="en-US"/>
              <a:t> </a:t>
            </a:r>
            <a:endParaRPr lang="en-GB" altLang="en-US"/>
          </a:p>
        </p:txBody>
      </p:sp>
      <p:sp>
        <p:nvSpPr>
          <p:cNvPr id="8198" name="Rectangle 2">
            <a:extLst>
              <a:ext uri="{FF2B5EF4-FFF2-40B4-BE49-F238E27FC236}">
                <a16:creationId xmlns:a16="http://schemas.microsoft.com/office/drawing/2014/main" id="{BB344E92-AA5C-47E7-A6BC-D73E61C43712}"/>
              </a:ext>
            </a:extLst>
          </p:cNvPr>
          <p:cNvSpPr>
            <a:spLocks noChangeArrowheads="1"/>
          </p:cNvSpPr>
          <p:nvPr>
            <p:ph type="body" idx="1"/>
          </p:nvPr>
        </p:nvSpPr>
        <p:spPr>
          <a:xfrm>
            <a:off x="179388" y="1052513"/>
            <a:ext cx="8640762" cy="5010150"/>
          </a:xfrm>
        </p:spPr>
        <p:txBody>
          <a:bodyPr lIns="4680" tIns="4680" rIns="4680" bIns="4680"/>
          <a:lstStyle/>
          <a:p>
            <a:pPr eaLnBrk="1" hangingPunct="1">
              <a:buFont typeface="Wingdings" panose="05000000000000000000" pitchFamily="2" charset="2"/>
              <a:buNone/>
            </a:pPr>
            <a:r>
              <a:rPr lang="fr-FR" altLang="en-US" sz="1400"/>
              <a:t>Conditions préalables</a:t>
            </a:r>
          </a:p>
          <a:p>
            <a:pPr eaLnBrk="1" hangingPunct="1">
              <a:buFont typeface="Wingdings" panose="05000000000000000000" pitchFamily="2" charset="2"/>
              <a:buNone/>
            </a:pPr>
            <a:endParaRPr lang="fr-FR" altLang="en-US" sz="1400"/>
          </a:p>
          <a:p>
            <a:pPr eaLnBrk="1" hangingPunct="1">
              <a:buFont typeface="Wingdings" panose="05000000000000000000" pitchFamily="2" charset="2"/>
              <a:buNone/>
            </a:pPr>
            <a:r>
              <a:rPr lang="fr-FR" altLang="en-US" sz="1400"/>
              <a:t>Pour le traitement des résultats d ’ une opération, les conditions suivantes doivent être </a:t>
            </a:r>
          </a:p>
          <a:p>
            <a:pPr eaLnBrk="1" hangingPunct="1">
              <a:buFont typeface="Wingdings" panose="05000000000000000000" pitchFamily="2" charset="2"/>
              <a:buNone/>
            </a:pPr>
            <a:r>
              <a:rPr lang="fr-FR" altLang="en-US" sz="1400"/>
              <a:t>remplies  :</a:t>
            </a:r>
          </a:p>
          <a:p>
            <a:pPr eaLnBrk="1" hangingPunct="1">
              <a:buFont typeface="Wingdings" panose="05000000000000000000" pitchFamily="2" charset="2"/>
              <a:buNone/>
            </a:pPr>
            <a:endParaRPr lang="fr-FR" altLang="en-US" sz="1400"/>
          </a:p>
          <a:p>
            <a:pPr eaLnBrk="1" hangingPunct="1"/>
            <a:r>
              <a:rPr lang="fr-FR" altLang="en-US" sz="1400"/>
              <a:t>Le statut du lot de contrôle prend en charge la saisie des résultats. </a:t>
            </a:r>
          </a:p>
          <a:p>
            <a:pPr eaLnBrk="1" hangingPunct="1"/>
            <a:r>
              <a:rPr lang="fr-FR" altLang="en-US" sz="1400"/>
              <a:t>Vous traitez toujours toutes les caractéristiques d’une opération. </a:t>
            </a:r>
          </a:p>
          <a:p>
            <a:pPr eaLnBrk="1" hangingPunct="1"/>
            <a:r>
              <a:rPr lang="fr-FR" altLang="en-US" sz="1400"/>
              <a:t>Le </a:t>
            </a:r>
            <a:r>
              <a:rPr lang="fr-FR" altLang="en-US" sz="1400">
                <a:hlinkClick r:id="rId3"/>
              </a:rPr>
              <a:t>type de saisie</a:t>
            </a:r>
            <a:r>
              <a:rPr lang="fr-FR" altLang="en-US" sz="1400"/>
              <a:t> de la caractéristique de contrôle dépend de la définition de la caractéristique de contrôle dans la gamme. La catégorie de la caractéristique, les codes de commande de la caractéristique de contrôle et la procédure d’échantillonnage jouent un rôle important dans la définition de la caractéristique. </a:t>
            </a:r>
          </a:p>
          <a:p>
            <a:pPr eaLnBrk="1" hangingPunct="1"/>
            <a:endParaRPr lang="fr-FR" altLang="en-US" sz="1400"/>
          </a:p>
          <a:p>
            <a:pPr eaLnBrk="1" hangingPunct="1">
              <a:buFont typeface="Wingdings" panose="05000000000000000000" pitchFamily="2" charset="2"/>
              <a:buNone/>
            </a:pPr>
            <a:r>
              <a:rPr lang="fr-FR" altLang="en-US" sz="1400"/>
              <a:t>Utilisation</a:t>
            </a:r>
          </a:p>
          <a:p>
            <a:pPr eaLnBrk="1" hangingPunct="1">
              <a:buFont typeface="Wingdings" panose="05000000000000000000" pitchFamily="2" charset="2"/>
              <a:buNone/>
            </a:pPr>
            <a:endParaRPr lang="fr-FR" altLang="en-US" sz="1400"/>
          </a:p>
          <a:p>
            <a:pPr eaLnBrk="1" hangingPunct="1">
              <a:buFont typeface="Wingdings" panose="05000000000000000000" pitchFamily="2" charset="2"/>
              <a:buNone/>
            </a:pPr>
            <a:r>
              <a:rPr lang="fr-FR" altLang="en-US" sz="1400"/>
              <a:t>Il existe deux procédures de saisie des résultats d ’ une opération. Vous pouvez sélectionner la</a:t>
            </a:r>
          </a:p>
          <a:p>
            <a:pPr eaLnBrk="1" hangingPunct="1">
              <a:buFont typeface="Wingdings" panose="05000000000000000000" pitchFamily="2" charset="2"/>
              <a:buNone/>
            </a:pPr>
            <a:r>
              <a:rPr lang="fr-FR" altLang="en-US" sz="1400"/>
              <a:t>saisie directe à la </a:t>
            </a:r>
            <a:r>
              <a:rPr lang="fr-FR" altLang="en-US" sz="1400">
                <a:hlinkClick r:id="rId4"/>
              </a:rPr>
              <a:t>saisie des résultats</a:t>
            </a:r>
            <a:r>
              <a:rPr lang="fr-FR" altLang="en-US" sz="1400"/>
              <a:t> à l ’ aide de la fonction de réserve de travail ou </a:t>
            </a:r>
          </a:p>
          <a:p>
            <a:pPr eaLnBrk="1" hangingPunct="1">
              <a:buFont typeface="Wingdings" panose="05000000000000000000" pitchFamily="2" charset="2"/>
              <a:buNone/>
            </a:pPr>
            <a:r>
              <a:rPr lang="fr-FR" altLang="en-US" sz="1400"/>
              <a:t>sélectionner </a:t>
            </a:r>
            <a:r>
              <a:rPr lang="fr-FR" altLang="en-US" sz="1400" i="1"/>
              <a:t>Résultats -&gt;</a:t>
            </a:r>
            <a:r>
              <a:rPr lang="fr-FR" altLang="en-US" sz="1400"/>
              <a:t> </a:t>
            </a:r>
            <a:r>
              <a:rPr lang="fr-FR" altLang="en-US" sz="1400" i="1"/>
              <a:t>Pour une opération</a:t>
            </a:r>
            <a:r>
              <a:rPr lang="fr-FR" altLang="en-US" sz="1400"/>
              <a:t>. La procédure décrite ci-dessous se réfère à la</a:t>
            </a:r>
          </a:p>
          <a:p>
            <a:pPr eaLnBrk="1" hangingPunct="1">
              <a:buFont typeface="Wingdings" panose="05000000000000000000" pitchFamily="2" charset="2"/>
              <a:buNone/>
            </a:pPr>
            <a:r>
              <a:rPr lang="fr-FR" altLang="en-US" sz="1400"/>
              <a:t>deuxième option.</a:t>
            </a:r>
          </a:p>
          <a:p>
            <a:pPr eaLnBrk="1" hangingPunct="1">
              <a:buFont typeface="Wingdings" panose="05000000000000000000" pitchFamily="2" charset="2"/>
              <a:buNone/>
            </a:pPr>
            <a:endParaRPr lang="fr-FR" altLang="en-US" sz="1400"/>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a:extLst>
              <a:ext uri="{FF2B5EF4-FFF2-40B4-BE49-F238E27FC236}">
                <a16:creationId xmlns:a16="http://schemas.microsoft.com/office/drawing/2014/main" id="{8545AB42-349E-4779-BF35-49904442E516}"/>
              </a:ext>
            </a:extLst>
          </p:cNvPr>
          <p:cNvSpPr>
            <a:spLocks noGrp="1"/>
          </p:cNvSpPr>
          <p:nvPr>
            <p:ph type="dt" sz="quarter" idx="10"/>
          </p:nvPr>
        </p:nvSpPr>
        <p:spPr/>
        <p:txBody>
          <a:bodyPr/>
          <a:lstStyle/>
          <a:p>
            <a:pPr>
              <a:defRPr/>
            </a:pPr>
            <a:r>
              <a:rPr lang="en-US"/>
              <a:t>23/01/09</a:t>
            </a:r>
            <a:endParaRPr lang="en-GB"/>
          </a:p>
        </p:txBody>
      </p:sp>
      <p:sp>
        <p:nvSpPr>
          <p:cNvPr id="6" name="Espace réservé du pied de page 4">
            <a:extLst>
              <a:ext uri="{FF2B5EF4-FFF2-40B4-BE49-F238E27FC236}">
                <a16:creationId xmlns:a16="http://schemas.microsoft.com/office/drawing/2014/main" id="{622A97D2-8E36-4133-A64B-352E88A3C285}"/>
              </a:ext>
            </a:extLst>
          </p:cNvPr>
          <p:cNvSpPr>
            <a:spLocks noGrp="1"/>
          </p:cNvSpPr>
          <p:nvPr>
            <p:ph type="ftr" sz="quarter" idx="11"/>
          </p:nvPr>
        </p:nvSpPr>
        <p:spPr/>
        <p:txBody>
          <a:bodyPr/>
          <a:lstStyle/>
          <a:p>
            <a:pPr>
              <a:defRPr/>
            </a:pPr>
            <a:r>
              <a:rPr lang="en-GB"/>
              <a:t>© Tous droits réservés. </a:t>
            </a:r>
          </a:p>
        </p:txBody>
      </p:sp>
      <p:sp>
        <p:nvSpPr>
          <p:cNvPr id="7" name="Espace réservé du numéro de diapositive 5">
            <a:extLst>
              <a:ext uri="{FF2B5EF4-FFF2-40B4-BE49-F238E27FC236}">
                <a16:creationId xmlns:a16="http://schemas.microsoft.com/office/drawing/2014/main" id="{A58103E6-0B38-4ED7-B18B-2B9514ED3D29}"/>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2D7BE6DB-0EB8-4660-88DD-967CED221A7F}" type="slidenum">
              <a:rPr lang="en-GB" altLang="en-US">
                <a:solidFill>
                  <a:srgbClr val="000000"/>
                </a:solidFill>
                <a:latin typeface="Verdana" panose="020B0604030504040204" pitchFamily="34" charset="0"/>
              </a:rPr>
              <a:pPr eaLnBrk="1" hangingPunct="1"/>
              <a:t>6</a:t>
            </a:fld>
            <a:endParaRPr lang="en-GB" altLang="en-US">
              <a:solidFill>
                <a:srgbClr val="000000"/>
              </a:solidFill>
              <a:latin typeface="Verdana" panose="020B0604030504040204" pitchFamily="34" charset="0"/>
            </a:endParaRPr>
          </a:p>
        </p:txBody>
      </p:sp>
      <p:sp>
        <p:nvSpPr>
          <p:cNvPr id="9221" name="Rectangle 2">
            <a:extLst>
              <a:ext uri="{FF2B5EF4-FFF2-40B4-BE49-F238E27FC236}">
                <a16:creationId xmlns:a16="http://schemas.microsoft.com/office/drawing/2014/main" id="{38415A8D-471D-4B19-8848-3A641C146489}"/>
              </a:ext>
            </a:extLst>
          </p:cNvPr>
          <p:cNvSpPr>
            <a:spLocks noGrp="1" noChangeArrowheads="1"/>
          </p:cNvSpPr>
          <p:nvPr>
            <p:ph type="title"/>
          </p:nvPr>
        </p:nvSpPr>
        <p:spPr>
          <a:xfrm>
            <a:off x="0" y="0"/>
            <a:ext cx="9144000" cy="1196975"/>
          </a:xfrm>
        </p:spPr>
        <p:txBody>
          <a:bodyPr/>
          <a:lstStyle/>
          <a:p>
            <a:pPr eaLnBrk="1" hangingPunct="1">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fr-FR" altLang="en-US" sz="1400" b="1"/>
              <a:t>Procédure</a:t>
            </a:r>
            <a:br>
              <a:rPr lang="fr-FR" altLang="en-US" sz="1400" b="1"/>
            </a:br>
            <a:br>
              <a:rPr lang="fr-FR" altLang="en-US" sz="1400" b="1"/>
            </a:br>
            <a:r>
              <a:rPr lang="fr-FR" altLang="en-US" sz="1400" b="1"/>
              <a:t>1. Sélectionnez </a:t>
            </a:r>
            <a:r>
              <a:rPr lang="fr-FR" altLang="en-US" sz="1400" b="1" i="1"/>
              <a:t>Logistique </a:t>
            </a:r>
            <a:r>
              <a:rPr lang="fr-FR" altLang="en-US" sz="1400" b="1"/>
              <a:t>-&gt; </a:t>
            </a:r>
            <a:r>
              <a:rPr lang="fr-FR" altLang="en-US" sz="1400" b="1" i="1"/>
              <a:t>Management qualité -&gt; Contrôle qualité -&gt; Résultats -&gt; Pour opération -&gt; Saisir.</a:t>
            </a:r>
            <a:br>
              <a:rPr lang="fr-FR" altLang="en-US" sz="1400" b="1"/>
            </a:br>
            <a:endParaRPr lang="en-GB" altLang="en-US" sz="1400" b="1"/>
          </a:p>
        </p:txBody>
      </p:sp>
      <p:pic>
        <p:nvPicPr>
          <p:cNvPr id="9222" name="Picture 6">
            <a:extLst>
              <a:ext uri="{FF2B5EF4-FFF2-40B4-BE49-F238E27FC236}">
                <a16:creationId xmlns:a16="http://schemas.microsoft.com/office/drawing/2014/main" id="{F76CAF9B-5629-4343-88FC-9EE96A3D9C87}"/>
              </a:ext>
            </a:extLst>
          </p:cNvPr>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ln>
            <a:solidFill>
              <a:schemeClr val="tx1"/>
            </a:solidFill>
          </a:ln>
        </p:spPr>
      </p:pic>
      <p:sp>
        <p:nvSpPr>
          <p:cNvPr id="9223" name="Line 7">
            <a:extLst>
              <a:ext uri="{FF2B5EF4-FFF2-40B4-BE49-F238E27FC236}">
                <a16:creationId xmlns:a16="http://schemas.microsoft.com/office/drawing/2014/main" id="{57B2FE37-B78E-475E-B67E-1787EAFA09B7}"/>
              </a:ext>
            </a:extLst>
          </p:cNvPr>
          <p:cNvSpPr>
            <a:spLocks noChangeShapeType="1"/>
          </p:cNvSpPr>
          <p:nvPr/>
        </p:nvSpPr>
        <p:spPr bwMode="auto">
          <a:xfrm flipV="1">
            <a:off x="684213" y="4652963"/>
            <a:ext cx="503237" cy="431800"/>
          </a:xfrm>
          <a:prstGeom prst="line">
            <a:avLst/>
          </a:prstGeom>
          <a:noFill/>
          <a:ln w="76200">
            <a:solidFill>
              <a:srgbClr val="80008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E8D2FFD7-0234-4EDC-A418-98E20A651E09}"/>
              </a:ext>
            </a:extLst>
          </p:cNvPr>
          <p:cNvSpPr>
            <a:spLocks noGrp="1"/>
          </p:cNvSpPr>
          <p:nvPr>
            <p:ph type="dt" sz="quarter" idx="10"/>
          </p:nvPr>
        </p:nvSpPr>
        <p:spPr/>
        <p:txBody>
          <a:bodyPr/>
          <a:lstStyle/>
          <a:p>
            <a:pPr>
              <a:defRPr/>
            </a:pPr>
            <a:r>
              <a:rPr lang="en-US"/>
              <a:t>23/01/09</a:t>
            </a:r>
            <a:endParaRPr lang="en-GB"/>
          </a:p>
        </p:txBody>
      </p:sp>
      <p:sp>
        <p:nvSpPr>
          <p:cNvPr id="5" name="Espace réservé du pied de page 4">
            <a:extLst>
              <a:ext uri="{FF2B5EF4-FFF2-40B4-BE49-F238E27FC236}">
                <a16:creationId xmlns:a16="http://schemas.microsoft.com/office/drawing/2014/main" id="{A2711271-E1CE-4AF8-9677-22F3A4CDFD84}"/>
              </a:ext>
            </a:extLst>
          </p:cNvPr>
          <p:cNvSpPr>
            <a:spLocks noGrp="1"/>
          </p:cNvSpPr>
          <p:nvPr>
            <p:ph type="ftr" sz="quarter" idx="11"/>
          </p:nvPr>
        </p:nvSpPr>
        <p:spPr/>
        <p:txBody>
          <a:bodyPr/>
          <a:lstStyle/>
          <a:p>
            <a:pPr>
              <a:defRPr/>
            </a:pPr>
            <a:r>
              <a:rPr lang="en-GB"/>
              <a:t>© Tous droits réservés. </a:t>
            </a:r>
          </a:p>
        </p:txBody>
      </p:sp>
      <p:sp>
        <p:nvSpPr>
          <p:cNvPr id="6" name="Espace réservé du numéro de diapositive 5">
            <a:extLst>
              <a:ext uri="{FF2B5EF4-FFF2-40B4-BE49-F238E27FC236}">
                <a16:creationId xmlns:a16="http://schemas.microsoft.com/office/drawing/2014/main" id="{DC667D9A-C11F-4FE3-9AC0-BAEDBBB71F9B}"/>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0F5F7327-1712-4ED1-859C-A91CDCC0487B}" type="slidenum">
              <a:rPr lang="en-GB" altLang="en-US">
                <a:solidFill>
                  <a:srgbClr val="000000"/>
                </a:solidFill>
                <a:latin typeface="Verdana" panose="020B0604030504040204" pitchFamily="34" charset="0"/>
              </a:rPr>
              <a:pPr eaLnBrk="1" hangingPunct="1"/>
              <a:t>7</a:t>
            </a:fld>
            <a:endParaRPr lang="en-GB" altLang="en-US">
              <a:solidFill>
                <a:srgbClr val="000000"/>
              </a:solidFill>
              <a:latin typeface="Verdana" panose="020B0604030504040204" pitchFamily="34" charset="0"/>
            </a:endParaRPr>
          </a:p>
        </p:txBody>
      </p:sp>
      <p:sp>
        <p:nvSpPr>
          <p:cNvPr id="10245" name="Rectangle 2">
            <a:extLst>
              <a:ext uri="{FF2B5EF4-FFF2-40B4-BE49-F238E27FC236}">
                <a16:creationId xmlns:a16="http://schemas.microsoft.com/office/drawing/2014/main" id="{0999B539-350A-4482-BEAB-9840E7D8BA72}"/>
              </a:ext>
            </a:extLst>
          </p:cNvPr>
          <p:cNvSpPr>
            <a:spLocks noGrp="1" noChangeArrowheads="1"/>
          </p:cNvSpPr>
          <p:nvPr>
            <p:ph type="title"/>
          </p:nvPr>
        </p:nvSpPr>
        <p:spPr/>
        <p:txBody>
          <a:bodyPr/>
          <a:lstStyle/>
          <a:p>
            <a:pPr eaLnBrk="1" hangingPunct="1"/>
            <a:r>
              <a:rPr lang="fr-FR" altLang="en-US"/>
              <a:t>L’écran initial apparaît alors. </a:t>
            </a:r>
          </a:p>
        </p:txBody>
      </p:sp>
      <p:pic>
        <p:nvPicPr>
          <p:cNvPr id="10246" name="Picture 3">
            <a:extLst>
              <a:ext uri="{FF2B5EF4-FFF2-40B4-BE49-F238E27FC236}">
                <a16:creationId xmlns:a16="http://schemas.microsoft.com/office/drawing/2014/main" id="{7A9E3263-0F3A-4350-9873-E72A1F3EE351}"/>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3">
            <a:extLst>
              <a:ext uri="{FF2B5EF4-FFF2-40B4-BE49-F238E27FC236}">
                <a16:creationId xmlns:a16="http://schemas.microsoft.com/office/drawing/2014/main" id="{D9267962-CA4D-4EC7-BC38-4B0DD3111C46}"/>
              </a:ext>
            </a:extLst>
          </p:cNvPr>
          <p:cNvSpPr>
            <a:spLocks noGrp="1"/>
          </p:cNvSpPr>
          <p:nvPr>
            <p:ph type="dt" sz="quarter" idx="10"/>
          </p:nvPr>
        </p:nvSpPr>
        <p:spPr/>
        <p:txBody>
          <a:bodyPr/>
          <a:lstStyle/>
          <a:p>
            <a:pPr>
              <a:defRPr/>
            </a:pPr>
            <a:r>
              <a:rPr lang="en-US"/>
              <a:t>23/01/09</a:t>
            </a:r>
            <a:endParaRPr lang="en-GB"/>
          </a:p>
        </p:txBody>
      </p:sp>
      <p:sp>
        <p:nvSpPr>
          <p:cNvPr id="7" name="Espace réservé du pied de page 4">
            <a:extLst>
              <a:ext uri="{FF2B5EF4-FFF2-40B4-BE49-F238E27FC236}">
                <a16:creationId xmlns:a16="http://schemas.microsoft.com/office/drawing/2014/main" id="{4BAA8AD5-7156-4F0F-814F-1515E82BE40B}"/>
              </a:ext>
            </a:extLst>
          </p:cNvPr>
          <p:cNvSpPr>
            <a:spLocks noGrp="1"/>
          </p:cNvSpPr>
          <p:nvPr>
            <p:ph type="ftr" sz="quarter" idx="11"/>
          </p:nvPr>
        </p:nvSpPr>
        <p:spPr/>
        <p:txBody>
          <a:bodyPr/>
          <a:lstStyle/>
          <a:p>
            <a:pPr>
              <a:defRPr/>
            </a:pPr>
            <a:r>
              <a:rPr lang="en-GB"/>
              <a:t>© Tous droits réservés. </a:t>
            </a:r>
          </a:p>
        </p:txBody>
      </p:sp>
      <p:sp>
        <p:nvSpPr>
          <p:cNvPr id="8" name="Espace réservé du numéro de diapositive 5">
            <a:extLst>
              <a:ext uri="{FF2B5EF4-FFF2-40B4-BE49-F238E27FC236}">
                <a16:creationId xmlns:a16="http://schemas.microsoft.com/office/drawing/2014/main" id="{20991135-9629-4A6D-9B95-362EF9A37450}"/>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1C5084DF-4915-4D3F-95ED-5AFCC79F68CE}" type="slidenum">
              <a:rPr lang="en-GB" altLang="en-US">
                <a:solidFill>
                  <a:srgbClr val="000000"/>
                </a:solidFill>
                <a:latin typeface="Verdana" panose="020B0604030504040204" pitchFamily="34" charset="0"/>
              </a:rPr>
              <a:pPr eaLnBrk="1" hangingPunct="1"/>
              <a:t>8</a:t>
            </a:fld>
            <a:endParaRPr lang="en-GB" altLang="en-US">
              <a:solidFill>
                <a:srgbClr val="000000"/>
              </a:solidFill>
              <a:latin typeface="Verdana" panose="020B0604030504040204" pitchFamily="34" charset="0"/>
            </a:endParaRPr>
          </a:p>
        </p:txBody>
      </p:sp>
      <p:sp>
        <p:nvSpPr>
          <p:cNvPr id="11269" name="Rectangle 2">
            <a:extLst>
              <a:ext uri="{FF2B5EF4-FFF2-40B4-BE49-F238E27FC236}">
                <a16:creationId xmlns:a16="http://schemas.microsoft.com/office/drawing/2014/main" id="{5B76D17A-8786-4A3D-B7E5-9CC4727E7D01}"/>
              </a:ext>
            </a:extLst>
          </p:cNvPr>
          <p:cNvSpPr>
            <a:spLocks noGrp="1" noChangeArrowheads="1"/>
          </p:cNvSpPr>
          <p:nvPr>
            <p:ph type="title"/>
          </p:nvPr>
        </p:nvSpPr>
        <p:spPr/>
        <p:txBody>
          <a:bodyPr/>
          <a:lstStyle/>
          <a:p>
            <a:pPr eaLnBrk="1" hangingPunct="1"/>
            <a:r>
              <a:rPr lang="fr-FR" altLang="en-US"/>
              <a:t>2. Saisissez un lot de contrôle, une opération et une valeur pour le</a:t>
            </a:r>
            <a:r>
              <a:rPr lang="fr-FR" altLang="en-US" i="1"/>
              <a:t> filtre</a:t>
            </a:r>
            <a:r>
              <a:rPr lang="fr-FR" altLang="en-US"/>
              <a:t> </a:t>
            </a:r>
            <a:r>
              <a:rPr lang="fr-FR" altLang="en-US" i="1"/>
              <a:t>caractéristique</a:t>
            </a:r>
            <a:r>
              <a:rPr lang="fr-FR" altLang="en-US"/>
              <a:t>. </a:t>
            </a:r>
          </a:p>
        </p:txBody>
      </p:sp>
      <p:pic>
        <p:nvPicPr>
          <p:cNvPr id="11270" name="Picture 3">
            <a:extLst>
              <a:ext uri="{FF2B5EF4-FFF2-40B4-BE49-F238E27FC236}">
                <a16:creationId xmlns:a16="http://schemas.microsoft.com/office/drawing/2014/main" id="{A495B484-E613-4ED2-8F5E-76D6B80A6586}"/>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a:solidFill>
              <a:schemeClr val="tx1"/>
            </a:solidFill>
          </a:ln>
        </p:spPr>
      </p:pic>
      <p:sp>
        <p:nvSpPr>
          <p:cNvPr id="11271" name="Line 4">
            <a:extLst>
              <a:ext uri="{FF2B5EF4-FFF2-40B4-BE49-F238E27FC236}">
                <a16:creationId xmlns:a16="http://schemas.microsoft.com/office/drawing/2014/main" id="{7B6338C1-46A6-4866-81B2-C4F9F50A3558}"/>
              </a:ext>
            </a:extLst>
          </p:cNvPr>
          <p:cNvSpPr>
            <a:spLocks noChangeShapeType="1"/>
          </p:cNvSpPr>
          <p:nvPr/>
        </p:nvSpPr>
        <p:spPr bwMode="auto">
          <a:xfrm flipH="1">
            <a:off x="1331913" y="1916113"/>
            <a:ext cx="647700" cy="433387"/>
          </a:xfrm>
          <a:prstGeom prst="line">
            <a:avLst/>
          </a:prstGeom>
          <a:noFill/>
          <a:ln w="76200">
            <a:solidFill>
              <a:srgbClr val="80008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1272" name="Line 5">
            <a:extLst>
              <a:ext uri="{FF2B5EF4-FFF2-40B4-BE49-F238E27FC236}">
                <a16:creationId xmlns:a16="http://schemas.microsoft.com/office/drawing/2014/main" id="{DB96FB8A-3385-4D64-ACE3-0D2298A8FE0C}"/>
              </a:ext>
            </a:extLst>
          </p:cNvPr>
          <p:cNvSpPr>
            <a:spLocks noChangeShapeType="1"/>
          </p:cNvSpPr>
          <p:nvPr/>
        </p:nvSpPr>
        <p:spPr bwMode="auto">
          <a:xfrm>
            <a:off x="1979613" y="1916113"/>
            <a:ext cx="0" cy="649287"/>
          </a:xfrm>
          <a:prstGeom prst="line">
            <a:avLst/>
          </a:prstGeom>
          <a:noFill/>
          <a:ln w="76200">
            <a:solidFill>
              <a:srgbClr val="80008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a:extLst>
              <a:ext uri="{FF2B5EF4-FFF2-40B4-BE49-F238E27FC236}">
                <a16:creationId xmlns:a16="http://schemas.microsoft.com/office/drawing/2014/main" id="{E280F4CD-75FB-45B2-B077-EF9A7700D986}"/>
              </a:ext>
            </a:extLst>
          </p:cNvPr>
          <p:cNvSpPr>
            <a:spLocks noGrp="1"/>
          </p:cNvSpPr>
          <p:nvPr>
            <p:ph type="dt" sz="quarter" idx="10"/>
          </p:nvPr>
        </p:nvSpPr>
        <p:spPr/>
        <p:txBody>
          <a:bodyPr/>
          <a:lstStyle/>
          <a:p>
            <a:pPr>
              <a:defRPr/>
            </a:pPr>
            <a:r>
              <a:rPr lang="en-US"/>
              <a:t>23/01/09</a:t>
            </a:r>
            <a:endParaRPr lang="en-GB"/>
          </a:p>
        </p:txBody>
      </p:sp>
      <p:sp>
        <p:nvSpPr>
          <p:cNvPr id="6" name="Espace réservé du pied de page 4">
            <a:extLst>
              <a:ext uri="{FF2B5EF4-FFF2-40B4-BE49-F238E27FC236}">
                <a16:creationId xmlns:a16="http://schemas.microsoft.com/office/drawing/2014/main" id="{6B125D56-221E-472A-A92D-E89C4FFAD734}"/>
              </a:ext>
            </a:extLst>
          </p:cNvPr>
          <p:cNvSpPr>
            <a:spLocks noGrp="1"/>
          </p:cNvSpPr>
          <p:nvPr>
            <p:ph type="ftr" sz="quarter" idx="11"/>
          </p:nvPr>
        </p:nvSpPr>
        <p:spPr/>
        <p:txBody>
          <a:bodyPr/>
          <a:lstStyle/>
          <a:p>
            <a:pPr>
              <a:defRPr/>
            </a:pPr>
            <a:r>
              <a:rPr lang="en-GB"/>
              <a:t>© Tous droits réservés. </a:t>
            </a:r>
          </a:p>
        </p:txBody>
      </p:sp>
      <p:sp>
        <p:nvSpPr>
          <p:cNvPr id="7" name="Espace réservé du numéro de diapositive 5">
            <a:extLst>
              <a:ext uri="{FF2B5EF4-FFF2-40B4-BE49-F238E27FC236}">
                <a16:creationId xmlns:a16="http://schemas.microsoft.com/office/drawing/2014/main" id="{4980F409-448E-43BA-BEDA-4C5714F150F6}"/>
              </a:ext>
            </a:extLst>
          </p:cNvPr>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cs typeface="Arial" panose="020B0604020202020204" pitchFamily="34" charset="0"/>
              </a:defRPr>
            </a:lvl9pPr>
          </a:lstStyle>
          <a:p>
            <a:pPr eaLnBrk="1" hangingPunct="1"/>
            <a:fld id="{4E7C16B1-C90F-4266-8D4D-CA9C09544895}" type="slidenum">
              <a:rPr lang="en-GB" altLang="en-US">
                <a:solidFill>
                  <a:srgbClr val="000000"/>
                </a:solidFill>
                <a:latin typeface="Verdana" panose="020B0604030504040204" pitchFamily="34" charset="0"/>
              </a:rPr>
              <a:pPr eaLnBrk="1" hangingPunct="1"/>
              <a:t>9</a:t>
            </a:fld>
            <a:endParaRPr lang="en-GB" altLang="en-US">
              <a:solidFill>
                <a:srgbClr val="000000"/>
              </a:solidFill>
              <a:latin typeface="Verdana" panose="020B0604030504040204" pitchFamily="34" charset="0"/>
            </a:endParaRPr>
          </a:p>
        </p:txBody>
      </p:sp>
      <p:sp>
        <p:nvSpPr>
          <p:cNvPr id="12293" name="Rectangle 2">
            <a:extLst>
              <a:ext uri="{FF2B5EF4-FFF2-40B4-BE49-F238E27FC236}">
                <a16:creationId xmlns:a16="http://schemas.microsoft.com/office/drawing/2014/main" id="{E3FC5E2B-E54B-4E8C-A19E-38B8C89FD298}"/>
              </a:ext>
            </a:extLst>
          </p:cNvPr>
          <p:cNvSpPr>
            <a:spLocks noGrp="1" noChangeArrowheads="1"/>
          </p:cNvSpPr>
          <p:nvPr>
            <p:ph type="title"/>
          </p:nvPr>
        </p:nvSpPr>
        <p:spPr/>
        <p:txBody>
          <a:bodyPr/>
          <a:lstStyle/>
          <a:p>
            <a:pPr eaLnBrk="1" hangingPunct="1"/>
            <a:r>
              <a:rPr lang="fr-FR" altLang="en-US"/>
              <a:t>Dans les </a:t>
            </a:r>
            <a:r>
              <a:rPr lang="fr-FR" altLang="en-US" i="1"/>
              <a:t>données de gestion</a:t>
            </a:r>
            <a:r>
              <a:rPr lang="fr-FR" altLang="en-US"/>
              <a:t>, un</a:t>
            </a:r>
            <a:r>
              <a:rPr lang="fr-FR" altLang="en-US" i="1"/>
              <a:t> contrôleur</a:t>
            </a:r>
            <a:r>
              <a:rPr lang="fr-FR" altLang="en-US"/>
              <a:t> et un </a:t>
            </a:r>
            <a:r>
              <a:rPr lang="fr-FR" altLang="en-US" i="1"/>
              <a:t>début de</a:t>
            </a:r>
            <a:r>
              <a:rPr lang="fr-FR" altLang="en-US"/>
              <a:t> </a:t>
            </a:r>
            <a:r>
              <a:rPr lang="fr-FR" altLang="en-US" i="1"/>
              <a:t>contrôle </a:t>
            </a:r>
            <a:r>
              <a:rPr lang="fr-FR" altLang="en-US"/>
              <a:t>sont suggérés. Vous pouvez modifier ces entrées. </a:t>
            </a:r>
          </a:p>
        </p:txBody>
      </p:sp>
      <p:pic>
        <p:nvPicPr>
          <p:cNvPr id="12294" name="Picture 3">
            <a:extLst>
              <a:ext uri="{FF2B5EF4-FFF2-40B4-BE49-F238E27FC236}">
                <a16:creationId xmlns:a16="http://schemas.microsoft.com/office/drawing/2014/main" id="{FD267A20-27D1-40B8-BD8C-6F65E7A782A0}"/>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ln>
            <a:solidFill>
              <a:schemeClr val="tx1"/>
            </a:solidFill>
          </a:ln>
        </p:spPr>
      </p:pic>
      <p:sp>
        <p:nvSpPr>
          <p:cNvPr id="12295" name="Rectangle 4">
            <a:extLst>
              <a:ext uri="{FF2B5EF4-FFF2-40B4-BE49-F238E27FC236}">
                <a16:creationId xmlns:a16="http://schemas.microsoft.com/office/drawing/2014/main" id="{C3958510-16E5-408D-8EAF-D73FFD620A02}"/>
              </a:ext>
            </a:extLst>
          </p:cNvPr>
          <p:cNvSpPr>
            <a:spLocks noChangeArrowheads="1"/>
          </p:cNvSpPr>
          <p:nvPr/>
        </p:nvSpPr>
        <p:spPr bwMode="auto">
          <a:xfrm>
            <a:off x="73025" y="2638425"/>
            <a:ext cx="4643438" cy="503238"/>
          </a:xfrm>
          <a:prstGeom prst="rect">
            <a:avLst/>
          </a:prstGeom>
          <a:noFill/>
          <a:ln w="7620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bg1"/>
                </a:solidFill>
                <a:latin typeface="Arial" panose="020B0604020202020204" pitchFamily="34" charset="0"/>
                <a:cs typeface="Arial" panose="020B0604020202020204" pitchFamily="34" charset="0"/>
              </a:defRPr>
            </a:lvl1pPr>
            <a:lvl2pPr marL="742950" indent="-285750" eaLnBrk="0" hangingPunct="0">
              <a:defRPr>
                <a:solidFill>
                  <a:schemeClr val="bg1"/>
                </a:solidFill>
                <a:latin typeface="Arial" panose="020B0604020202020204" pitchFamily="34" charset="0"/>
                <a:cs typeface="Arial" panose="020B0604020202020204" pitchFamily="34" charset="0"/>
              </a:defRPr>
            </a:lvl2pPr>
            <a:lvl3pPr marL="1143000" indent="-228600" eaLnBrk="0" hangingPunct="0">
              <a:defRPr>
                <a:solidFill>
                  <a:schemeClr val="bg1"/>
                </a:solidFill>
                <a:latin typeface="Arial" panose="020B0604020202020204" pitchFamily="34" charset="0"/>
                <a:cs typeface="Arial" panose="020B0604020202020204" pitchFamily="34" charset="0"/>
              </a:defRPr>
            </a:lvl3pPr>
            <a:lvl4pPr marL="1600200" indent="-228600" eaLnBrk="0" hangingPunct="0">
              <a:defRPr>
                <a:solidFill>
                  <a:schemeClr val="bg1"/>
                </a:solidFill>
                <a:latin typeface="Arial" panose="020B0604020202020204" pitchFamily="34" charset="0"/>
                <a:cs typeface="Arial" panose="020B0604020202020204" pitchFamily="34" charset="0"/>
              </a:defRPr>
            </a:lvl4pPr>
            <a:lvl5pPr marL="2057400" indent="-228600" eaLnBrk="0" hangingPunct="0">
              <a:defRPr>
                <a:solidFill>
                  <a:schemeClr val="bg1"/>
                </a:solidFill>
                <a:latin typeface="Arial" panose="020B0604020202020204" pitchFamily="34" charset="0"/>
                <a:cs typeface="Arial" panose="020B0604020202020204" pitchFamily="34" charset="0"/>
              </a:defRPr>
            </a:lvl5pPr>
            <a:lvl6pPr marL="25146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6pPr>
            <a:lvl7pPr marL="29718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7pPr>
            <a:lvl8pPr marL="34290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8pPr>
            <a:lvl9pPr marL="3886200" indent="-228600" defTabSz="449263"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cs typeface="Arial" panose="020B0604020202020204" pitchFamily="34" charset="0"/>
              </a:defRPr>
            </a:lvl9pPr>
          </a:lstStyle>
          <a:p>
            <a:pPr eaLnBrk="1" hangingPunct="1"/>
            <a:endParaRPr lang="fr-FR" alt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sng" algn="ctr">
          <a:solidFill>
            <a:srgbClr val="80008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76200" cap="flat" cmpd="sng" algn="ctr">
          <a:solidFill>
            <a:srgbClr val="80008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sng" algn="ctr">
          <a:solidFill>
            <a:srgbClr val="80008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noFill/>
        <a:ln w="76200" cap="flat" cmpd="sng" algn="ctr">
          <a:solidFill>
            <a:srgbClr val="80008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401</Words>
  <Application>Microsoft Office PowerPoint</Application>
  <PresentationFormat>On-screen Show (4:3)</PresentationFormat>
  <Paragraphs>74</Paragraphs>
  <Slides>12</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Verdana</vt:lpstr>
      <vt:lpstr>Wingdings</vt:lpstr>
      <vt:lpstr>Times New Roman</vt:lpstr>
      <vt:lpstr>Arial Unicode MS</vt:lpstr>
      <vt:lpstr>Modèle par défaut</vt:lpstr>
      <vt:lpstr>1_Modèle par défaut</vt:lpstr>
      <vt:lpstr>Guide fonctionnel SAP par Mickaël QUESNOT © QE01 - Saisir  Gestion des résultats des caractér.   </vt:lpstr>
      <vt:lpstr>SOMMAIRE</vt:lpstr>
      <vt:lpstr>Accès</vt:lpstr>
      <vt:lpstr>Vous renseignez le code transaction QE01 dans la zone de commande puis vous cliquez sur entrée.</vt:lpstr>
      <vt:lpstr>Saisie des résultats des opérations de contrôle </vt:lpstr>
      <vt:lpstr>Procédure  1. Sélectionnez Logistique -&gt; Management qualité -&gt; Contrôle qualité -&gt; Résultats -&gt; Pour opération -&gt; Saisir. </vt:lpstr>
      <vt:lpstr>L’écran initial apparaît alors. </vt:lpstr>
      <vt:lpstr>2. Saisissez un lot de contrôle, une opération et une valeur pour le filtre caractéristique. </vt:lpstr>
      <vt:lpstr>Dans les données de gestion, un contrôleur et un début de contrôle sont suggérés. Vous pouvez modifier ces entrées. </vt:lpstr>
      <vt:lpstr>3. Sélectionnez Saut -&gt; Données de résultats. </vt:lpstr>
      <vt:lpstr>L’ écran de synthèse des caractéristiques apparaît alors. </vt:lpstr>
      <vt:lpstr>4. Saisissez les résultats de contrôle.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par Mickaël QUESNOT © QE01 - Saisir  Gestion des résultats des caractér.   </dc:title>
  <dc:creator>quesnot@gmail.com</dc:creator>
  <cp:lastModifiedBy>quesnot@gmail.com</cp:lastModifiedBy>
  <cp:revision>2</cp:revision>
  <dcterms:created xsi:type="dcterms:W3CDTF">2020-04-05T08:49:20Z</dcterms:created>
  <dcterms:modified xsi:type="dcterms:W3CDTF">2020-04-05T09:09:21Z</dcterms:modified>
</cp:coreProperties>
</file>