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96" r:id="rId1"/>
  </p:sldMasterIdLst>
  <p:notesMasterIdLst>
    <p:notesMasterId r:id="rId9"/>
  </p:notesMasterIdLst>
  <p:sldIdLst>
    <p:sldId id="268" r:id="rId2"/>
    <p:sldId id="275" r:id="rId3"/>
    <p:sldId id="271" r:id="rId4"/>
    <p:sldId id="272" r:id="rId5"/>
    <p:sldId id="273" r:id="rId6"/>
    <p:sldId id="274" r:id="rId7"/>
    <p:sldId id="270" r:id="rId8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545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6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5650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9EB42D98-C40E-4C61-88AA-FF6581379A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2858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BE4D58-8875-42FC-87E4-0ECADDBEA3C8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1331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24B0476-0C96-4AA2-AC64-CB436B3095A4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buClr>
                  <a:srgbClr val="20003A"/>
                </a:buCl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7</a:t>
            </a:fld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lnSpc>
                <a:spcPct val="100000"/>
              </a:lnSpc>
              <a:buClr>
                <a:srgbClr val="20003A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r-FR" sz="1200">
              <a:solidFill>
                <a:srgbClr val="000000"/>
              </a:solidFill>
            </a:endParaRP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146175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3320" name="Rectangle 6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B05D9A6-307F-4CCC-9DD8-60E9E49F4CBC}" type="datetime1">
              <a:rPr lang="fr-FR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1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/>
              <a:t>www.sharesap.com. Copyright (C). Tous droits réservés.</a:t>
            </a:r>
            <a:endParaRPr lang="en-GB"/>
          </a:p>
        </p:txBody>
      </p:sp>
      <p:sp>
        <p:nvSpPr>
          <p:cNvPr id="1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78E329-0E90-4061-AE68-194B7A06BB5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616CE-FF45-4C64-8364-769018F8E787}" type="datetime1">
              <a:rPr lang="fr-FR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www.sharesap.com. Copyright (C). Tous droits réservés.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72B1C-F99D-42E9-83F8-3CB5BD96AB2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CBC9F-C5BE-4FF4-9D36-F116CF5F82EB}" type="datetime1">
              <a:rPr lang="fr-FR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www.sharesap.com. Copyright (C). Tous droits réservés.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D86ED-2617-4431-869A-31F7177F256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400"/>
            </a:lvl1pPr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C6E7A-CD14-4986-97D3-ECD331EA6F43}" type="datetime1">
              <a:rPr lang="fr-FR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www.sharesap.com. Copyright (C). Tous droits réservés.</a:t>
            </a:r>
            <a:endParaRPr lang="en-GB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145-B4E2-4219-A370-C1A1C232B7E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rme libre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rme libre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rme libre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40917BB-22C3-43A3-9037-F4176569C498}" type="datetime1">
              <a:rPr lang="fr-FR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/>
              <a:t>www.sharesap.com. Copyright (C). Tous droits réservés.</a:t>
            </a:r>
            <a:endParaRPr lang="en-GB"/>
          </a:p>
        </p:txBody>
      </p:sp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355192-DF09-4BD9-B57F-C608D0B63F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17AF941-DF35-4FFE-980C-31E9AA0BF341}" type="datetime1">
              <a:rPr lang="fr-FR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/>
              <a:t>www.sharesap.com. Copyright (C). Tous droits réservés.</a:t>
            </a: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C222FB-AC7C-437D-9A55-AFB1B2A7891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AF5A46-3383-4177-B724-2C9210EC82A3}" type="datetime1">
              <a:rPr lang="fr-FR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1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/>
              <a:t>www.sharesap.com. Copyright (C). Tous droits réservés.</a:t>
            </a:r>
            <a:endParaRPr lang="en-GB"/>
          </a:p>
        </p:txBody>
      </p:sp>
      <p:sp>
        <p:nvSpPr>
          <p:cNvPr id="1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F9972E-B32E-4B89-8BFC-FDC53D23307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38C6F-6420-4ED5-A20F-BD8FBB8AE820}" type="datetime1">
              <a:rPr lang="fr-FR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www.sharesap.com. Copyright (C). Tous droits réservés.</a:t>
            </a:r>
            <a:endParaRPr lang="en-GB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5BB4-B74E-439A-BEC8-D692685103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D95B95F-C49E-4B5F-A529-5C41ECA08F39}" type="datetime1">
              <a:rPr lang="fr-FR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/>
              <a:t>www.sharesap.com. Copyright (C). Tous droits réservés.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47A7FA-854E-4A49-899C-BCAB6622974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383EC-BA1F-43B3-AB44-388083571C97}" type="datetime1">
              <a:rPr lang="fr-FR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www.sharesap.com. Copyright (C). Tous droits réservés.</a:t>
            </a:r>
            <a:endParaRPr lang="en-GB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82A1A-C33F-49D8-BA42-5C3ACFFC42A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e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Connecteur droit 7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Connecteur droit 11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Connecteur droit 15"/>
            <p:cNvCxnSpPr/>
            <p:nvPr/>
          </p:nvCxnSpPr>
          <p:spPr>
            <a:xfrm rot="16200000">
              <a:off x="6663592" y="12887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rot="5400000" flipH="1">
              <a:off x="6744512" y="12877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9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F7C7846-0F7C-4010-89C6-723104402F9F}" type="datetime1">
              <a:rPr lang="fr-FR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20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fr-FR"/>
              <a:t>www.sharesap.com. Copyright (C). Tous droits réservés.</a:t>
            </a:r>
            <a:endParaRPr lang="en-GB"/>
          </a:p>
        </p:txBody>
      </p:sp>
      <p:sp>
        <p:nvSpPr>
          <p:cNvPr id="2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F1AE72-7784-4231-ACEA-49B0350CB2C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1036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8D5DBFB3-9823-4E60-99B1-0F3CB509EA13}" type="datetime1">
              <a:rPr lang="fr-FR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fr-FR"/>
              <a:t>www.sharesap.com. Copyright (C). Tous droits réservés.</a:t>
            </a:r>
            <a:endParaRPr lang="en-GB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2CE6BC5-E280-4217-A4D4-7FCB0C00019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23" r:id="rId1"/>
    <p:sldLayoutId id="2147484118" r:id="rId2"/>
    <p:sldLayoutId id="2147484124" r:id="rId3"/>
    <p:sldLayoutId id="2147484125" r:id="rId4"/>
    <p:sldLayoutId id="2147484126" r:id="rId5"/>
    <p:sldLayoutId id="2147484119" r:id="rId6"/>
    <p:sldLayoutId id="2147484127" r:id="rId7"/>
    <p:sldLayoutId id="2147484120" r:id="rId8"/>
    <p:sldLayoutId id="2147484128" r:id="rId9"/>
    <p:sldLayoutId id="2147484121" r:id="rId10"/>
    <p:sldLayoutId id="2147484122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ce réservé de la date 2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D805E12-D583-4808-81F8-F4C9BA67533E}" type="datetime1">
              <a:rPr lang="fr-FR" smtClean="0"/>
              <a:pPr/>
              <a:t>14/02/2014</a:t>
            </a:fld>
            <a:endParaRPr lang="en-GB" smtClean="0"/>
          </a:p>
        </p:txBody>
      </p:sp>
      <p:sp>
        <p:nvSpPr>
          <p:cNvPr id="8195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fr-FR" smtClean="0"/>
              <a:t>www.sharesap.com. Copyright (C). Tous droits réservés.</a:t>
            </a:r>
            <a:endParaRPr lang="en-GB" smtClean="0"/>
          </a:p>
        </p:txBody>
      </p:sp>
      <p:sp>
        <p:nvSpPr>
          <p:cNvPr id="8196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1E177B4-BF97-444C-B6CE-3470653875F5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6" name="Titr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400" dirty="0" smtClean="0"/>
              <a:t>Contrôle de la date de péremption des articles gérés par lots</a:t>
            </a:r>
            <a:br>
              <a:rPr lang="fr-FR" sz="2400" dirty="0" smtClean="0"/>
            </a:br>
            <a:r>
              <a:rPr lang="fr-FR" sz="2400" dirty="0" smtClean="0"/>
              <a:t>gestion des stocks</a:t>
            </a:r>
            <a:endParaRPr lang="fr-FR" sz="24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8" name="Sous-titre 6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smtClean="0"/>
              <a:t>Par Mickael QUESNOT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2C022C3-4711-4261-9E08-13E019E1A60F}" type="datetime1">
              <a:rPr lang="fr-FR" smtClean="0"/>
              <a:t>14/02/2014</a:t>
            </a:fld>
            <a:endParaRPr lang="fr-FR" smtClean="0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fr-FR" dirty="0" smtClean="0"/>
              <a:t>Sharesap.com®. Copyright©. Tous droits réservés. Par Mickael QUESNOT</a:t>
            </a:r>
            <a:endParaRPr lang="en-GB" dirty="0" smtClean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sz="quarter" idx="4294967295"/>
          </p:nvPr>
        </p:nvSpPr>
        <p:spPr>
          <a:xfrm>
            <a:off x="179388" y="188913"/>
            <a:ext cx="8634412" cy="5824537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r-FR" b="1" dirty="0" smtClean="0"/>
          </a:p>
          <a:p>
            <a:pPr>
              <a:defRPr/>
            </a:pPr>
            <a:r>
              <a:rPr lang="fr-FR" dirty="0" smtClean="0"/>
              <a:t>Si votre entreprise a besoin d'expertise SD, MM, WM, PS, </a:t>
            </a:r>
            <a:r>
              <a:rPr lang="fr-FR" dirty="0" err="1" smtClean="0"/>
              <a:t>Retail</a:t>
            </a:r>
            <a:r>
              <a:rPr lang="fr-FR" dirty="0" smtClean="0"/>
              <a:t>, HR… pour renforcer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libérer son centre de compétences des réponses aux questions sur l'utilisation de SAP pour qu'il se concentre sur la maintenance évolutive,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EXTERNALISER son centre de compétences,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Si elle veut une Tierce Maintenance Applicative (TMA),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 Si elle veut former ses utilisateurs, ...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peut répondre à l'ensemble de vos besoins avec le meilleur rapport qualité/prix du marché.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SHARESAP dispose en autre de plusieurs plateaux de TMA dont un sur la NORMANDIE. SHARESAP a toutes les compétences pour vous satisfaire. 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fr-FR" dirty="0" smtClean="0"/>
              <a:t>Vous pouvez me contacter via la rubrique Contact ou sur mon adresse courriel </a:t>
            </a:r>
            <a:r>
              <a:rPr lang="fr-FR" u="sng" dirty="0" smtClean="0">
                <a:hlinkClick r:id="rId2"/>
              </a:rPr>
              <a:t>quesnot@sharesap.com</a:t>
            </a:r>
            <a:r>
              <a:rPr lang="fr-FR" u="sng" dirty="0" smtClean="0"/>
              <a:t>.</a:t>
            </a:r>
          </a:p>
          <a:p>
            <a:pPr>
              <a:defRPr/>
            </a:pPr>
            <a:endParaRPr lang="fr-FR" u="sng" dirty="0"/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cap="small" dirty="0"/>
              <a:t>	</a:t>
            </a:r>
            <a:r>
              <a:rPr lang="fr-FR" dirty="0">
                <a:hlinkClick r:id="rId3"/>
              </a:rPr>
              <a:t>www.SHARESAP.com</a:t>
            </a:r>
            <a:r>
              <a:rPr lang="fr-FR" dirty="0"/>
              <a:t> et SHARESAP ne sont pas affiliés à SAP® AG ou à l'une de ses filiales</a:t>
            </a:r>
            <a:r>
              <a:rPr lang="fr-FR" dirty="0" smtClean="0"/>
              <a:t>.</a:t>
            </a:r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dirty="0"/>
              <a:t/>
            </a:r>
            <a:br>
              <a:rPr lang="fr-FR" dirty="0"/>
            </a:br>
            <a:r>
              <a:rPr lang="fr-FR" dirty="0"/>
              <a:t>SAP® est une marque déposée par SAP AG ainsi que les noms suivants : SAP ECC, ABAP, R/3.</a:t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271899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 smtClean="0"/>
              <a:t>Analyse des lots selon la date de péremption</a:t>
            </a:r>
          </a:p>
          <a:p>
            <a:endParaRPr lang="fr-FR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Fonctionnalités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C6E7A-CD14-4986-97D3-ECD331EA6F43}" type="datetime1">
              <a:rPr lang="fr-FR" smtClean="0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www.sharesap.com. Copyright (C). Tous droits réservés.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Vous pouvez créer une liste de dates de péremption (liste contrôle DLC) qui contient les données suivantes pour chacun des lots : durée de conservation restante, date de péremption et quantité. 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0917BB-22C3-43A3-9037-F4176569C498}" type="datetime1">
              <a:rPr lang="fr-FR" smtClean="0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www.sharesap.com. Copyright (C). Tous droits réservés.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55192-DF09-4BD9-B57F-C608D0B63F00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9415" y="1784350"/>
            <a:ext cx="6262369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ce faire, vous sélectionnez </a:t>
            </a:r>
            <a:r>
              <a:rPr lang="fr-FR" i="1" dirty="0" smtClean="0"/>
              <a:t>Environnement </a:t>
            </a:r>
            <a:r>
              <a:rPr lang="fr-FR" b="1" dirty="0" smtClean="0"/>
              <a:t>&gt; </a:t>
            </a:r>
            <a:r>
              <a:rPr lang="fr-FR" b="1" i="1" dirty="0" smtClean="0"/>
              <a:t>Stocks</a:t>
            </a:r>
            <a:r>
              <a:rPr lang="fr-FR" b="1" dirty="0" smtClean="0"/>
              <a:t> &gt; </a:t>
            </a:r>
            <a:r>
              <a:rPr lang="fr-FR" b="1" i="1" dirty="0" smtClean="0"/>
              <a:t>Liste DLC </a:t>
            </a:r>
            <a:r>
              <a:rPr lang="fr-FR" b="1" dirty="0" smtClean="0"/>
              <a:t>dans le menu Gestion des stocks. </a:t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>Code MB5M - Liste DLC 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0917BB-22C3-43A3-9037-F4176569C498}" type="datetime1">
              <a:rPr lang="fr-FR" smtClean="0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www.sharesap.com. Copyright (C). Tous droits réservés.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355192-DF09-4BD9-B57F-C608D0B63F00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197857"/>
            <a:ext cx="7772400" cy="3744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L’écran de sélection apparaît.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C6E7A-CD14-4986-97D3-ECD331EA6F43}" type="datetime1">
              <a:rPr lang="fr-FR" smtClean="0"/>
              <a:pPr>
                <a:defRPr/>
              </a:pPr>
              <a:t>14/02/2014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www.sharesap.com. Copyright (C). Tous droits réservés.</a:t>
            </a: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3A145-B4E2-4219-A370-C1A1C232B7E4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436048"/>
            <a:ext cx="7772400" cy="326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idx="1"/>
          </p:nvPr>
        </p:nvSpPr>
        <p:spPr>
          <a:xfrm>
            <a:off x="395288" y="0"/>
            <a:ext cx="8748712" cy="6092825"/>
          </a:xfrm>
        </p:spPr>
        <p:txBody>
          <a:bodyPr/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b="1" cap="small" dirty="0" smtClean="0"/>
              <a:t>Mes références SAP  : CODILOG,  APTAR, VALOIS, Janssen </a:t>
            </a:r>
            <a:r>
              <a:rPr lang="fr-FR" sz="1200" b="1" cap="small" dirty="0" err="1" smtClean="0"/>
              <a:t>Cilag</a:t>
            </a:r>
            <a:r>
              <a:rPr lang="fr-FR" sz="1200" b="1" cap="small" dirty="0" smtClean="0"/>
              <a:t>, Aventis, </a:t>
            </a:r>
            <a:r>
              <a:rPr lang="fr-FR" sz="1200" b="1" cap="small" dirty="0" err="1" smtClean="0"/>
              <a:t>Lubrizol</a:t>
            </a:r>
            <a:r>
              <a:rPr lang="fr-FR" sz="1200" b="1" cap="small" dirty="0" smtClean="0"/>
              <a:t>, Bayer, Le CESI</a:t>
            </a:r>
            <a:br>
              <a:rPr lang="fr-FR" sz="1200" b="1" cap="small" dirty="0" smtClean="0"/>
            </a:br>
            <a:endParaRPr lang="fr-FR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Toute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représentation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reproduction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, </a:t>
            </a:r>
            <a:r>
              <a:rPr lang="en-GB" sz="1200" b="1" cap="small" dirty="0" err="1" smtClean="0"/>
              <a:t>même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partielle</a:t>
            </a:r>
            <a:r>
              <a:rPr lang="en-GB" sz="1200" b="1" cap="small" dirty="0" smtClean="0"/>
              <a:t>, par </a:t>
            </a: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procédés</a:t>
            </a:r>
            <a:r>
              <a:rPr lang="en-GB" sz="12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fins </a:t>
            </a:r>
            <a:r>
              <a:rPr lang="en-GB" sz="1200" b="1" cap="small" dirty="0" err="1" smtClean="0"/>
              <a:t>que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soit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interdite</a:t>
            </a:r>
            <a:r>
              <a:rPr lang="en-GB" sz="1200" b="1" cap="small" dirty="0" smtClean="0"/>
              <a:t> sans </a:t>
            </a:r>
            <a:r>
              <a:rPr lang="en-GB" sz="1200" b="1" cap="small" dirty="0" err="1" smtClean="0"/>
              <a:t>mon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autorisation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écrite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explicite</a:t>
            </a:r>
            <a:r>
              <a:rPr lang="en-GB" sz="12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L'utilisation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documents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strictement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réservée</a:t>
            </a:r>
            <a:r>
              <a:rPr lang="en-GB" sz="1200" b="1" cap="small" dirty="0" smtClean="0"/>
              <a:t> à un usage </a:t>
            </a:r>
            <a:r>
              <a:rPr lang="en-GB" sz="1200" b="1" cap="small" dirty="0" err="1" smtClean="0"/>
              <a:t>privé</a:t>
            </a:r>
            <a:r>
              <a:rPr lang="en-GB" sz="12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Propriété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intellectuelle</a:t>
            </a:r>
            <a:r>
              <a:rPr lang="en-GB" sz="1200" b="1" cap="small" dirty="0" smtClean="0"/>
              <a:t>).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Pour tout </a:t>
            </a:r>
            <a:r>
              <a:rPr lang="en-GB" sz="1200" b="1" cap="small" dirty="0" err="1" smtClean="0"/>
              <a:t>autre</a:t>
            </a:r>
            <a:r>
              <a:rPr lang="en-GB" sz="1200" b="1" cap="small" dirty="0" smtClean="0"/>
              <a:t> usage, </a:t>
            </a:r>
            <a:r>
              <a:rPr lang="en-GB" sz="1200" b="1" cap="small" dirty="0" err="1" smtClean="0"/>
              <a:t>merci</a:t>
            </a:r>
            <a:r>
              <a:rPr lang="en-GB" sz="1200" b="1" cap="small" dirty="0" smtClean="0"/>
              <a:t> de me consulter </a:t>
            </a:r>
            <a:r>
              <a:rPr lang="en-GB" sz="1200" b="1" cap="small" dirty="0" err="1" smtClean="0"/>
              <a:t>préalablement</a:t>
            </a:r>
            <a:r>
              <a:rPr lang="en-GB" sz="1200" b="1" cap="small" dirty="0" smtClean="0"/>
              <a:t>.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SAP , Marque </a:t>
            </a:r>
            <a:r>
              <a:rPr lang="en-GB" sz="1200" b="1" cap="small" dirty="0" err="1" smtClean="0"/>
              <a:t>déposée</a:t>
            </a:r>
            <a:r>
              <a:rPr lang="en-GB" sz="1200" b="1" cap="small" dirty="0" smtClean="0"/>
              <a:t> par SAP AG et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suivants</a:t>
            </a:r>
            <a:r>
              <a:rPr lang="en-GB" sz="1200" b="1" cap="small" dirty="0" smtClean="0"/>
              <a:t> :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ABAP, ABAP/4, BAPI, Management Cockpit, </a:t>
            </a:r>
            <a:r>
              <a:rPr lang="en-GB" sz="1200" b="1" cap="small" dirty="0" err="1" smtClean="0"/>
              <a:t>InterSAP</a:t>
            </a:r>
            <a:r>
              <a:rPr lang="en-GB" sz="1200" b="1" cap="small" dirty="0" smtClean="0"/>
              <a:t>, RIVA, R/2, R/3, R/3 Retail, SAP (Logo), SAP (Word), </a:t>
            </a:r>
            <a:r>
              <a:rPr lang="en-GB" sz="1200" b="1" cap="small" dirty="0" err="1" smtClean="0"/>
              <a:t>SAPaccess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SAPfile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SAPfind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SAPmail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SAPoffice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SAPscript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SAPtime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SAPtronic</a:t>
            </a:r>
            <a:r>
              <a:rPr lang="en-GB" sz="1200" b="1" cap="small" dirty="0" smtClean="0"/>
              <a:t>, SAP-EDI, SAP </a:t>
            </a:r>
            <a:r>
              <a:rPr lang="en-GB" sz="1200" b="1" cap="small" dirty="0" err="1" smtClean="0"/>
              <a:t>EarlyWatch</a:t>
            </a:r>
            <a:r>
              <a:rPr lang="en-GB" sz="1200" b="1" cap="small" dirty="0" smtClean="0"/>
              <a:t>, SAP </a:t>
            </a:r>
            <a:r>
              <a:rPr lang="en-GB" sz="1200" b="1" cap="small" dirty="0" err="1" smtClean="0"/>
              <a:t>ArchiveLink</a:t>
            </a:r>
            <a:r>
              <a:rPr lang="en-GB" sz="1200" b="1" cap="small" dirty="0" smtClean="0"/>
              <a:t>, SAP Business Workflow, ALE/WEB, SAPPHIRE, </a:t>
            </a:r>
            <a:r>
              <a:rPr lang="en-GB" sz="1200" b="1" cap="small" dirty="0" err="1" smtClean="0"/>
              <a:t>TeamSAP</a:t>
            </a:r>
            <a:r>
              <a:rPr lang="en-GB" sz="1200" b="1" cap="small" dirty="0" smtClean="0"/>
              <a:t>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Je ne </a:t>
            </a:r>
            <a:r>
              <a:rPr lang="en-GB" sz="1200" b="1" cap="small" dirty="0" err="1" smtClean="0"/>
              <a:t>peux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être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accusé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contrefaçon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de reproductions </a:t>
            </a:r>
            <a:r>
              <a:rPr lang="en-GB" sz="1200" b="1" cap="small" dirty="0" err="1" smtClean="0"/>
              <a:t>interdites</a:t>
            </a:r>
            <a:r>
              <a:rPr lang="en-GB" sz="1200" b="1" cap="small" dirty="0" smtClean="0"/>
              <a:t> pour les raisons </a:t>
            </a:r>
            <a:r>
              <a:rPr lang="en-GB" sz="1200" b="1" cap="small" dirty="0" err="1" smtClean="0"/>
              <a:t>suivantes</a:t>
            </a:r>
            <a:r>
              <a:rPr lang="en-GB" sz="1200" b="1" cap="small" dirty="0" smtClean="0"/>
              <a:t> :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</a:t>
            </a:r>
            <a:r>
              <a:rPr lang="en-GB" sz="1200" b="1" cap="small" dirty="0" err="1" smtClean="0"/>
              <a:t>utilisateurs</a:t>
            </a:r>
            <a:r>
              <a:rPr lang="en-GB" sz="1200" b="1" cap="small" dirty="0" smtClean="0"/>
              <a:t> et de </a:t>
            </a:r>
            <a:r>
              <a:rPr lang="en-GB" sz="1200" b="1" cap="small" dirty="0" err="1" smtClean="0"/>
              <a:t>paramétrage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issus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connaissances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personnelles</a:t>
            </a:r>
            <a:r>
              <a:rPr lang="en-GB" sz="1200" b="1" cap="small" dirty="0" smtClean="0"/>
              <a:t> et de sites web.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Les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des </a:t>
            </a:r>
            <a:r>
              <a:rPr lang="en-GB" sz="1200" b="1" cap="small" dirty="0" err="1" smtClean="0"/>
              <a:t>personnes</a:t>
            </a:r>
            <a:r>
              <a:rPr lang="en-GB" sz="1200" b="1" cap="small" dirty="0" smtClean="0"/>
              <a:t> et sites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clairement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énoncés</a:t>
            </a:r>
            <a:r>
              <a:rPr lang="en-GB" sz="1200" b="1" cap="small" dirty="0" smtClean="0"/>
              <a:t>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CODILOG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SAP AG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 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NEURONES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hlinkClick r:id="rId3"/>
              </a:rPr>
              <a:t>www.sharesap.com</a:t>
            </a:r>
            <a:r>
              <a:rPr lang="en-GB" sz="1200" b="1" cap="small" dirty="0" smtClean="0"/>
              <a:t>. Copyright (C) . </a:t>
            </a:r>
            <a:r>
              <a:rPr lang="en-GB" sz="1200" b="1" cap="small" dirty="0" err="1" smtClean="0"/>
              <a:t>Tous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droits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buFont typeface="Wingdings" pitchFamily="2" charset="2"/>
              <a:buNone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300" b="1" dirty="0" smtClean="0"/>
          </a:p>
        </p:txBody>
      </p:sp>
      <p:sp>
        <p:nvSpPr>
          <p:cNvPr id="11267" name="Espace réservé de la date 4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79B0C8B-17BA-4A7F-9E6A-BF96F027876F}" type="datetime1">
              <a:rPr lang="fr-FR" smtClean="0"/>
              <a:pPr/>
              <a:t>14/02/2014</a:t>
            </a:fld>
            <a:endParaRPr lang="fr-FR" smtClean="0"/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fr-FR" smtClean="0"/>
              <a:t>www.sharesap.com. Copyright (C). Tous droits réservés.</a:t>
            </a:r>
            <a:endParaRPr lang="en-GB" smtClean="0"/>
          </a:p>
        </p:txBody>
      </p:sp>
      <p:sp>
        <p:nvSpPr>
          <p:cNvPr id="1126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40648B6-BCAE-4EB5-A84B-7260036DD682}" type="slidenum">
              <a:rPr lang="en-GB" smtClean="0"/>
              <a:pPr/>
              <a:t>7</a:t>
            </a:fld>
            <a:endParaRPr lang="en-GB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lnDef>
      <a:spPr>
        <a:ln w="31750"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1043</TotalTime>
  <Words>312</Words>
  <Application>Microsoft Office PowerPoint</Application>
  <PresentationFormat>Affichage à l'écran (4:3)</PresentationFormat>
  <Paragraphs>71</Paragraphs>
  <Slides>7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Métro</vt:lpstr>
      <vt:lpstr>Contrôle de la date de péremption des articles gérés par lots gestion des stocks</vt:lpstr>
      <vt:lpstr>Présentation PowerPoint</vt:lpstr>
      <vt:lpstr>Fonctionnalités </vt:lpstr>
      <vt:lpstr>Vous pouvez créer une liste de dates de péremption (liste contrôle DLC) qui contient les données suivantes pour chacun des lots : durée de conservation restante, date de péremption et quantité. </vt:lpstr>
      <vt:lpstr>Pour ce faire, vous sélectionnez Environnement &gt; Stocks &gt; Liste DLC dans le menu Gestion des stocks.   Code MB5M - Liste DLC </vt:lpstr>
      <vt:lpstr>L’écran de sélection apparaît.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ECC 6.0 &amp;&amp;</dc:title>
  <cp:lastModifiedBy>QUESNOT, Mickael</cp:lastModifiedBy>
  <cp:revision>82</cp:revision>
  <dcterms:modified xsi:type="dcterms:W3CDTF">2014-02-14T10:11:53Z</dcterms:modified>
</cp:coreProperties>
</file>