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5"/>
  </p:notesMasterIdLst>
  <p:sldIdLst>
    <p:sldId id="256" r:id="rId2"/>
    <p:sldId id="257" r:id="rId3"/>
    <p:sldId id="262" r:id="rId4"/>
    <p:sldId id="261" r:id="rId5"/>
    <p:sldId id="258" r:id="rId6"/>
    <p:sldId id="259" r:id="rId7"/>
    <p:sldId id="260" r:id="rId8"/>
    <p:sldId id="263" r:id="rId9"/>
    <p:sldId id="265" r:id="rId10"/>
    <p:sldId id="266" r:id="rId11"/>
    <p:sldId id="268" r:id="rId12"/>
    <p:sldId id="269" r:id="rId13"/>
    <p:sldId id="270" r:id="rId14"/>
    <p:sldId id="264" r:id="rId15"/>
    <p:sldId id="272" r:id="rId16"/>
    <p:sldId id="292" r:id="rId17"/>
    <p:sldId id="278" r:id="rId18"/>
    <p:sldId id="279" r:id="rId19"/>
    <p:sldId id="280" r:id="rId20"/>
    <p:sldId id="277" r:id="rId21"/>
    <p:sldId id="291" r:id="rId22"/>
    <p:sldId id="293" r:id="rId23"/>
    <p:sldId id="294" r:id="rId24"/>
    <p:sldId id="295" r:id="rId25"/>
    <p:sldId id="283" r:id="rId26"/>
    <p:sldId id="284" r:id="rId27"/>
    <p:sldId id="296" r:id="rId28"/>
    <p:sldId id="285" r:id="rId29"/>
    <p:sldId id="286" r:id="rId30"/>
    <p:sldId id="287" r:id="rId31"/>
    <p:sldId id="290" r:id="rId32"/>
    <p:sldId id="288" r:id="rId33"/>
    <p:sldId id="289"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45" autoAdjust="0"/>
    <p:restoredTop sz="94660"/>
  </p:normalViewPr>
  <p:slideViewPr>
    <p:cSldViewPr>
      <p:cViewPr varScale="1">
        <p:scale>
          <a:sx n="68" d="100"/>
          <a:sy n="68" d="100"/>
        </p:scale>
        <p:origin x="1420"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365AE9-BFCA-47CC-BAC3-018F35D1586D}"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AB0F3795-F121-493B-A625-7A2A6886932F}">
      <dgm:prSet phldrT="[Text]" custT="1"/>
      <dgm:spPr>
        <a:solidFill>
          <a:srgbClr val="C00000"/>
        </a:solidFill>
      </dgm:spPr>
      <dgm:t>
        <a:bodyPr/>
        <a:lstStyle/>
        <a:p>
          <a:r>
            <a:rPr lang="en-US" sz="1400" b="1" dirty="0"/>
            <a:t>Sales Order</a:t>
          </a:r>
        </a:p>
      </dgm:t>
    </dgm:pt>
    <dgm:pt modelId="{8F38C1F7-7DCF-4B1A-81C1-0BCE9914EA05}" type="parTrans" cxnId="{50E764FD-18CE-49DA-83F4-968BD411256B}">
      <dgm:prSet/>
      <dgm:spPr/>
      <dgm:t>
        <a:bodyPr/>
        <a:lstStyle/>
        <a:p>
          <a:endParaRPr lang="en-US" sz="1400" b="1"/>
        </a:p>
      </dgm:t>
    </dgm:pt>
    <dgm:pt modelId="{418743F3-B247-4104-A708-6D848A143B96}" type="sibTrans" cxnId="{50E764FD-18CE-49DA-83F4-968BD411256B}">
      <dgm:prSet/>
      <dgm:spPr/>
      <dgm:t>
        <a:bodyPr/>
        <a:lstStyle/>
        <a:p>
          <a:endParaRPr lang="en-US" sz="1400" b="1"/>
        </a:p>
      </dgm:t>
    </dgm:pt>
    <dgm:pt modelId="{29C75D20-12C8-4F0D-8DDA-32861B9E7818}">
      <dgm:prSet phldrT="[Text]" custT="1"/>
      <dgm:spPr>
        <a:solidFill>
          <a:srgbClr val="C00000"/>
        </a:solidFill>
      </dgm:spPr>
      <dgm:t>
        <a:bodyPr/>
        <a:lstStyle/>
        <a:p>
          <a:r>
            <a:rPr lang="en-US" sz="1100" b="1" dirty="0"/>
            <a:t>Availability Check</a:t>
          </a:r>
        </a:p>
      </dgm:t>
    </dgm:pt>
    <dgm:pt modelId="{BABD7133-796F-4303-BDB8-94593E7C713E}" type="parTrans" cxnId="{0A67F465-597B-4956-B7D0-AD470076086D}">
      <dgm:prSet/>
      <dgm:spPr/>
      <dgm:t>
        <a:bodyPr/>
        <a:lstStyle/>
        <a:p>
          <a:endParaRPr lang="en-US" sz="1400" b="1"/>
        </a:p>
      </dgm:t>
    </dgm:pt>
    <dgm:pt modelId="{E26EB5BE-D7DA-4D1C-9401-55DD03EDDE4A}" type="sibTrans" cxnId="{0A67F465-597B-4956-B7D0-AD470076086D}">
      <dgm:prSet/>
      <dgm:spPr/>
      <dgm:t>
        <a:bodyPr/>
        <a:lstStyle/>
        <a:p>
          <a:endParaRPr lang="en-US" sz="1400" b="1"/>
        </a:p>
      </dgm:t>
    </dgm:pt>
    <dgm:pt modelId="{2C970DFE-A8C7-4854-A70C-0A20FB422287}">
      <dgm:prSet phldrT="[Text]" custT="1"/>
      <dgm:spPr>
        <a:solidFill>
          <a:srgbClr val="C00000"/>
        </a:solidFill>
      </dgm:spPr>
      <dgm:t>
        <a:bodyPr/>
        <a:lstStyle/>
        <a:p>
          <a:r>
            <a:rPr lang="en-US" sz="1200" b="1" dirty="0"/>
            <a:t>Outbound Delivery</a:t>
          </a:r>
        </a:p>
      </dgm:t>
    </dgm:pt>
    <dgm:pt modelId="{EDB3E00A-DF75-4730-BE47-6208821DE55A}" type="parTrans" cxnId="{8A641495-654B-476B-9D62-3212FA1C7FDE}">
      <dgm:prSet/>
      <dgm:spPr/>
      <dgm:t>
        <a:bodyPr/>
        <a:lstStyle/>
        <a:p>
          <a:endParaRPr lang="en-US" sz="1400" b="1"/>
        </a:p>
      </dgm:t>
    </dgm:pt>
    <dgm:pt modelId="{17221193-66C6-46BA-97FD-F398D7ECF5CE}" type="sibTrans" cxnId="{8A641495-654B-476B-9D62-3212FA1C7FDE}">
      <dgm:prSet/>
      <dgm:spPr/>
      <dgm:t>
        <a:bodyPr/>
        <a:lstStyle/>
        <a:p>
          <a:endParaRPr lang="en-US" sz="1400" b="1"/>
        </a:p>
      </dgm:t>
    </dgm:pt>
    <dgm:pt modelId="{7737DA40-1F1C-4604-B476-22C7D24846F7}">
      <dgm:prSet phldrT="[Text]" custT="1"/>
      <dgm:spPr>
        <a:solidFill>
          <a:schemeClr val="accent5">
            <a:lumMod val="75000"/>
          </a:schemeClr>
        </a:solidFill>
      </dgm:spPr>
      <dgm:t>
        <a:bodyPr/>
        <a:lstStyle/>
        <a:p>
          <a:r>
            <a:rPr lang="en-US" sz="1250" b="1" dirty="0"/>
            <a:t>Transportation</a:t>
          </a:r>
        </a:p>
      </dgm:t>
    </dgm:pt>
    <dgm:pt modelId="{E1168234-4A7C-46E0-B0BA-6F55BACE3341}" type="parTrans" cxnId="{2C4B2DF5-6A51-421C-82EB-23E2745890B5}">
      <dgm:prSet/>
      <dgm:spPr/>
      <dgm:t>
        <a:bodyPr/>
        <a:lstStyle/>
        <a:p>
          <a:endParaRPr lang="en-US" sz="1400" b="1"/>
        </a:p>
      </dgm:t>
    </dgm:pt>
    <dgm:pt modelId="{9CE99F1C-EDF7-41AB-BD52-C3ED0248D6D2}" type="sibTrans" cxnId="{2C4B2DF5-6A51-421C-82EB-23E2745890B5}">
      <dgm:prSet/>
      <dgm:spPr/>
      <dgm:t>
        <a:bodyPr/>
        <a:lstStyle/>
        <a:p>
          <a:endParaRPr lang="en-US" sz="1400" b="1"/>
        </a:p>
      </dgm:t>
    </dgm:pt>
    <dgm:pt modelId="{6DA62D3B-4AD0-46FE-A4FF-BD7DF3FE61EE}">
      <dgm:prSet phldrT="[Text]" custT="1"/>
      <dgm:spPr>
        <a:solidFill>
          <a:schemeClr val="accent4">
            <a:lumMod val="75000"/>
          </a:schemeClr>
        </a:solidFill>
      </dgm:spPr>
      <dgm:t>
        <a:bodyPr/>
        <a:lstStyle/>
        <a:p>
          <a:r>
            <a:rPr lang="en-US" sz="1600" b="1" dirty="0"/>
            <a:t>Billing</a:t>
          </a:r>
        </a:p>
      </dgm:t>
    </dgm:pt>
    <dgm:pt modelId="{2BC2FC81-53D3-4E09-8612-4E6D34F63464}" type="parTrans" cxnId="{674A019B-37BC-4F5E-85EC-31906715340B}">
      <dgm:prSet/>
      <dgm:spPr/>
      <dgm:t>
        <a:bodyPr/>
        <a:lstStyle/>
        <a:p>
          <a:endParaRPr lang="en-US" sz="1400" b="1"/>
        </a:p>
      </dgm:t>
    </dgm:pt>
    <dgm:pt modelId="{E58C1CBF-D0F4-4170-A7EB-F49B543D8E33}" type="sibTrans" cxnId="{674A019B-37BC-4F5E-85EC-31906715340B}">
      <dgm:prSet/>
      <dgm:spPr/>
      <dgm:t>
        <a:bodyPr/>
        <a:lstStyle/>
        <a:p>
          <a:endParaRPr lang="en-US" sz="1400" b="1"/>
        </a:p>
      </dgm:t>
    </dgm:pt>
    <dgm:pt modelId="{B231CAFB-63FE-4A7E-AB90-AC5DEC1FD19E}">
      <dgm:prSet phldrT="[Text]" custT="1"/>
      <dgm:spPr>
        <a:solidFill>
          <a:schemeClr val="accent5">
            <a:lumMod val="75000"/>
          </a:schemeClr>
        </a:solidFill>
      </dgm:spPr>
      <dgm:t>
        <a:bodyPr/>
        <a:lstStyle/>
        <a:p>
          <a:r>
            <a:rPr lang="en-US" sz="1600" b="1" dirty="0"/>
            <a:t>Picking</a:t>
          </a:r>
        </a:p>
      </dgm:t>
    </dgm:pt>
    <dgm:pt modelId="{05AE4D0B-4506-4291-A9FD-AB01912A85EF}" type="parTrans" cxnId="{A0E949B8-991C-4B97-901D-4FF30EDA51C7}">
      <dgm:prSet/>
      <dgm:spPr/>
      <dgm:t>
        <a:bodyPr/>
        <a:lstStyle/>
        <a:p>
          <a:endParaRPr lang="en-US" sz="1400" b="1"/>
        </a:p>
      </dgm:t>
    </dgm:pt>
    <dgm:pt modelId="{F133D408-4069-486D-B97F-3CEFF9557A9B}" type="sibTrans" cxnId="{A0E949B8-991C-4B97-901D-4FF30EDA51C7}">
      <dgm:prSet/>
      <dgm:spPr/>
      <dgm:t>
        <a:bodyPr/>
        <a:lstStyle/>
        <a:p>
          <a:endParaRPr lang="en-US" sz="1400" b="1"/>
        </a:p>
      </dgm:t>
    </dgm:pt>
    <dgm:pt modelId="{B556F3E4-B0DA-4B3F-B77A-CCEEE53C4EA1}">
      <dgm:prSet phldrT="[Text]" custT="1"/>
      <dgm:spPr>
        <a:solidFill>
          <a:schemeClr val="accent4">
            <a:lumMod val="75000"/>
          </a:schemeClr>
        </a:solidFill>
      </dgm:spPr>
      <dgm:t>
        <a:bodyPr/>
        <a:lstStyle/>
        <a:p>
          <a:r>
            <a:rPr lang="en-US" sz="1600" b="1" dirty="0"/>
            <a:t>Goods Issue</a:t>
          </a:r>
        </a:p>
      </dgm:t>
    </dgm:pt>
    <dgm:pt modelId="{31D4D1AB-07ED-493A-96C0-E5E2E0EC5165}" type="parTrans" cxnId="{A0926DA8-3C52-49D6-8C8F-DEDA09EB0937}">
      <dgm:prSet/>
      <dgm:spPr/>
      <dgm:t>
        <a:bodyPr/>
        <a:lstStyle/>
        <a:p>
          <a:endParaRPr lang="en-US" sz="1400" b="1"/>
        </a:p>
      </dgm:t>
    </dgm:pt>
    <dgm:pt modelId="{37BC1781-8EE1-4D7B-92F6-C4D6188030D4}" type="sibTrans" cxnId="{A0926DA8-3C52-49D6-8C8F-DEDA09EB0937}">
      <dgm:prSet/>
      <dgm:spPr/>
      <dgm:t>
        <a:bodyPr/>
        <a:lstStyle/>
        <a:p>
          <a:endParaRPr lang="en-US" sz="1400" b="1"/>
        </a:p>
      </dgm:t>
    </dgm:pt>
    <dgm:pt modelId="{63995CF5-EAC5-494E-AE88-34763BE2B8E2}">
      <dgm:prSet phldrT="[Text]" custT="1"/>
      <dgm:spPr>
        <a:solidFill>
          <a:schemeClr val="accent4">
            <a:lumMod val="75000"/>
          </a:schemeClr>
        </a:solidFill>
      </dgm:spPr>
      <dgm:t>
        <a:bodyPr/>
        <a:lstStyle/>
        <a:p>
          <a:r>
            <a:rPr lang="en-US" sz="1400" b="1" dirty="0"/>
            <a:t>Payment Process</a:t>
          </a:r>
        </a:p>
      </dgm:t>
    </dgm:pt>
    <dgm:pt modelId="{D02B55C1-0F70-4675-B583-FACD7C4839F9}" type="parTrans" cxnId="{BCA11633-9F8D-48B4-930A-FB0AC77A00A3}">
      <dgm:prSet/>
      <dgm:spPr/>
      <dgm:t>
        <a:bodyPr/>
        <a:lstStyle/>
        <a:p>
          <a:endParaRPr lang="en-US" sz="1400" b="1"/>
        </a:p>
      </dgm:t>
    </dgm:pt>
    <dgm:pt modelId="{65D236D2-A16E-46F8-B1EC-0732A6DE47A9}" type="sibTrans" cxnId="{BCA11633-9F8D-48B4-930A-FB0AC77A00A3}">
      <dgm:prSet/>
      <dgm:spPr/>
      <dgm:t>
        <a:bodyPr/>
        <a:lstStyle/>
        <a:p>
          <a:endParaRPr lang="en-US" sz="1400" b="1"/>
        </a:p>
      </dgm:t>
    </dgm:pt>
    <dgm:pt modelId="{15F04A1A-FBAE-4115-90DB-79B7E1FF22F2}" type="pres">
      <dgm:prSet presAssocID="{61365AE9-BFCA-47CC-BAC3-018F35D1586D}" presName="cycle" presStyleCnt="0">
        <dgm:presLayoutVars>
          <dgm:dir/>
          <dgm:resizeHandles val="exact"/>
        </dgm:presLayoutVars>
      </dgm:prSet>
      <dgm:spPr/>
    </dgm:pt>
    <dgm:pt modelId="{0A66751D-A772-4CF6-8DB4-FFB800E1EE91}" type="pres">
      <dgm:prSet presAssocID="{AB0F3795-F121-493B-A625-7A2A6886932F}" presName="node" presStyleLbl="node1" presStyleIdx="0" presStyleCnt="8">
        <dgm:presLayoutVars>
          <dgm:bulletEnabled val="1"/>
        </dgm:presLayoutVars>
      </dgm:prSet>
      <dgm:spPr/>
    </dgm:pt>
    <dgm:pt modelId="{A2C2BE7C-CED9-4DE5-99B2-EA7CD4C450D5}" type="pres">
      <dgm:prSet presAssocID="{AB0F3795-F121-493B-A625-7A2A6886932F}" presName="spNode" presStyleCnt="0"/>
      <dgm:spPr/>
    </dgm:pt>
    <dgm:pt modelId="{89EAA0BC-DE94-4797-9396-CD4DC3B06E0A}" type="pres">
      <dgm:prSet presAssocID="{418743F3-B247-4104-A708-6D848A143B96}" presName="sibTrans" presStyleLbl="sibTrans1D1" presStyleIdx="0" presStyleCnt="8"/>
      <dgm:spPr/>
    </dgm:pt>
    <dgm:pt modelId="{158578A6-652F-488F-9DB8-54BE28DB7E21}" type="pres">
      <dgm:prSet presAssocID="{29C75D20-12C8-4F0D-8DDA-32861B9E7818}" presName="node" presStyleLbl="node1" presStyleIdx="1" presStyleCnt="8">
        <dgm:presLayoutVars>
          <dgm:bulletEnabled val="1"/>
        </dgm:presLayoutVars>
      </dgm:prSet>
      <dgm:spPr/>
    </dgm:pt>
    <dgm:pt modelId="{D32BE3A9-1114-45DA-96D1-35C037C81DD0}" type="pres">
      <dgm:prSet presAssocID="{29C75D20-12C8-4F0D-8DDA-32861B9E7818}" presName="spNode" presStyleCnt="0"/>
      <dgm:spPr/>
    </dgm:pt>
    <dgm:pt modelId="{1A8132E5-BE38-4C7C-AD11-8CDD63F8E12F}" type="pres">
      <dgm:prSet presAssocID="{E26EB5BE-D7DA-4D1C-9401-55DD03EDDE4A}" presName="sibTrans" presStyleLbl="sibTrans1D1" presStyleIdx="1" presStyleCnt="8"/>
      <dgm:spPr/>
    </dgm:pt>
    <dgm:pt modelId="{7EF5B083-8E59-4A01-8F5A-0CFB5A0618E3}" type="pres">
      <dgm:prSet presAssocID="{2C970DFE-A8C7-4854-A70C-0A20FB422287}" presName="node" presStyleLbl="node1" presStyleIdx="2" presStyleCnt="8">
        <dgm:presLayoutVars>
          <dgm:bulletEnabled val="1"/>
        </dgm:presLayoutVars>
      </dgm:prSet>
      <dgm:spPr/>
    </dgm:pt>
    <dgm:pt modelId="{DF24F8A8-ED7F-43F2-9EEC-746DFB0B5852}" type="pres">
      <dgm:prSet presAssocID="{2C970DFE-A8C7-4854-A70C-0A20FB422287}" presName="spNode" presStyleCnt="0"/>
      <dgm:spPr/>
    </dgm:pt>
    <dgm:pt modelId="{070681D0-59F0-4CB3-987A-D14A0C294FF1}" type="pres">
      <dgm:prSet presAssocID="{17221193-66C6-46BA-97FD-F398D7ECF5CE}" presName="sibTrans" presStyleLbl="sibTrans1D1" presStyleIdx="2" presStyleCnt="8"/>
      <dgm:spPr/>
    </dgm:pt>
    <dgm:pt modelId="{EB406A01-C4C4-4750-A026-978FCEE2500E}" type="pres">
      <dgm:prSet presAssocID="{7737DA40-1F1C-4604-B476-22C7D24846F7}" presName="node" presStyleLbl="node1" presStyleIdx="3" presStyleCnt="8">
        <dgm:presLayoutVars>
          <dgm:bulletEnabled val="1"/>
        </dgm:presLayoutVars>
      </dgm:prSet>
      <dgm:spPr/>
    </dgm:pt>
    <dgm:pt modelId="{138DB5C5-652C-4647-A789-AFC69728F09A}" type="pres">
      <dgm:prSet presAssocID="{7737DA40-1F1C-4604-B476-22C7D24846F7}" presName="spNode" presStyleCnt="0"/>
      <dgm:spPr/>
    </dgm:pt>
    <dgm:pt modelId="{97D1C3F3-6054-4124-AFFD-E6EDA17B6DA7}" type="pres">
      <dgm:prSet presAssocID="{9CE99F1C-EDF7-41AB-BD52-C3ED0248D6D2}" presName="sibTrans" presStyleLbl="sibTrans1D1" presStyleIdx="3" presStyleCnt="8"/>
      <dgm:spPr/>
    </dgm:pt>
    <dgm:pt modelId="{25DA5AAF-46E0-4202-A71E-6A688CEFC181}" type="pres">
      <dgm:prSet presAssocID="{B231CAFB-63FE-4A7E-AB90-AC5DEC1FD19E}" presName="node" presStyleLbl="node1" presStyleIdx="4" presStyleCnt="8">
        <dgm:presLayoutVars>
          <dgm:bulletEnabled val="1"/>
        </dgm:presLayoutVars>
      </dgm:prSet>
      <dgm:spPr/>
    </dgm:pt>
    <dgm:pt modelId="{A1A8CE6A-380C-4E72-8711-C462113AA278}" type="pres">
      <dgm:prSet presAssocID="{B231CAFB-63FE-4A7E-AB90-AC5DEC1FD19E}" presName="spNode" presStyleCnt="0"/>
      <dgm:spPr/>
    </dgm:pt>
    <dgm:pt modelId="{74076760-5991-467C-8877-AA16B5538796}" type="pres">
      <dgm:prSet presAssocID="{F133D408-4069-486D-B97F-3CEFF9557A9B}" presName="sibTrans" presStyleLbl="sibTrans1D1" presStyleIdx="4" presStyleCnt="8"/>
      <dgm:spPr/>
    </dgm:pt>
    <dgm:pt modelId="{FA8ED3D5-CDEE-46E6-8903-B9348852433C}" type="pres">
      <dgm:prSet presAssocID="{B556F3E4-B0DA-4B3F-B77A-CCEEE53C4EA1}" presName="node" presStyleLbl="node1" presStyleIdx="5" presStyleCnt="8">
        <dgm:presLayoutVars>
          <dgm:bulletEnabled val="1"/>
        </dgm:presLayoutVars>
      </dgm:prSet>
      <dgm:spPr/>
    </dgm:pt>
    <dgm:pt modelId="{A4C5D7B9-B14B-4512-98E3-8D7D35BE827E}" type="pres">
      <dgm:prSet presAssocID="{B556F3E4-B0DA-4B3F-B77A-CCEEE53C4EA1}" presName="spNode" presStyleCnt="0"/>
      <dgm:spPr/>
    </dgm:pt>
    <dgm:pt modelId="{3618DD35-F644-4ED7-84F2-C8080A714F62}" type="pres">
      <dgm:prSet presAssocID="{37BC1781-8EE1-4D7B-92F6-C4D6188030D4}" presName="sibTrans" presStyleLbl="sibTrans1D1" presStyleIdx="5" presStyleCnt="8"/>
      <dgm:spPr/>
    </dgm:pt>
    <dgm:pt modelId="{7E7A422F-0493-4D86-98A7-2E81B841DAF1}" type="pres">
      <dgm:prSet presAssocID="{6DA62D3B-4AD0-46FE-A4FF-BD7DF3FE61EE}" presName="node" presStyleLbl="node1" presStyleIdx="6" presStyleCnt="8">
        <dgm:presLayoutVars>
          <dgm:bulletEnabled val="1"/>
        </dgm:presLayoutVars>
      </dgm:prSet>
      <dgm:spPr/>
    </dgm:pt>
    <dgm:pt modelId="{B9C6F45F-FFE6-4948-9952-E1B1F4DF82FE}" type="pres">
      <dgm:prSet presAssocID="{6DA62D3B-4AD0-46FE-A4FF-BD7DF3FE61EE}" presName="spNode" presStyleCnt="0"/>
      <dgm:spPr/>
    </dgm:pt>
    <dgm:pt modelId="{81BB4043-E6C7-4A65-A169-F99FFC030255}" type="pres">
      <dgm:prSet presAssocID="{E58C1CBF-D0F4-4170-A7EB-F49B543D8E33}" presName="sibTrans" presStyleLbl="sibTrans1D1" presStyleIdx="6" presStyleCnt="8"/>
      <dgm:spPr/>
    </dgm:pt>
    <dgm:pt modelId="{F92D4A3A-75EB-46B5-9349-D78C0CA60C95}" type="pres">
      <dgm:prSet presAssocID="{63995CF5-EAC5-494E-AE88-34763BE2B8E2}" presName="node" presStyleLbl="node1" presStyleIdx="7" presStyleCnt="8">
        <dgm:presLayoutVars>
          <dgm:bulletEnabled val="1"/>
        </dgm:presLayoutVars>
      </dgm:prSet>
      <dgm:spPr/>
    </dgm:pt>
    <dgm:pt modelId="{CE993727-A8E5-42D3-B711-D5C8AB31DA6D}" type="pres">
      <dgm:prSet presAssocID="{63995CF5-EAC5-494E-AE88-34763BE2B8E2}" presName="spNode" presStyleCnt="0"/>
      <dgm:spPr/>
    </dgm:pt>
    <dgm:pt modelId="{724F8C63-E49C-46DC-84DE-68D9F7B92D4C}" type="pres">
      <dgm:prSet presAssocID="{65D236D2-A16E-46F8-B1EC-0732A6DE47A9}" presName="sibTrans" presStyleLbl="sibTrans1D1" presStyleIdx="7" presStyleCnt="8"/>
      <dgm:spPr/>
    </dgm:pt>
  </dgm:ptLst>
  <dgm:cxnLst>
    <dgm:cxn modelId="{AC978326-650B-44B7-9DEA-8C75B98A55A8}" type="presOf" srcId="{7737DA40-1F1C-4604-B476-22C7D24846F7}" destId="{EB406A01-C4C4-4750-A026-978FCEE2500E}" srcOrd="0" destOrd="0" presId="urn:microsoft.com/office/officeart/2005/8/layout/cycle5"/>
    <dgm:cxn modelId="{AD33CC2C-59BC-46E5-A9EF-A4D845C80C32}" type="presOf" srcId="{37BC1781-8EE1-4D7B-92F6-C4D6188030D4}" destId="{3618DD35-F644-4ED7-84F2-C8080A714F62}" srcOrd="0" destOrd="0" presId="urn:microsoft.com/office/officeart/2005/8/layout/cycle5"/>
    <dgm:cxn modelId="{BCA11633-9F8D-48B4-930A-FB0AC77A00A3}" srcId="{61365AE9-BFCA-47CC-BAC3-018F35D1586D}" destId="{63995CF5-EAC5-494E-AE88-34763BE2B8E2}" srcOrd="7" destOrd="0" parTransId="{D02B55C1-0F70-4675-B583-FACD7C4839F9}" sibTransId="{65D236D2-A16E-46F8-B1EC-0732A6DE47A9}"/>
    <dgm:cxn modelId="{3D831836-581A-4644-847B-4104568D0B34}" type="presOf" srcId="{6DA62D3B-4AD0-46FE-A4FF-BD7DF3FE61EE}" destId="{7E7A422F-0493-4D86-98A7-2E81B841DAF1}" srcOrd="0" destOrd="0" presId="urn:microsoft.com/office/officeart/2005/8/layout/cycle5"/>
    <dgm:cxn modelId="{325C3F3C-21BE-46AF-89DA-8714F32743BA}" type="presOf" srcId="{17221193-66C6-46BA-97FD-F398D7ECF5CE}" destId="{070681D0-59F0-4CB3-987A-D14A0C294FF1}" srcOrd="0" destOrd="0" presId="urn:microsoft.com/office/officeart/2005/8/layout/cycle5"/>
    <dgm:cxn modelId="{0A67F465-597B-4956-B7D0-AD470076086D}" srcId="{61365AE9-BFCA-47CC-BAC3-018F35D1586D}" destId="{29C75D20-12C8-4F0D-8DDA-32861B9E7818}" srcOrd="1" destOrd="0" parTransId="{BABD7133-796F-4303-BDB8-94593E7C713E}" sibTransId="{E26EB5BE-D7DA-4D1C-9401-55DD03EDDE4A}"/>
    <dgm:cxn modelId="{9B1CAF4B-B806-4CBC-AAE3-3BE054E52B40}" type="presOf" srcId="{63995CF5-EAC5-494E-AE88-34763BE2B8E2}" destId="{F92D4A3A-75EB-46B5-9349-D78C0CA60C95}" srcOrd="0" destOrd="0" presId="urn:microsoft.com/office/officeart/2005/8/layout/cycle5"/>
    <dgm:cxn modelId="{385BC16D-C6CA-4716-9CD9-8A7240CA898A}" type="presOf" srcId="{B231CAFB-63FE-4A7E-AB90-AC5DEC1FD19E}" destId="{25DA5AAF-46E0-4202-A71E-6A688CEFC181}" srcOrd="0" destOrd="0" presId="urn:microsoft.com/office/officeart/2005/8/layout/cycle5"/>
    <dgm:cxn modelId="{2A4EA94E-537D-430F-A383-D1542C86F2E8}" type="presOf" srcId="{2C970DFE-A8C7-4854-A70C-0A20FB422287}" destId="{7EF5B083-8E59-4A01-8F5A-0CFB5A0618E3}" srcOrd="0" destOrd="0" presId="urn:microsoft.com/office/officeart/2005/8/layout/cycle5"/>
    <dgm:cxn modelId="{935B0880-DDFF-403F-9682-5D4399B69D00}" type="presOf" srcId="{65D236D2-A16E-46F8-B1EC-0732A6DE47A9}" destId="{724F8C63-E49C-46DC-84DE-68D9F7B92D4C}" srcOrd="0" destOrd="0" presId="urn:microsoft.com/office/officeart/2005/8/layout/cycle5"/>
    <dgm:cxn modelId="{8A641495-654B-476B-9D62-3212FA1C7FDE}" srcId="{61365AE9-BFCA-47CC-BAC3-018F35D1586D}" destId="{2C970DFE-A8C7-4854-A70C-0A20FB422287}" srcOrd="2" destOrd="0" parTransId="{EDB3E00A-DF75-4730-BE47-6208821DE55A}" sibTransId="{17221193-66C6-46BA-97FD-F398D7ECF5CE}"/>
    <dgm:cxn modelId="{674A019B-37BC-4F5E-85EC-31906715340B}" srcId="{61365AE9-BFCA-47CC-BAC3-018F35D1586D}" destId="{6DA62D3B-4AD0-46FE-A4FF-BD7DF3FE61EE}" srcOrd="6" destOrd="0" parTransId="{2BC2FC81-53D3-4E09-8612-4E6D34F63464}" sibTransId="{E58C1CBF-D0F4-4170-A7EB-F49B543D8E33}"/>
    <dgm:cxn modelId="{50697C9D-8DC9-45FB-B180-913CCE16588D}" type="presOf" srcId="{E58C1CBF-D0F4-4170-A7EB-F49B543D8E33}" destId="{81BB4043-E6C7-4A65-A169-F99FFC030255}" srcOrd="0" destOrd="0" presId="urn:microsoft.com/office/officeart/2005/8/layout/cycle5"/>
    <dgm:cxn modelId="{9A670FA2-F3E9-4F62-8F5A-F30C836D6395}" type="presOf" srcId="{AB0F3795-F121-493B-A625-7A2A6886932F}" destId="{0A66751D-A772-4CF6-8DB4-FFB800E1EE91}" srcOrd="0" destOrd="0" presId="urn:microsoft.com/office/officeart/2005/8/layout/cycle5"/>
    <dgm:cxn modelId="{DE1E7BA7-62DB-439B-9793-780B48FD0CBA}" type="presOf" srcId="{B556F3E4-B0DA-4B3F-B77A-CCEEE53C4EA1}" destId="{FA8ED3D5-CDEE-46E6-8903-B9348852433C}" srcOrd="0" destOrd="0" presId="urn:microsoft.com/office/officeart/2005/8/layout/cycle5"/>
    <dgm:cxn modelId="{A0926DA8-3C52-49D6-8C8F-DEDA09EB0937}" srcId="{61365AE9-BFCA-47CC-BAC3-018F35D1586D}" destId="{B556F3E4-B0DA-4B3F-B77A-CCEEE53C4EA1}" srcOrd="5" destOrd="0" parTransId="{31D4D1AB-07ED-493A-96C0-E5E2E0EC5165}" sibTransId="{37BC1781-8EE1-4D7B-92F6-C4D6188030D4}"/>
    <dgm:cxn modelId="{A28D4BAD-5F03-4BCD-AADC-686C05B400A9}" type="presOf" srcId="{61365AE9-BFCA-47CC-BAC3-018F35D1586D}" destId="{15F04A1A-FBAE-4115-90DB-79B7E1FF22F2}" srcOrd="0" destOrd="0" presId="urn:microsoft.com/office/officeart/2005/8/layout/cycle5"/>
    <dgm:cxn modelId="{A0E949B8-991C-4B97-901D-4FF30EDA51C7}" srcId="{61365AE9-BFCA-47CC-BAC3-018F35D1586D}" destId="{B231CAFB-63FE-4A7E-AB90-AC5DEC1FD19E}" srcOrd="4" destOrd="0" parTransId="{05AE4D0B-4506-4291-A9FD-AB01912A85EF}" sibTransId="{F133D408-4069-486D-B97F-3CEFF9557A9B}"/>
    <dgm:cxn modelId="{CC128FC6-D1B7-4E31-ACB3-453C3A9CECCB}" type="presOf" srcId="{F133D408-4069-486D-B97F-3CEFF9557A9B}" destId="{74076760-5991-467C-8877-AA16B5538796}" srcOrd="0" destOrd="0" presId="urn:microsoft.com/office/officeart/2005/8/layout/cycle5"/>
    <dgm:cxn modelId="{E53933C9-740F-4884-994F-05A950962A44}" type="presOf" srcId="{9CE99F1C-EDF7-41AB-BD52-C3ED0248D6D2}" destId="{97D1C3F3-6054-4124-AFFD-E6EDA17B6DA7}" srcOrd="0" destOrd="0" presId="urn:microsoft.com/office/officeart/2005/8/layout/cycle5"/>
    <dgm:cxn modelId="{E16397E1-2740-477A-8603-BE483A193240}" type="presOf" srcId="{E26EB5BE-D7DA-4D1C-9401-55DD03EDDE4A}" destId="{1A8132E5-BE38-4C7C-AD11-8CDD63F8E12F}" srcOrd="0" destOrd="0" presId="urn:microsoft.com/office/officeart/2005/8/layout/cycle5"/>
    <dgm:cxn modelId="{11876CEB-35D8-4411-AE28-AFA9C5A4FC7A}" type="presOf" srcId="{418743F3-B247-4104-A708-6D848A143B96}" destId="{89EAA0BC-DE94-4797-9396-CD4DC3B06E0A}" srcOrd="0" destOrd="0" presId="urn:microsoft.com/office/officeart/2005/8/layout/cycle5"/>
    <dgm:cxn modelId="{2C4B2DF5-6A51-421C-82EB-23E2745890B5}" srcId="{61365AE9-BFCA-47CC-BAC3-018F35D1586D}" destId="{7737DA40-1F1C-4604-B476-22C7D24846F7}" srcOrd="3" destOrd="0" parTransId="{E1168234-4A7C-46E0-B0BA-6F55BACE3341}" sibTransId="{9CE99F1C-EDF7-41AB-BD52-C3ED0248D6D2}"/>
    <dgm:cxn modelId="{739854FB-A15D-40AC-A0F3-36FA175E8886}" type="presOf" srcId="{29C75D20-12C8-4F0D-8DDA-32861B9E7818}" destId="{158578A6-652F-488F-9DB8-54BE28DB7E21}" srcOrd="0" destOrd="0" presId="urn:microsoft.com/office/officeart/2005/8/layout/cycle5"/>
    <dgm:cxn modelId="{50E764FD-18CE-49DA-83F4-968BD411256B}" srcId="{61365AE9-BFCA-47CC-BAC3-018F35D1586D}" destId="{AB0F3795-F121-493B-A625-7A2A6886932F}" srcOrd="0" destOrd="0" parTransId="{8F38C1F7-7DCF-4B1A-81C1-0BCE9914EA05}" sibTransId="{418743F3-B247-4104-A708-6D848A143B96}"/>
    <dgm:cxn modelId="{642817F6-DD72-4537-9390-5218FD760B5B}" type="presParOf" srcId="{15F04A1A-FBAE-4115-90DB-79B7E1FF22F2}" destId="{0A66751D-A772-4CF6-8DB4-FFB800E1EE91}" srcOrd="0" destOrd="0" presId="urn:microsoft.com/office/officeart/2005/8/layout/cycle5"/>
    <dgm:cxn modelId="{11458A55-5C0A-47D3-97C2-F3B47BE7AF30}" type="presParOf" srcId="{15F04A1A-FBAE-4115-90DB-79B7E1FF22F2}" destId="{A2C2BE7C-CED9-4DE5-99B2-EA7CD4C450D5}" srcOrd="1" destOrd="0" presId="urn:microsoft.com/office/officeart/2005/8/layout/cycle5"/>
    <dgm:cxn modelId="{BA37B8AF-B29C-48F1-88BE-E63354E93B30}" type="presParOf" srcId="{15F04A1A-FBAE-4115-90DB-79B7E1FF22F2}" destId="{89EAA0BC-DE94-4797-9396-CD4DC3B06E0A}" srcOrd="2" destOrd="0" presId="urn:microsoft.com/office/officeart/2005/8/layout/cycle5"/>
    <dgm:cxn modelId="{A9CC2904-6E0B-4FBE-841F-464E6D526E72}" type="presParOf" srcId="{15F04A1A-FBAE-4115-90DB-79B7E1FF22F2}" destId="{158578A6-652F-488F-9DB8-54BE28DB7E21}" srcOrd="3" destOrd="0" presId="urn:microsoft.com/office/officeart/2005/8/layout/cycle5"/>
    <dgm:cxn modelId="{E52FBFD1-067B-417D-9696-7B4655B6AEC4}" type="presParOf" srcId="{15F04A1A-FBAE-4115-90DB-79B7E1FF22F2}" destId="{D32BE3A9-1114-45DA-96D1-35C037C81DD0}" srcOrd="4" destOrd="0" presId="urn:microsoft.com/office/officeart/2005/8/layout/cycle5"/>
    <dgm:cxn modelId="{61DC03CB-02FB-46C1-83F1-C623EDEB14C8}" type="presParOf" srcId="{15F04A1A-FBAE-4115-90DB-79B7E1FF22F2}" destId="{1A8132E5-BE38-4C7C-AD11-8CDD63F8E12F}" srcOrd="5" destOrd="0" presId="urn:microsoft.com/office/officeart/2005/8/layout/cycle5"/>
    <dgm:cxn modelId="{7647D51A-60AB-479D-B1E2-393E5DDB9D13}" type="presParOf" srcId="{15F04A1A-FBAE-4115-90DB-79B7E1FF22F2}" destId="{7EF5B083-8E59-4A01-8F5A-0CFB5A0618E3}" srcOrd="6" destOrd="0" presId="urn:microsoft.com/office/officeart/2005/8/layout/cycle5"/>
    <dgm:cxn modelId="{15595C76-11E4-43FD-8F31-EE859445FE06}" type="presParOf" srcId="{15F04A1A-FBAE-4115-90DB-79B7E1FF22F2}" destId="{DF24F8A8-ED7F-43F2-9EEC-746DFB0B5852}" srcOrd="7" destOrd="0" presId="urn:microsoft.com/office/officeart/2005/8/layout/cycle5"/>
    <dgm:cxn modelId="{5BC2489D-0A56-4A96-930D-E7CEAB8C39ED}" type="presParOf" srcId="{15F04A1A-FBAE-4115-90DB-79B7E1FF22F2}" destId="{070681D0-59F0-4CB3-987A-D14A0C294FF1}" srcOrd="8" destOrd="0" presId="urn:microsoft.com/office/officeart/2005/8/layout/cycle5"/>
    <dgm:cxn modelId="{83E54E7E-E944-40A5-9BF3-1BE1E9D5237C}" type="presParOf" srcId="{15F04A1A-FBAE-4115-90DB-79B7E1FF22F2}" destId="{EB406A01-C4C4-4750-A026-978FCEE2500E}" srcOrd="9" destOrd="0" presId="urn:microsoft.com/office/officeart/2005/8/layout/cycle5"/>
    <dgm:cxn modelId="{4A3A3A52-9BE4-4F13-AAC4-8C380A49A10A}" type="presParOf" srcId="{15F04A1A-FBAE-4115-90DB-79B7E1FF22F2}" destId="{138DB5C5-652C-4647-A789-AFC69728F09A}" srcOrd="10" destOrd="0" presId="urn:microsoft.com/office/officeart/2005/8/layout/cycle5"/>
    <dgm:cxn modelId="{BE017825-1F01-4A22-A157-DC074995A923}" type="presParOf" srcId="{15F04A1A-FBAE-4115-90DB-79B7E1FF22F2}" destId="{97D1C3F3-6054-4124-AFFD-E6EDA17B6DA7}" srcOrd="11" destOrd="0" presId="urn:microsoft.com/office/officeart/2005/8/layout/cycle5"/>
    <dgm:cxn modelId="{12B96C5B-5A24-4666-8DAA-8810220E5569}" type="presParOf" srcId="{15F04A1A-FBAE-4115-90DB-79B7E1FF22F2}" destId="{25DA5AAF-46E0-4202-A71E-6A688CEFC181}" srcOrd="12" destOrd="0" presId="urn:microsoft.com/office/officeart/2005/8/layout/cycle5"/>
    <dgm:cxn modelId="{10776398-F31F-421B-A321-6572E1C3A215}" type="presParOf" srcId="{15F04A1A-FBAE-4115-90DB-79B7E1FF22F2}" destId="{A1A8CE6A-380C-4E72-8711-C462113AA278}" srcOrd="13" destOrd="0" presId="urn:microsoft.com/office/officeart/2005/8/layout/cycle5"/>
    <dgm:cxn modelId="{88A71001-134C-46B9-AAD3-F12CEEDE9FC1}" type="presParOf" srcId="{15F04A1A-FBAE-4115-90DB-79B7E1FF22F2}" destId="{74076760-5991-467C-8877-AA16B5538796}" srcOrd="14" destOrd="0" presId="urn:microsoft.com/office/officeart/2005/8/layout/cycle5"/>
    <dgm:cxn modelId="{CB1FF6FB-4BB0-4DA6-8304-B4DAA1D2D4EE}" type="presParOf" srcId="{15F04A1A-FBAE-4115-90DB-79B7E1FF22F2}" destId="{FA8ED3D5-CDEE-46E6-8903-B9348852433C}" srcOrd="15" destOrd="0" presId="urn:microsoft.com/office/officeart/2005/8/layout/cycle5"/>
    <dgm:cxn modelId="{559D8439-8830-40E7-ABB9-EB3E0E8983A6}" type="presParOf" srcId="{15F04A1A-FBAE-4115-90DB-79B7E1FF22F2}" destId="{A4C5D7B9-B14B-4512-98E3-8D7D35BE827E}" srcOrd="16" destOrd="0" presId="urn:microsoft.com/office/officeart/2005/8/layout/cycle5"/>
    <dgm:cxn modelId="{248268FB-5419-44B4-8C73-FE165186A3D7}" type="presParOf" srcId="{15F04A1A-FBAE-4115-90DB-79B7E1FF22F2}" destId="{3618DD35-F644-4ED7-84F2-C8080A714F62}" srcOrd="17" destOrd="0" presId="urn:microsoft.com/office/officeart/2005/8/layout/cycle5"/>
    <dgm:cxn modelId="{6C3FB128-8835-455E-BDFA-4F1BD5E1995E}" type="presParOf" srcId="{15F04A1A-FBAE-4115-90DB-79B7E1FF22F2}" destId="{7E7A422F-0493-4D86-98A7-2E81B841DAF1}" srcOrd="18" destOrd="0" presId="urn:microsoft.com/office/officeart/2005/8/layout/cycle5"/>
    <dgm:cxn modelId="{A5EB1E1E-0429-4872-806C-1A698E6C47EE}" type="presParOf" srcId="{15F04A1A-FBAE-4115-90DB-79B7E1FF22F2}" destId="{B9C6F45F-FFE6-4948-9952-E1B1F4DF82FE}" srcOrd="19" destOrd="0" presId="urn:microsoft.com/office/officeart/2005/8/layout/cycle5"/>
    <dgm:cxn modelId="{F0F0ABD3-4F83-46FE-AE29-CF78A7F04B76}" type="presParOf" srcId="{15F04A1A-FBAE-4115-90DB-79B7E1FF22F2}" destId="{81BB4043-E6C7-4A65-A169-F99FFC030255}" srcOrd="20" destOrd="0" presId="urn:microsoft.com/office/officeart/2005/8/layout/cycle5"/>
    <dgm:cxn modelId="{BFC386D0-FA3A-41C2-AE4A-FD9DF97C159D}" type="presParOf" srcId="{15F04A1A-FBAE-4115-90DB-79B7E1FF22F2}" destId="{F92D4A3A-75EB-46B5-9349-D78C0CA60C95}" srcOrd="21" destOrd="0" presId="urn:microsoft.com/office/officeart/2005/8/layout/cycle5"/>
    <dgm:cxn modelId="{06663534-86A6-4ED3-92AD-53E751D6B46F}" type="presParOf" srcId="{15F04A1A-FBAE-4115-90DB-79B7E1FF22F2}" destId="{CE993727-A8E5-42D3-B711-D5C8AB31DA6D}" srcOrd="22" destOrd="0" presId="urn:microsoft.com/office/officeart/2005/8/layout/cycle5"/>
    <dgm:cxn modelId="{8B5A1A23-1138-4D82-8C25-77A4ED5781DF}" type="presParOf" srcId="{15F04A1A-FBAE-4115-90DB-79B7E1FF22F2}" destId="{724F8C63-E49C-46DC-84DE-68D9F7B92D4C}" srcOrd="23"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61365AE9-BFCA-47CC-BAC3-018F35D1586D}"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AB0F3795-F121-493B-A625-7A2A6886932F}">
      <dgm:prSet phldrT="[Text]" custT="1"/>
      <dgm:spPr>
        <a:solidFill>
          <a:srgbClr val="C00000"/>
        </a:solidFill>
      </dgm:spPr>
      <dgm:t>
        <a:bodyPr/>
        <a:lstStyle/>
        <a:p>
          <a:r>
            <a:rPr lang="en-US" sz="1400" b="1" dirty="0"/>
            <a:t>Sales Order</a:t>
          </a:r>
        </a:p>
      </dgm:t>
    </dgm:pt>
    <dgm:pt modelId="{8F38C1F7-7DCF-4B1A-81C1-0BCE9914EA05}" type="parTrans" cxnId="{50E764FD-18CE-49DA-83F4-968BD411256B}">
      <dgm:prSet/>
      <dgm:spPr/>
      <dgm:t>
        <a:bodyPr/>
        <a:lstStyle/>
        <a:p>
          <a:endParaRPr lang="en-US" sz="1400" b="1"/>
        </a:p>
      </dgm:t>
    </dgm:pt>
    <dgm:pt modelId="{418743F3-B247-4104-A708-6D848A143B96}" type="sibTrans" cxnId="{50E764FD-18CE-49DA-83F4-968BD411256B}">
      <dgm:prSet/>
      <dgm:spPr/>
      <dgm:t>
        <a:bodyPr/>
        <a:lstStyle/>
        <a:p>
          <a:endParaRPr lang="en-US" sz="1400" b="1"/>
        </a:p>
      </dgm:t>
    </dgm:pt>
    <dgm:pt modelId="{29C75D20-12C8-4F0D-8DDA-32861B9E7818}">
      <dgm:prSet phldrT="[Text]" custT="1"/>
      <dgm:spPr>
        <a:solidFill>
          <a:srgbClr val="C00000"/>
        </a:solidFill>
      </dgm:spPr>
      <dgm:t>
        <a:bodyPr/>
        <a:lstStyle/>
        <a:p>
          <a:r>
            <a:rPr lang="en-US" sz="1100" b="1" dirty="0"/>
            <a:t>Availability Check</a:t>
          </a:r>
        </a:p>
      </dgm:t>
    </dgm:pt>
    <dgm:pt modelId="{BABD7133-796F-4303-BDB8-94593E7C713E}" type="parTrans" cxnId="{0A67F465-597B-4956-B7D0-AD470076086D}">
      <dgm:prSet/>
      <dgm:spPr/>
      <dgm:t>
        <a:bodyPr/>
        <a:lstStyle/>
        <a:p>
          <a:endParaRPr lang="en-US" sz="1400" b="1"/>
        </a:p>
      </dgm:t>
    </dgm:pt>
    <dgm:pt modelId="{E26EB5BE-D7DA-4D1C-9401-55DD03EDDE4A}" type="sibTrans" cxnId="{0A67F465-597B-4956-B7D0-AD470076086D}">
      <dgm:prSet/>
      <dgm:spPr/>
      <dgm:t>
        <a:bodyPr/>
        <a:lstStyle/>
        <a:p>
          <a:endParaRPr lang="en-US" sz="1400" b="1"/>
        </a:p>
      </dgm:t>
    </dgm:pt>
    <dgm:pt modelId="{2C970DFE-A8C7-4854-A70C-0A20FB422287}">
      <dgm:prSet phldrT="[Text]" custT="1"/>
      <dgm:spPr>
        <a:solidFill>
          <a:srgbClr val="C00000"/>
        </a:solidFill>
      </dgm:spPr>
      <dgm:t>
        <a:bodyPr/>
        <a:lstStyle/>
        <a:p>
          <a:r>
            <a:rPr lang="en-US" sz="1200" b="1" dirty="0"/>
            <a:t>Outbound Delivery</a:t>
          </a:r>
        </a:p>
      </dgm:t>
    </dgm:pt>
    <dgm:pt modelId="{EDB3E00A-DF75-4730-BE47-6208821DE55A}" type="parTrans" cxnId="{8A641495-654B-476B-9D62-3212FA1C7FDE}">
      <dgm:prSet/>
      <dgm:spPr/>
      <dgm:t>
        <a:bodyPr/>
        <a:lstStyle/>
        <a:p>
          <a:endParaRPr lang="en-US" sz="1400" b="1"/>
        </a:p>
      </dgm:t>
    </dgm:pt>
    <dgm:pt modelId="{17221193-66C6-46BA-97FD-F398D7ECF5CE}" type="sibTrans" cxnId="{8A641495-654B-476B-9D62-3212FA1C7FDE}">
      <dgm:prSet/>
      <dgm:spPr/>
      <dgm:t>
        <a:bodyPr/>
        <a:lstStyle/>
        <a:p>
          <a:endParaRPr lang="en-US" sz="1400" b="1"/>
        </a:p>
      </dgm:t>
    </dgm:pt>
    <dgm:pt modelId="{7737DA40-1F1C-4604-B476-22C7D24846F7}">
      <dgm:prSet phldrT="[Text]" custT="1"/>
      <dgm:spPr>
        <a:solidFill>
          <a:schemeClr val="accent5">
            <a:lumMod val="75000"/>
          </a:schemeClr>
        </a:solidFill>
      </dgm:spPr>
      <dgm:t>
        <a:bodyPr/>
        <a:lstStyle/>
        <a:p>
          <a:r>
            <a:rPr lang="en-US" sz="1250" b="1" dirty="0"/>
            <a:t>Transportation</a:t>
          </a:r>
        </a:p>
      </dgm:t>
    </dgm:pt>
    <dgm:pt modelId="{E1168234-4A7C-46E0-B0BA-6F55BACE3341}" type="parTrans" cxnId="{2C4B2DF5-6A51-421C-82EB-23E2745890B5}">
      <dgm:prSet/>
      <dgm:spPr/>
      <dgm:t>
        <a:bodyPr/>
        <a:lstStyle/>
        <a:p>
          <a:endParaRPr lang="en-US" sz="1400" b="1"/>
        </a:p>
      </dgm:t>
    </dgm:pt>
    <dgm:pt modelId="{9CE99F1C-EDF7-41AB-BD52-C3ED0248D6D2}" type="sibTrans" cxnId="{2C4B2DF5-6A51-421C-82EB-23E2745890B5}">
      <dgm:prSet/>
      <dgm:spPr/>
      <dgm:t>
        <a:bodyPr/>
        <a:lstStyle/>
        <a:p>
          <a:endParaRPr lang="en-US" sz="1400" b="1"/>
        </a:p>
      </dgm:t>
    </dgm:pt>
    <dgm:pt modelId="{6DA62D3B-4AD0-46FE-A4FF-BD7DF3FE61EE}">
      <dgm:prSet phldrT="[Text]" custT="1"/>
      <dgm:spPr>
        <a:solidFill>
          <a:schemeClr val="accent4">
            <a:lumMod val="75000"/>
          </a:schemeClr>
        </a:solidFill>
      </dgm:spPr>
      <dgm:t>
        <a:bodyPr/>
        <a:lstStyle/>
        <a:p>
          <a:r>
            <a:rPr lang="en-US" sz="1600" b="1" dirty="0"/>
            <a:t>Billing</a:t>
          </a:r>
        </a:p>
      </dgm:t>
    </dgm:pt>
    <dgm:pt modelId="{2BC2FC81-53D3-4E09-8612-4E6D34F63464}" type="parTrans" cxnId="{674A019B-37BC-4F5E-85EC-31906715340B}">
      <dgm:prSet/>
      <dgm:spPr/>
      <dgm:t>
        <a:bodyPr/>
        <a:lstStyle/>
        <a:p>
          <a:endParaRPr lang="en-US" sz="1400" b="1"/>
        </a:p>
      </dgm:t>
    </dgm:pt>
    <dgm:pt modelId="{E58C1CBF-D0F4-4170-A7EB-F49B543D8E33}" type="sibTrans" cxnId="{674A019B-37BC-4F5E-85EC-31906715340B}">
      <dgm:prSet/>
      <dgm:spPr/>
      <dgm:t>
        <a:bodyPr/>
        <a:lstStyle/>
        <a:p>
          <a:endParaRPr lang="en-US" sz="1400" b="1"/>
        </a:p>
      </dgm:t>
    </dgm:pt>
    <dgm:pt modelId="{B231CAFB-63FE-4A7E-AB90-AC5DEC1FD19E}">
      <dgm:prSet phldrT="[Text]" custT="1"/>
      <dgm:spPr>
        <a:solidFill>
          <a:schemeClr val="accent5">
            <a:lumMod val="75000"/>
          </a:schemeClr>
        </a:solidFill>
      </dgm:spPr>
      <dgm:t>
        <a:bodyPr/>
        <a:lstStyle/>
        <a:p>
          <a:r>
            <a:rPr lang="en-US" sz="1600" b="1" dirty="0"/>
            <a:t>Picking</a:t>
          </a:r>
        </a:p>
      </dgm:t>
    </dgm:pt>
    <dgm:pt modelId="{05AE4D0B-4506-4291-A9FD-AB01912A85EF}" type="parTrans" cxnId="{A0E949B8-991C-4B97-901D-4FF30EDA51C7}">
      <dgm:prSet/>
      <dgm:spPr/>
      <dgm:t>
        <a:bodyPr/>
        <a:lstStyle/>
        <a:p>
          <a:endParaRPr lang="en-US" sz="1400" b="1"/>
        </a:p>
      </dgm:t>
    </dgm:pt>
    <dgm:pt modelId="{F133D408-4069-486D-B97F-3CEFF9557A9B}" type="sibTrans" cxnId="{A0E949B8-991C-4B97-901D-4FF30EDA51C7}">
      <dgm:prSet/>
      <dgm:spPr/>
      <dgm:t>
        <a:bodyPr/>
        <a:lstStyle/>
        <a:p>
          <a:endParaRPr lang="en-US" sz="1400" b="1"/>
        </a:p>
      </dgm:t>
    </dgm:pt>
    <dgm:pt modelId="{B556F3E4-B0DA-4B3F-B77A-CCEEE53C4EA1}">
      <dgm:prSet phldrT="[Text]" custT="1"/>
      <dgm:spPr>
        <a:solidFill>
          <a:schemeClr val="accent4">
            <a:lumMod val="75000"/>
          </a:schemeClr>
        </a:solidFill>
      </dgm:spPr>
      <dgm:t>
        <a:bodyPr/>
        <a:lstStyle/>
        <a:p>
          <a:r>
            <a:rPr lang="en-US" sz="1600" b="1" dirty="0"/>
            <a:t>Goods Issue</a:t>
          </a:r>
        </a:p>
      </dgm:t>
    </dgm:pt>
    <dgm:pt modelId="{31D4D1AB-07ED-493A-96C0-E5E2E0EC5165}" type="parTrans" cxnId="{A0926DA8-3C52-49D6-8C8F-DEDA09EB0937}">
      <dgm:prSet/>
      <dgm:spPr/>
      <dgm:t>
        <a:bodyPr/>
        <a:lstStyle/>
        <a:p>
          <a:endParaRPr lang="en-US" sz="1400" b="1"/>
        </a:p>
      </dgm:t>
    </dgm:pt>
    <dgm:pt modelId="{37BC1781-8EE1-4D7B-92F6-C4D6188030D4}" type="sibTrans" cxnId="{A0926DA8-3C52-49D6-8C8F-DEDA09EB0937}">
      <dgm:prSet/>
      <dgm:spPr/>
      <dgm:t>
        <a:bodyPr/>
        <a:lstStyle/>
        <a:p>
          <a:endParaRPr lang="en-US" sz="1400" b="1"/>
        </a:p>
      </dgm:t>
    </dgm:pt>
    <dgm:pt modelId="{63995CF5-EAC5-494E-AE88-34763BE2B8E2}">
      <dgm:prSet phldrT="[Text]" custT="1"/>
      <dgm:spPr>
        <a:solidFill>
          <a:schemeClr val="accent4">
            <a:lumMod val="75000"/>
          </a:schemeClr>
        </a:solidFill>
      </dgm:spPr>
      <dgm:t>
        <a:bodyPr/>
        <a:lstStyle/>
        <a:p>
          <a:r>
            <a:rPr lang="en-US" sz="1400" b="1" dirty="0"/>
            <a:t>Payment Process</a:t>
          </a:r>
        </a:p>
      </dgm:t>
    </dgm:pt>
    <dgm:pt modelId="{D02B55C1-0F70-4675-B583-FACD7C4839F9}" type="parTrans" cxnId="{BCA11633-9F8D-48B4-930A-FB0AC77A00A3}">
      <dgm:prSet/>
      <dgm:spPr/>
      <dgm:t>
        <a:bodyPr/>
        <a:lstStyle/>
        <a:p>
          <a:endParaRPr lang="en-US" sz="1400" b="1"/>
        </a:p>
      </dgm:t>
    </dgm:pt>
    <dgm:pt modelId="{65D236D2-A16E-46F8-B1EC-0732A6DE47A9}" type="sibTrans" cxnId="{BCA11633-9F8D-48B4-930A-FB0AC77A00A3}">
      <dgm:prSet/>
      <dgm:spPr/>
      <dgm:t>
        <a:bodyPr/>
        <a:lstStyle/>
        <a:p>
          <a:endParaRPr lang="en-US" sz="1400" b="1"/>
        </a:p>
      </dgm:t>
    </dgm:pt>
    <dgm:pt modelId="{15F04A1A-FBAE-4115-90DB-79B7E1FF22F2}" type="pres">
      <dgm:prSet presAssocID="{61365AE9-BFCA-47CC-BAC3-018F35D1586D}" presName="cycle" presStyleCnt="0">
        <dgm:presLayoutVars>
          <dgm:dir/>
          <dgm:resizeHandles val="exact"/>
        </dgm:presLayoutVars>
      </dgm:prSet>
      <dgm:spPr/>
    </dgm:pt>
    <dgm:pt modelId="{0A66751D-A772-4CF6-8DB4-FFB800E1EE91}" type="pres">
      <dgm:prSet presAssocID="{AB0F3795-F121-493B-A625-7A2A6886932F}" presName="node" presStyleLbl="node1" presStyleIdx="0" presStyleCnt="8">
        <dgm:presLayoutVars>
          <dgm:bulletEnabled val="1"/>
        </dgm:presLayoutVars>
      </dgm:prSet>
      <dgm:spPr/>
    </dgm:pt>
    <dgm:pt modelId="{A2C2BE7C-CED9-4DE5-99B2-EA7CD4C450D5}" type="pres">
      <dgm:prSet presAssocID="{AB0F3795-F121-493B-A625-7A2A6886932F}" presName="spNode" presStyleCnt="0"/>
      <dgm:spPr/>
    </dgm:pt>
    <dgm:pt modelId="{89EAA0BC-DE94-4797-9396-CD4DC3B06E0A}" type="pres">
      <dgm:prSet presAssocID="{418743F3-B247-4104-A708-6D848A143B96}" presName="sibTrans" presStyleLbl="sibTrans1D1" presStyleIdx="0" presStyleCnt="8"/>
      <dgm:spPr/>
    </dgm:pt>
    <dgm:pt modelId="{158578A6-652F-488F-9DB8-54BE28DB7E21}" type="pres">
      <dgm:prSet presAssocID="{29C75D20-12C8-4F0D-8DDA-32861B9E7818}" presName="node" presStyleLbl="node1" presStyleIdx="1" presStyleCnt="8">
        <dgm:presLayoutVars>
          <dgm:bulletEnabled val="1"/>
        </dgm:presLayoutVars>
      </dgm:prSet>
      <dgm:spPr/>
    </dgm:pt>
    <dgm:pt modelId="{D32BE3A9-1114-45DA-96D1-35C037C81DD0}" type="pres">
      <dgm:prSet presAssocID="{29C75D20-12C8-4F0D-8DDA-32861B9E7818}" presName="spNode" presStyleCnt="0"/>
      <dgm:spPr/>
    </dgm:pt>
    <dgm:pt modelId="{1A8132E5-BE38-4C7C-AD11-8CDD63F8E12F}" type="pres">
      <dgm:prSet presAssocID="{E26EB5BE-D7DA-4D1C-9401-55DD03EDDE4A}" presName="sibTrans" presStyleLbl="sibTrans1D1" presStyleIdx="1" presStyleCnt="8"/>
      <dgm:spPr/>
    </dgm:pt>
    <dgm:pt modelId="{7EF5B083-8E59-4A01-8F5A-0CFB5A0618E3}" type="pres">
      <dgm:prSet presAssocID="{2C970DFE-A8C7-4854-A70C-0A20FB422287}" presName="node" presStyleLbl="node1" presStyleIdx="2" presStyleCnt="8">
        <dgm:presLayoutVars>
          <dgm:bulletEnabled val="1"/>
        </dgm:presLayoutVars>
      </dgm:prSet>
      <dgm:spPr/>
    </dgm:pt>
    <dgm:pt modelId="{DF24F8A8-ED7F-43F2-9EEC-746DFB0B5852}" type="pres">
      <dgm:prSet presAssocID="{2C970DFE-A8C7-4854-A70C-0A20FB422287}" presName="spNode" presStyleCnt="0"/>
      <dgm:spPr/>
    </dgm:pt>
    <dgm:pt modelId="{070681D0-59F0-4CB3-987A-D14A0C294FF1}" type="pres">
      <dgm:prSet presAssocID="{17221193-66C6-46BA-97FD-F398D7ECF5CE}" presName="sibTrans" presStyleLbl="sibTrans1D1" presStyleIdx="2" presStyleCnt="8"/>
      <dgm:spPr/>
    </dgm:pt>
    <dgm:pt modelId="{EB406A01-C4C4-4750-A026-978FCEE2500E}" type="pres">
      <dgm:prSet presAssocID="{7737DA40-1F1C-4604-B476-22C7D24846F7}" presName="node" presStyleLbl="node1" presStyleIdx="3" presStyleCnt="8">
        <dgm:presLayoutVars>
          <dgm:bulletEnabled val="1"/>
        </dgm:presLayoutVars>
      </dgm:prSet>
      <dgm:spPr/>
    </dgm:pt>
    <dgm:pt modelId="{138DB5C5-652C-4647-A789-AFC69728F09A}" type="pres">
      <dgm:prSet presAssocID="{7737DA40-1F1C-4604-B476-22C7D24846F7}" presName="spNode" presStyleCnt="0"/>
      <dgm:spPr/>
    </dgm:pt>
    <dgm:pt modelId="{97D1C3F3-6054-4124-AFFD-E6EDA17B6DA7}" type="pres">
      <dgm:prSet presAssocID="{9CE99F1C-EDF7-41AB-BD52-C3ED0248D6D2}" presName="sibTrans" presStyleLbl="sibTrans1D1" presStyleIdx="3" presStyleCnt="8"/>
      <dgm:spPr/>
    </dgm:pt>
    <dgm:pt modelId="{25DA5AAF-46E0-4202-A71E-6A688CEFC181}" type="pres">
      <dgm:prSet presAssocID="{B231CAFB-63FE-4A7E-AB90-AC5DEC1FD19E}" presName="node" presStyleLbl="node1" presStyleIdx="4" presStyleCnt="8">
        <dgm:presLayoutVars>
          <dgm:bulletEnabled val="1"/>
        </dgm:presLayoutVars>
      </dgm:prSet>
      <dgm:spPr/>
    </dgm:pt>
    <dgm:pt modelId="{A1A8CE6A-380C-4E72-8711-C462113AA278}" type="pres">
      <dgm:prSet presAssocID="{B231CAFB-63FE-4A7E-AB90-AC5DEC1FD19E}" presName="spNode" presStyleCnt="0"/>
      <dgm:spPr/>
    </dgm:pt>
    <dgm:pt modelId="{74076760-5991-467C-8877-AA16B5538796}" type="pres">
      <dgm:prSet presAssocID="{F133D408-4069-486D-B97F-3CEFF9557A9B}" presName="sibTrans" presStyleLbl="sibTrans1D1" presStyleIdx="4" presStyleCnt="8"/>
      <dgm:spPr/>
    </dgm:pt>
    <dgm:pt modelId="{FA8ED3D5-CDEE-46E6-8903-B9348852433C}" type="pres">
      <dgm:prSet presAssocID="{B556F3E4-B0DA-4B3F-B77A-CCEEE53C4EA1}" presName="node" presStyleLbl="node1" presStyleIdx="5" presStyleCnt="8">
        <dgm:presLayoutVars>
          <dgm:bulletEnabled val="1"/>
        </dgm:presLayoutVars>
      </dgm:prSet>
      <dgm:spPr/>
    </dgm:pt>
    <dgm:pt modelId="{A4C5D7B9-B14B-4512-98E3-8D7D35BE827E}" type="pres">
      <dgm:prSet presAssocID="{B556F3E4-B0DA-4B3F-B77A-CCEEE53C4EA1}" presName="spNode" presStyleCnt="0"/>
      <dgm:spPr/>
    </dgm:pt>
    <dgm:pt modelId="{3618DD35-F644-4ED7-84F2-C8080A714F62}" type="pres">
      <dgm:prSet presAssocID="{37BC1781-8EE1-4D7B-92F6-C4D6188030D4}" presName="sibTrans" presStyleLbl="sibTrans1D1" presStyleIdx="5" presStyleCnt="8"/>
      <dgm:spPr/>
    </dgm:pt>
    <dgm:pt modelId="{7E7A422F-0493-4D86-98A7-2E81B841DAF1}" type="pres">
      <dgm:prSet presAssocID="{6DA62D3B-4AD0-46FE-A4FF-BD7DF3FE61EE}" presName="node" presStyleLbl="node1" presStyleIdx="6" presStyleCnt="8">
        <dgm:presLayoutVars>
          <dgm:bulletEnabled val="1"/>
        </dgm:presLayoutVars>
      </dgm:prSet>
      <dgm:spPr/>
    </dgm:pt>
    <dgm:pt modelId="{B9C6F45F-FFE6-4948-9952-E1B1F4DF82FE}" type="pres">
      <dgm:prSet presAssocID="{6DA62D3B-4AD0-46FE-A4FF-BD7DF3FE61EE}" presName="spNode" presStyleCnt="0"/>
      <dgm:spPr/>
    </dgm:pt>
    <dgm:pt modelId="{81BB4043-E6C7-4A65-A169-F99FFC030255}" type="pres">
      <dgm:prSet presAssocID="{E58C1CBF-D0F4-4170-A7EB-F49B543D8E33}" presName="sibTrans" presStyleLbl="sibTrans1D1" presStyleIdx="6" presStyleCnt="8"/>
      <dgm:spPr/>
    </dgm:pt>
    <dgm:pt modelId="{F92D4A3A-75EB-46B5-9349-D78C0CA60C95}" type="pres">
      <dgm:prSet presAssocID="{63995CF5-EAC5-494E-AE88-34763BE2B8E2}" presName="node" presStyleLbl="node1" presStyleIdx="7" presStyleCnt="8">
        <dgm:presLayoutVars>
          <dgm:bulletEnabled val="1"/>
        </dgm:presLayoutVars>
      </dgm:prSet>
      <dgm:spPr/>
    </dgm:pt>
    <dgm:pt modelId="{CE993727-A8E5-42D3-B711-D5C8AB31DA6D}" type="pres">
      <dgm:prSet presAssocID="{63995CF5-EAC5-494E-AE88-34763BE2B8E2}" presName="spNode" presStyleCnt="0"/>
      <dgm:spPr/>
    </dgm:pt>
    <dgm:pt modelId="{724F8C63-E49C-46DC-84DE-68D9F7B92D4C}" type="pres">
      <dgm:prSet presAssocID="{65D236D2-A16E-46F8-B1EC-0732A6DE47A9}" presName="sibTrans" presStyleLbl="sibTrans1D1" presStyleIdx="7" presStyleCnt="8"/>
      <dgm:spPr/>
    </dgm:pt>
  </dgm:ptLst>
  <dgm:cxnLst>
    <dgm:cxn modelId="{C0810B04-A7BD-4F61-A249-FF118C70D366}" type="presOf" srcId="{B556F3E4-B0DA-4B3F-B77A-CCEEE53C4EA1}" destId="{FA8ED3D5-CDEE-46E6-8903-B9348852433C}" srcOrd="0" destOrd="0" presId="urn:microsoft.com/office/officeart/2005/8/layout/cycle5"/>
    <dgm:cxn modelId="{C693EF04-BB0D-46F5-9D8C-F2B3BDCCC0E8}" type="presOf" srcId="{6DA62D3B-4AD0-46FE-A4FF-BD7DF3FE61EE}" destId="{7E7A422F-0493-4D86-98A7-2E81B841DAF1}" srcOrd="0" destOrd="0" presId="urn:microsoft.com/office/officeart/2005/8/layout/cycle5"/>
    <dgm:cxn modelId="{F331011F-CDB9-4C87-A45A-9A4B22E2EDBF}" type="presOf" srcId="{17221193-66C6-46BA-97FD-F398D7ECF5CE}" destId="{070681D0-59F0-4CB3-987A-D14A0C294FF1}" srcOrd="0" destOrd="0" presId="urn:microsoft.com/office/officeart/2005/8/layout/cycle5"/>
    <dgm:cxn modelId="{E97E0E22-7B58-48FD-A4BA-43F5EAC75695}" type="presOf" srcId="{F133D408-4069-486D-B97F-3CEFF9557A9B}" destId="{74076760-5991-467C-8877-AA16B5538796}" srcOrd="0" destOrd="0" presId="urn:microsoft.com/office/officeart/2005/8/layout/cycle5"/>
    <dgm:cxn modelId="{BCA11633-9F8D-48B4-930A-FB0AC77A00A3}" srcId="{61365AE9-BFCA-47CC-BAC3-018F35D1586D}" destId="{63995CF5-EAC5-494E-AE88-34763BE2B8E2}" srcOrd="7" destOrd="0" parTransId="{D02B55C1-0F70-4675-B583-FACD7C4839F9}" sibTransId="{65D236D2-A16E-46F8-B1EC-0732A6DE47A9}"/>
    <dgm:cxn modelId="{FD53913A-A59C-4840-AABD-B7B4F6AB503B}" type="presOf" srcId="{418743F3-B247-4104-A708-6D848A143B96}" destId="{89EAA0BC-DE94-4797-9396-CD4DC3B06E0A}" srcOrd="0" destOrd="0" presId="urn:microsoft.com/office/officeart/2005/8/layout/cycle5"/>
    <dgm:cxn modelId="{0A67F465-597B-4956-B7D0-AD470076086D}" srcId="{61365AE9-BFCA-47CC-BAC3-018F35D1586D}" destId="{29C75D20-12C8-4F0D-8DDA-32861B9E7818}" srcOrd="1" destOrd="0" parTransId="{BABD7133-796F-4303-BDB8-94593E7C713E}" sibTransId="{E26EB5BE-D7DA-4D1C-9401-55DD03EDDE4A}"/>
    <dgm:cxn modelId="{62EED76B-AC20-4D21-860B-E661A72E1B8C}" type="presOf" srcId="{37BC1781-8EE1-4D7B-92F6-C4D6188030D4}" destId="{3618DD35-F644-4ED7-84F2-C8080A714F62}" srcOrd="0" destOrd="0" presId="urn:microsoft.com/office/officeart/2005/8/layout/cycle5"/>
    <dgm:cxn modelId="{AE87CE52-1336-43CC-BE75-3FB613A7DF9D}" type="presOf" srcId="{65D236D2-A16E-46F8-B1EC-0732A6DE47A9}" destId="{724F8C63-E49C-46DC-84DE-68D9F7B92D4C}" srcOrd="0" destOrd="0" presId="urn:microsoft.com/office/officeart/2005/8/layout/cycle5"/>
    <dgm:cxn modelId="{97CBD852-9F71-49B6-A139-F23F3C65D276}" type="presOf" srcId="{9CE99F1C-EDF7-41AB-BD52-C3ED0248D6D2}" destId="{97D1C3F3-6054-4124-AFFD-E6EDA17B6DA7}" srcOrd="0" destOrd="0" presId="urn:microsoft.com/office/officeart/2005/8/layout/cycle5"/>
    <dgm:cxn modelId="{01571B56-A1A8-41E3-A211-6D7749CD7E35}" type="presOf" srcId="{E58C1CBF-D0F4-4170-A7EB-F49B543D8E33}" destId="{81BB4043-E6C7-4A65-A169-F99FFC030255}" srcOrd="0" destOrd="0" presId="urn:microsoft.com/office/officeart/2005/8/layout/cycle5"/>
    <dgm:cxn modelId="{C540315A-0F54-4903-A9BF-35722C12C2DA}" type="presOf" srcId="{2C970DFE-A8C7-4854-A70C-0A20FB422287}" destId="{7EF5B083-8E59-4A01-8F5A-0CFB5A0618E3}" srcOrd="0" destOrd="0" presId="urn:microsoft.com/office/officeart/2005/8/layout/cycle5"/>
    <dgm:cxn modelId="{F237CC7C-F911-46C9-B466-880593C630AD}" type="presOf" srcId="{29C75D20-12C8-4F0D-8DDA-32861B9E7818}" destId="{158578A6-652F-488F-9DB8-54BE28DB7E21}" srcOrd="0" destOrd="0" presId="urn:microsoft.com/office/officeart/2005/8/layout/cycle5"/>
    <dgm:cxn modelId="{8A641495-654B-476B-9D62-3212FA1C7FDE}" srcId="{61365AE9-BFCA-47CC-BAC3-018F35D1586D}" destId="{2C970DFE-A8C7-4854-A70C-0A20FB422287}" srcOrd="2" destOrd="0" parTransId="{EDB3E00A-DF75-4730-BE47-6208821DE55A}" sibTransId="{17221193-66C6-46BA-97FD-F398D7ECF5CE}"/>
    <dgm:cxn modelId="{674A019B-37BC-4F5E-85EC-31906715340B}" srcId="{61365AE9-BFCA-47CC-BAC3-018F35D1586D}" destId="{6DA62D3B-4AD0-46FE-A4FF-BD7DF3FE61EE}" srcOrd="6" destOrd="0" parTransId="{2BC2FC81-53D3-4E09-8612-4E6D34F63464}" sibTransId="{E58C1CBF-D0F4-4170-A7EB-F49B543D8E33}"/>
    <dgm:cxn modelId="{00FB0BA4-8AB7-4C9F-8F21-6F9F5F6BEDCC}" type="presOf" srcId="{63995CF5-EAC5-494E-AE88-34763BE2B8E2}" destId="{F92D4A3A-75EB-46B5-9349-D78C0CA60C95}" srcOrd="0" destOrd="0" presId="urn:microsoft.com/office/officeart/2005/8/layout/cycle5"/>
    <dgm:cxn modelId="{A0926DA8-3C52-49D6-8C8F-DEDA09EB0937}" srcId="{61365AE9-BFCA-47CC-BAC3-018F35D1586D}" destId="{B556F3E4-B0DA-4B3F-B77A-CCEEE53C4EA1}" srcOrd="5" destOrd="0" parTransId="{31D4D1AB-07ED-493A-96C0-E5E2E0EC5165}" sibTransId="{37BC1781-8EE1-4D7B-92F6-C4D6188030D4}"/>
    <dgm:cxn modelId="{A0E949B8-991C-4B97-901D-4FF30EDA51C7}" srcId="{61365AE9-BFCA-47CC-BAC3-018F35D1586D}" destId="{B231CAFB-63FE-4A7E-AB90-AC5DEC1FD19E}" srcOrd="4" destOrd="0" parTransId="{05AE4D0B-4506-4291-A9FD-AB01912A85EF}" sibTransId="{F133D408-4069-486D-B97F-3CEFF9557A9B}"/>
    <dgm:cxn modelId="{C16AC5BC-D465-498A-81AE-8123E72E8929}" type="presOf" srcId="{AB0F3795-F121-493B-A625-7A2A6886932F}" destId="{0A66751D-A772-4CF6-8DB4-FFB800E1EE91}" srcOrd="0" destOrd="0" presId="urn:microsoft.com/office/officeart/2005/8/layout/cycle5"/>
    <dgm:cxn modelId="{F37306CC-E2A1-42F6-8E62-A3E3A4CB7BC1}" type="presOf" srcId="{61365AE9-BFCA-47CC-BAC3-018F35D1586D}" destId="{15F04A1A-FBAE-4115-90DB-79B7E1FF22F2}" srcOrd="0" destOrd="0" presId="urn:microsoft.com/office/officeart/2005/8/layout/cycle5"/>
    <dgm:cxn modelId="{5FAA98CE-933A-4925-A676-E72EE1E4DA5F}" type="presOf" srcId="{E26EB5BE-D7DA-4D1C-9401-55DD03EDDE4A}" destId="{1A8132E5-BE38-4C7C-AD11-8CDD63F8E12F}" srcOrd="0" destOrd="0" presId="urn:microsoft.com/office/officeart/2005/8/layout/cycle5"/>
    <dgm:cxn modelId="{752FF8E3-550C-44E8-A06A-BBBF295C1AAE}" type="presOf" srcId="{7737DA40-1F1C-4604-B476-22C7D24846F7}" destId="{EB406A01-C4C4-4750-A026-978FCEE2500E}" srcOrd="0" destOrd="0" presId="urn:microsoft.com/office/officeart/2005/8/layout/cycle5"/>
    <dgm:cxn modelId="{2C4B2DF5-6A51-421C-82EB-23E2745890B5}" srcId="{61365AE9-BFCA-47CC-BAC3-018F35D1586D}" destId="{7737DA40-1F1C-4604-B476-22C7D24846F7}" srcOrd="3" destOrd="0" parTransId="{E1168234-4A7C-46E0-B0BA-6F55BACE3341}" sibTransId="{9CE99F1C-EDF7-41AB-BD52-C3ED0248D6D2}"/>
    <dgm:cxn modelId="{8D47D7F5-CBED-4F84-83E4-1F1BCFFEE399}" type="presOf" srcId="{B231CAFB-63FE-4A7E-AB90-AC5DEC1FD19E}" destId="{25DA5AAF-46E0-4202-A71E-6A688CEFC181}" srcOrd="0" destOrd="0" presId="urn:microsoft.com/office/officeart/2005/8/layout/cycle5"/>
    <dgm:cxn modelId="{50E764FD-18CE-49DA-83F4-968BD411256B}" srcId="{61365AE9-BFCA-47CC-BAC3-018F35D1586D}" destId="{AB0F3795-F121-493B-A625-7A2A6886932F}" srcOrd="0" destOrd="0" parTransId="{8F38C1F7-7DCF-4B1A-81C1-0BCE9914EA05}" sibTransId="{418743F3-B247-4104-A708-6D848A143B96}"/>
    <dgm:cxn modelId="{20C3167E-375E-4F1C-8C78-D62BC5BAFA8D}" type="presParOf" srcId="{15F04A1A-FBAE-4115-90DB-79B7E1FF22F2}" destId="{0A66751D-A772-4CF6-8DB4-FFB800E1EE91}" srcOrd="0" destOrd="0" presId="urn:microsoft.com/office/officeart/2005/8/layout/cycle5"/>
    <dgm:cxn modelId="{6FAA6D71-CD49-4B9A-888D-BF18A698CEEB}" type="presParOf" srcId="{15F04A1A-FBAE-4115-90DB-79B7E1FF22F2}" destId="{A2C2BE7C-CED9-4DE5-99B2-EA7CD4C450D5}" srcOrd="1" destOrd="0" presId="urn:microsoft.com/office/officeart/2005/8/layout/cycle5"/>
    <dgm:cxn modelId="{A646B973-E292-4423-87E0-1FE34EFA4E91}" type="presParOf" srcId="{15F04A1A-FBAE-4115-90DB-79B7E1FF22F2}" destId="{89EAA0BC-DE94-4797-9396-CD4DC3B06E0A}" srcOrd="2" destOrd="0" presId="urn:microsoft.com/office/officeart/2005/8/layout/cycle5"/>
    <dgm:cxn modelId="{078EA631-5F9A-468A-B182-894317B8BAE9}" type="presParOf" srcId="{15F04A1A-FBAE-4115-90DB-79B7E1FF22F2}" destId="{158578A6-652F-488F-9DB8-54BE28DB7E21}" srcOrd="3" destOrd="0" presId="urn:microsoft.com/office/officeart/2005/8/layout/cycle5"/>
    <dgm:cxn modelId="{0D526CC2-1334-41F4-B533-92EB054375C0}" type="presParOf" srcId="{15F04A1A-FBAE-4115-90DB-79B7E1FF22F2}" destId="{D32BE3A9-1114-45DA-96D1-35C037C81DD0}" srcOrd="4" destOrd="0" presId="urn:microsoft.com/office/officeart/2005/8/layout/cycle5"/>
    <dgm:cxn modelId="{25E13B47-AC48-4CA5-84B4-8C3F5034E919}" type="presParOf" srcId="{15F04A1A-FBAE-4115-90DB-79B7E1FF22F2}" destId="{1A8132E5-BE38-4C7C-AD11-8CDD63F8E12F}" srcOrd="5" destOrd="0" presId="urn:microsoft.com/office/officeart/2005/8/layout/cycle5"/>
    <dgm:cxn modelId="{19FD903D-F5A3-43D4-A7CF-C7C57EF53021}" type="presParOf" srcId="{15F04A1A-FBAE-4115-90DB-79B7E1FF22F2}" destId="{7EF5B083-8E59-4A01-8F5A-0CFB5A0618E3}" srcOrd="6" destOrd="0" presId="urn:microsoft.com/office/officeart/2005/8/layout/cycle5"/>
    <dgm:cxn modelId="{9056FD35-E62C-455F-AE16-321917821C3A}" type="presParOf" srcId="{15F04A1A-FBAE-4115-90DB-79B7E1FF22F2}" destId="{DF24F8A8-ED7F-43F2-9EEC-746DFB0B5852}" srcOrd="7" destOrd="0" presId="urn:microsoft.com/office/officeart/2005/8/layout/cycle5"/>
    <dgm:cxn modelId="{D0C3314C-A825-4F75-839D-01F0C182AC97}" type="presParOf" srcId="{15F04A1A-FBAE-4115-90DB-79B7E1FF22F2}" destId="{070681D0-59F0-4CB3-987A-D14A0C294FF1}" srcOrd="8" destOrd="0" presId="urn:microsoft.com/office/officeart/2005/8/layout/cycle5"/>
    <dgm:cxn modelId="{8F1B1FCE-6946-435A-B656-A422552C02EE}" type="presParOf" srcId="{15F04A1A-FBAE-4115-90DB-79B7E1FF22F2}" destId="{EB406A01-C4C4-4750-A026-978FCEE2500E}" srcOrd="9" destOrd="0" presId="urn:microsoft.com/office/officeart/2005/8/layout/cycle5"/>
    <dgm:cxn modelId="{78958366-ECF9-4CBB-929D-D531C1183C78}" type="presParOf" srcId="{15F04A1A-FBAE-4115-90DB-79B7E1FF22F2}" destId="{138DB5C5-652C-4647-A789-AFC69728F09A}" srcOrd="10" destOrd="0" presId="urn:microsoft.com/office/officeart/2005/8/layout/cycle5"/>
    <dgm:cxn modelId="{B08FC0BE-DAB1-4880-A301-61BB9B378A17}" type="presParOf" srcId="{15F04A1A-FBAE-4115-90DB-79B7E1FF22F2}" destId="{97D1C3F3-6054-4124-AFFD-E6EDA17B6DA7}" srcOrd="11" destOrd="0" presId="urn:microsoft.com/office/officeart/2005/8/layout/cycle5"/>
    <dgm:cxn modelId="{46856631-7929-4473-B681-9BD37EF75A77}" type="presParOf" srcId="{15F04A1A-FBAE-4115-90DB-79B7E1FF22F2}" destId="{25DA5AAF-46E0-4202-A71E-6A688CEFC181}" srcOrd="12" destOrd="0" presId="urn:microsoft.com/office/officeart/2005/8/layout/cycle5"/>
    <dgm:cxn modelId="{8A04886D-A85A-4B15-8EF9-9F97B3E3CB31}" type="presParOf" srcId="{15F04A1A-FBAE-4115-90DB-79B7E1FF22F2}" destId="{A1A8CE6A-380C-4E72-8711-C462113AA278}" srcOrd="13" destOrd="0" presId="urn:microsoft.com/office/officeart/2005/8/layout/cycle5"/>
    <dgm:cxn modelId="{C4936D44-FE02-4CA9-9CDB-693FCA3CB0F6}" type="presParOf" srcId="{15F04A1A-FBAE-4115-90DB-79B7E1FF22F2}" destId="{74076760-5991-467C-8877-AA16B5538796}" srcOrd="14" destOrd="0" presId="urn:microsoft.com/office/officeart/2005/8/layout/cycle5"/>
    <dgm:cxn modelId="{69CF4EBA-7076-45E5-B3DF-422D59F7C0A3}" type="presParOf" srcId="{15F04A1A-FBAE-4115-90DB-79B7E1FF22F2}" destId="{FA8ED3D5-CDEE-46E6-8903-B9348852433C}" srcOrd="15" destOrd="0" presId="urn:microsoft.com/office/officeart/2005/8/layout/cycle5"/>
    <dgm:cxn modelId="{24A85563-B7C7-4E25-A497-BF9AA305EFFB}" type="presParOf" srcId="{15F04A1A-FBAE-4115-90DB-79B7E1FF22F2}" destId="{A4C5D7B9-B14B-4512-98E3-8D7D35BE827E}" srcOrd="16" destOrd="0" presId="urn:microsoft.com/office/officeart/2005/8/layout/cycle5"/>
    <dgm:cxn modelId="{56D36554-8329-402D-BDB3-56D7FD180B31}" type="presParOf" srcId="{15F04A1A-FBAE-4115-90DB-79B7E1FF22F2}" destId="{3618DD35-F644-4ED7-84F2-C8080A714F62}" srcOrd="17" destOrd="0" presId="urn:microsoft.com/office/officeart/2005/8/layout/cycle5"/>
    <dgm:cxn modelId="{7653FC5F-6C5D-4573-B474-26DE613ADAAD}" type="presParOf" srcId="{15F04A1A-FBAE-4115-90DB-79B7E1FF22F2}" destId="{7E7A422F-0493-4D86-98A7-2E81B841DAF1}" srcOrd="18" destOrd="0" presId="urn:microsoft.com/office/officeart/2005/8/layout/cycle5"/>
    <dgm:cxn modelId="{CCE7B467-4086-48DA-9B23-C410309AD9E3}" type="presParOf" srcId="{15F04A1A-FBAE-4115-90DB-79B7E1FF22F2}" destId="{B9C6F45F-FFE6-4948-9952-E1B1F4DF82FE}" srcOrd="19" destOrd="0" presId="urn:microsoft.com/office/officeart/2005/8/layout/cycle5"/>
    <dgm:cxn modelId="{CB660BF5-8C31-4B36-968B-E5F19AF64681}" type="presParOf" srcId="{15F04A1A-FBAE-4115-90DB-79B7E1FF22F2}" destId="{81BB4043-E6C7-4A65-A169-F99FFC030255}" srcOrd="20" destOrd="0" presId="urn:microsoft.com/office/officeart/2005/8/layout/cycle5"/>
    <dgm:cxn modelId="{7AA986C1-92FB-4585-978F-22C6C5E1E8C5}" type="presParOf" srcId="{15F04A1A-FBAE-4115-90DB-79B7E1FF22F2}" destId="{F92D4A3A-75EB-46B5-9349-D78C0CA60C95}" srcOrd="21" destOrd="0" presId="urn:microsoft.com/office/officeart/2005/8/layout/cycle5"/>
    <dgm:cxn modelId="{6339CDF7-8677-496C-ABA7-B22D488E42D7}" type="presParOf" srcId="{15F04A1A-FBAE-4115-90DB-79B7E1FF22F2}" destId="{CE993727-A8E5-42D3-B711-D5C8AB31DA6D}" srcOrd="22" destOrd="0" presId="urn:microsoft.com/office/officeart/2005/8/layout/cycle5"/>
    <dgm:cxn modelId="{00C3617C-574D-43AC-8883-F582CFE86027}" type="presParOf" srcId="{15F04A1A-FBAE-4115-90DB-79B7E1FF22F2}" destId="{724F8C63-E49C-46DC-84DE-68D9F7B92D4C}" srcOrd="23"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61365AE9-BFCA-47CC-BAC3-018F35D1586D}"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AB0F3795-F121-493B-A625-7A2A6886932F}">
      <dgm:prSet phldrT="[Text]" custT="1"/>
      <dgm:spPr>
        <a:solidFill>
          <a:srgbClr val="C00000"/>
        </a:solidFill>
      </dgm:spPr>
      <dgm:t>
        <a:bodyPr/>
        <a:lstStyle/>
        <a:p>
          <a:r>
            <a:rPr lang="en-US" sz="1400" b="1" dirty="0"/>
            <a:t>Sales Order</a:t>
          </a:r>
        </a:p>
      </dgm:t>
    </dgm:pt>
    <dgm:pt modelId="{8F38C1F7-7DCF-4B1A-81C1-0BCE9914EA05}" type="parTrans" cxnId="{50E764FD-18CE-49DA-83F4-968BD411256B}">
      <dgm:prSet/>
      <dgm:spPr/>
      <dgm:t>
        <a:bodyPr/>
        <a:lstStyle/>
        <a:p>
          <a:endParaRPr lang="en-US" sz="1400" b="1"/>
        </a:p>
      </dgm:t>
    </dgm:pt>
    <dgm:pt modelId="{418743F3-B247-4104-A708-6D848A143B96}" type="sibTrans" cxnId="{50E764FD-18CE-49DA-83F4-968BD411256B}">
      <dgm:prSet/>
      <dgm:spPr/>
      <dgm:t>
        <a:bodyPr/>
        <a:lstStyle/>
        <a:p>
          <a:endParaRPr lang="en-US" sz="1400" b="1"/>
        </a:p>
      </dgm:t>
    </dgm:pt>
    <dgm:pt modelId="{29C75D20-12C8-4F0D-8DDA-32861B9E7818}">
      <dgm:prSet phldrT="[Text]" custT="1"/>
      <dgm:spPr>
        <a:solidFill>
          <a:srgbClr val="C00000"/>
        </a:solidFill>
      </dgm:spPr>
      <dgm:t>
        <a:bodyPr/>
        <a:lstStyle/>
        <a:p>
          <a:r>
            <a:rPr lang="en-US" sz="1100" b="1" dirty="0"/>
            <a:t>Availability Check</a:t>
          </a:r>
        </a:p>
      </dgm:t>
    </dgm:pt>
    <dgm:pt modelId="{BABD7133-796F-4303-BDB8-94593E7C713E}" type="parTrans" cxnId="{0A67F465-597B-4956-B7D0-AD470076086D}">
      <dgm:prSet/>
      <dgm:spPr/>
      <dgm:t>
        <a:bodyPr/>
        <a:lstStyle/>
        <a:p>
          <a:endParaRPr lang="en-US" sz="1400" b="1"/>
        </a:p>
      </dgm:t>
    </dgm:pt>
    <dgm:pt modelId="{E26EB5BE-D7DA-4D1C-9401-55DD03EDDE4A}" type="sibTrans" cxnId="{0A67F465-597B-4956-B7D0-AD470076086D}">
      <dgm:prSet/>
      <dgm:spPr/>
      <dgm:t>
        <a:bodyPr/>
        <a:lstStyle/>
        <a:p>
          <a:endParaRPr lang="en-US" sz="1400" b="1"/>
        </a:p>
      </dgm:t>
    </dgm:pt>
    <dgm:pt modelId="{2C970DFE-A8C7-4854-A70C-0A20FB422287}">
      <dgm:prSet phldrT="[Text]" custT="1"/>
      <dgm:spPr>
        <a:solidFill>
          <a:srgbClr val="C00000"/>
        </a:solidFill>
      </dgm:spPr>
      <dgm:t>
        <a:bodyPr/>
        <a:lstStyle/>
        <a:p>
          <a:r>
            <a:rPr lang="en-US" sz="1200" b="1" dirty="0"/>
            <a:t>Outbound Delivery</a:t>
          </a:r>
        </a:p>
      </dgm:t>
    </dgm:pt>
    <dgm:pt modelId="{EDB3E00A-DF75-4730-BE47-6208821DE55A}" type="parTrans" cxnId="{8A641495-654B-476B-9D62-3212FA1C7FDE}">
      <dgm:prSet/>
      <dgm:spPr/>
      <dgm:t>
        <a:bodyPr/>
        <a:lstStyle/>
        <a:p>
          <a:endParaRPr lang="en-US" sz="1400" b="1"/>
        </a:p>
      </dgm:t>
    </dgm:pt>
    <dgm:pt modelId="{17221193-66C6-46BA-97FD-F398D7ECF5CE}" type="sibTrans" cxnId="{8A641495-654B-476B-9D62-3212FA1C7FDE}">
      <dgm:prSet/>
      <dgm:spPr/>
      <dgm:t>
        <a:bodyPr/>
        <a:lstStyle/>
        <a:p>
          <a:endParaRPr lang="en-US" sz="1400" b="1"/>
        </a:p>
      </dgm:t>
    </dgm:pt>
    <dgm:pt modelId="{7737DA40-1F1C-4604-B476-22C7D24846F7}">
      <dgm:prSet phldrT="[Text]" custT="1"/>
      <dgm:spPr>
        <a:solidFill>
          <a:schemeClr val="accent5">
            <a:lumMod val="75000"/>
          </a:schemeClr>
        </a:solidFill>
      </dgm:spPr>
      <dgm:t>
        <a:bodyPr/>
        <a:lstStyle/>
        <a:p>
          <a:r>
            <a:rPr lang="en-US" sz="1250" b="1" dirty="0"/>
            <a:t>Transportation</a:t>
          </a:r>
        </a:p>
      </dgm:t>
    </dgm:pt>
    <dgm:pt modelId="{E1168234-4A7C-46E0-B0BA-6F55BACE3341}" type="parTrans" cxnId="{2C4B2DF5-6A51-421C-82EB-23E2745890B5}">
      <dgm:prSet/>
      <dgm:spPr/>
      <dgm:t>
        <a:bodyPr/>
        <a:lstStyle/>
        <a:p>
          <a:endParaRPr lang="en-US" sz="1400" b="1"/>
        </a:p>
      </dgm:t>
    </dgm:pt>
    <dgm:pt modelId="{9CE99F1C-EDF7-41AB-BD52-C3ED0248D6D2}" type="sibTrans" cxnId="{2C4B2DF5-6A51-421C-82EB-23E2745890B5}">
      <dgm:prSet/>
      <dgm:spPr/>
      <dgm:t>
        <a:bodyPr/>
        <a:lstStyle/>
        <a:p>
          <a:endParaRPr lang="en-US" sz="1400" b="1"/>
        </a:p>
      </dgm:t>
    </dgm:pt>
    <dgm:pt modelId="{6DA62D3B-4AD0-46FE-A4FF-BD7DF3FE61EE}">
      <dgm:prSet phldrT="[Text]" custT="1"/>
      <dgm:spPr>
        <a:solidFill>
          <a:schemeClr val="accent4">
            <a:lumMod val="75000"/>
          </a:schemeClr>
        </a:solidFill>
      </dgm:spPr>
      <dgm:t>
        <a:bodyPr/>
        <a:lstStyle/>
        <a:p>
          <a:r>
            <a:rPr lang="en-US" sz="1600" b="1" dirty="0"/>
            <a:t>Billing</a:t>
          </a:r>
        </a:p>
      </dgm:t>
    </dgm:pt>
    <dgm:pt modelId="{2BC2FC81-53D3-4E09-8612-4E6D34F63464}" type="parTrans" cxnId="{674A019B-37BC-4F5E-85EC-31906715340B}">
      <dgm:prSet/>
      <dgm:spPr/>
      <dgm:t>
        <a:bodyPr/>
        <a:lstStyle/>
        <a:p>
          <a:endParaRPr lang="en-US" sz="1400" b="1"/>
        </a:p>
      </dgm:t>
    </dgm:pt>
    <dgm:pt modelId="{E58C1CBF-D0F4-4170-A7EB-F49B543D8E33}" type="sibTrans" cxnId="{674A019B-37BC-4F5E-85EC-31906715340B}">
      <dgm:prSet/>
      <dgm:spPr/>
      <dgm:t>
        <a:bodyPr/>
        <a:lstStyle/>
        <a:p>
          <a:endParaRPr lang="en-US" sz="1400" b="1"/>
        </a:p>
      </dgm:t>
    </dgm:pt>
    <dgm:pt modelId="{B231CAFB-63FE-4A7E-AB90-AC5DEC1FD19E}">
      <dgm:prSet phldrT="[Text]" custT="1"/>
      <dgm:spPr>
        <a:solidFill>
          <a:schemeClr val="accent5">
            <a:lumMod val="75000"/>
          </a:schemeClr>
        </a:solidFill>
      </dgm:spPr>
      <dgm:t>
        <a:bodyPr/>
        <a:lstStyle/>
        <a:p>
          <a:r>
            <a:rPr lang="en-US" sz="1600" b="1" dirty="0"/>
            <a:t>Picking</a:t>
          </a:r>
        </a:p>
      </dgm:t>
    </dgm:pt>
    <dgm:pt modelId="{05AE4D0B-4506-4291-A9FD-AB01912A85EF}" type="parTrans" cxnId="{A0E949B8-991C-4B97-901D-4FF30EDA51C7}">
      <dgm:prSet/>
      <dgm:spPr/>
      <dgm:t>
        <a:bodyPr/>
        <a:lstStyle/>
        <a:p>
          <a:endParaRPr lang="en-US" sz="1400" b="1"/>
        </a:p>
      </dgm:t>
    </dgm:pt>
    <dgm:pt modelId="{F133D408-4069-486D-B97F-3CEFF9557A9B}" type="sibTrans" cxnId="{A0E949B8-991C-4B97-901D-4FF30EDA51C7}">
      <dgm:prSet/>
      <dgm:spPr/>
      <dgm:t>
        <a:bodyPr/>
        <a:lstStyle/>
        <a:p>
          <a:endParaRPr lang="en-US" sz="1400" b="1"/>
        </a:p>
      </dgm:t>
    </dgm:pt>
    <dgm:pt modelId="{B556F3E4-B0DA-4B3F-B77A-CCEEE53C4EA1}">
      <dgm:prSet phldrT="[Text]" custT="1"/>
      <dgm:spPr>
        <a:solidFill>
          <a:schemeClr val="accent4">
            <a:lumMod val="75000"/>
          </a:schemeClr>
        </a:solidFill>
      </dgm:spPr>
      <dgm:t>
        <a:bodyPr/>
        <a:lstStyle/>
        <a:p>
          <a:r>
            <a:rPr lang="en-US" sz="1600" b="1" dirty="0"/>
            <a:t>Goods Issue</a:t>
          </a:r>
        </a:p>
      </dgm:t>
    </dgm:pt>
    <dgm:pt modelId="{31D4D1AB-07ED-493A-96C0-E5E2E0EC5165}" type="parTrans" cxnId="{A0926DA8-3C52-49D6-8C8F-DEDA09EB0937}">
      <dgm:prSet/>
      <dgm:spPr/>
      <dgm:t>
        <a:bodyPr/>
        <a:lstStyle/>
        <a:p>
          <a:endParaRPr lang="en-US" sz="1400" b="1"/>
        </a:p>
      </dgm:t>
    </dgm:pt>
    <dgm:pt modelId="{37BC1781-8EE1-4D7B-92F6-C4D6188030D4}" type="sibTrans" cxnId="{A0926DA8-3C52-49D6-8C8F-DEDA09EB0937}">
      <dgm:prSet/>
      <dgm:spPr/>
      <dgm:t>
        <a:bodyPr/>
        <a:lstStyle/>
        <a:p>
          <a:endParaRPr lang="en-US" sz="1400" b="1"/>
        </a:p>
      </dgm:t>
    </dgm:pt>
    <dgm:pt modelId="{63995CF5-EAC5-494E-AE88-34763BE2B8E2}">
      <dgm:prSet phldrT="[Text]" custT="1"/>
      <dgm:spPr>
        <a:solidFill>
          <a:schemeClr val="accent4">
            <a:lumMod val="75000"/>
          </a:schemeClr>
        </a:solidFill>
      </dgm:spPr>
      <dgm:t>
        <a:bodyPr/>
        <a:lstStyle/>
        <a:p>
          <a:r>
            <a:rPr lang="en-US" sz="1400" b="1" dirty="0"/>
            <a:t>Payment Process</a:t>
          </a:r>
        </a:p>
      </dgm:t>
    </dgm:pt>
    <dgm:pt modelId="{D02B55C1-0F70-4675-B583-FACD7C4839F9}" type="parTrans" cxnId="{BCA11633-9F8D-48B4-930A-FB0AC77A00A3}">
      <dgm:prSet/>
      <dgm:spPr/>
      <dgm:t>
        <a:bodyPr/>
        <a:lstStyle/>
        <a:p>
          <a:endParaRPr lang="en-US" sz="1400" b="1"/>
        </a:p>
      </dgm:t>
    </dgm:pt>
    <dgm:pt modelId="{65D236D2-A16E-46F8-B1EC-0732A6DE47A9}" type="sibTrans" cxnId="{BCA11633-9F8D-48B4-930A-FB0AC77A00A3}">
      <dgm:prSet/>
      <dgm:spPr/>
      <dgm:t>
        <a:bodyPr/>
        <a:lstStyle/>
        <a:p>
          <a:endParaRPr lang="en-US" sz="1400" b="1"/>
        </a:p>
      </dgm:t>
    </dgm:pt>
    <dgm:pt modelId="{15F04A1A-FBAE-4115-90DB-79B7E1FF22F2}" type="pres">
      <dgm:prSet presAssocID="{61365AE9-BFCA-47CC-BAC3-018F35D1586D}" presName="cycle" presStyleCnt="0">
        <dgm:presLayoutVars>
          <dgm:dir/>
          <dgm:resizeHandles val="exact"/>
        </dgm:presLayoutVars>
      </dgm:prSet>
      <dgm:spPr/>
    </dgm:pt>
    <dgm:pt modelId="{0A66751D-A772-4CF6-8DB4-FFB800E1EE91}" type="pres">
      <dgm:prSet presAssocID="{AB0F3795-F121-493B-A625-7A2A6886932F}" presName="node" presStyleLbl="node1" presStyleIdx="0" presStyleCnt="8">
        <dgm:presLayoutVars>
          <dgm:bulletEnabled val="1"/>
        </dgm:presLayoutVars>
      </dgm:prSet>
      <dgm:spPr/>
    </dgm:pt>
    <dgm:pt modelId="{A2C2BE7C-CED9-4DE5-99B2-EA7CD4C450D5}" type="pres">
      <dgm:prSet presAssocID="{AB0F3795-F121-493B-A625-7A2A6886932F}" presName="spNode" presStyleCnt="0"/>
      <dgm:spPr/>
    </dgm:pt>
    <dgm:pt modelId="{89EAA0BC-DE94-4797-9396-CD4DC3B06E0A}" type="pres">
      <dgm:prSet presAssocID="{418743F3-B247-4104-A708-6D848A143B96}" presName="sibTrans" presStyleLbl="sibTrans1D1" presStyleIdx="0" presStyleCnt="8"/>
      <dgm:spPr/>
    </dgm:pt>
    <dgm:pt modelId="{158578A6-652F-488F-9DB8-54BE28DB7E21}" type="pres">
      <dgm:prSet presAssocID="{29C75D20-12C8-4F0D-8DDA-32861B9E7818}" presName="node" presStyleLbl="node1" presStyleIdx="1" presStyleCnt="8">
        <dgm:presLayoutVars>
          <dgm:bulletEnabled val="1"/>
        </dgm:presLayoutVars>
      </dgm:prSet>
      <dgm:spPr/>
    </dgm:pt>
    <dgm:pt modelId="{D32BE3A9-1114-45DA-96D1-35C037C81DD0}" type="pres">
      <dgm:prSet presAssocID="{29C75D20-12C8-4F0D-8DDA-32861B9E7818}" presName="spNode" presStyleCnt="0"/>
      <dgm:spPr/>
    </dgm:pt>
    <dgm:pt modelId="{1A8132E5-BE38-4C7C-AD11-8CDD63F8E12F}" type="pres">
      <dgm:prSet presAssocID="{E26EB5BE-D7DA-4D1C-9401-55DD03EDDE4A}" presName="sibTrans" presStyleLbl="sibTrans1D1" presStyleIdx="1" presStyleCnt="8"/>
      <dgm:spPr/>
    </dgm:pt>
    <dgm:pt modelId="{7EF5B083-8E59-4A01-8F5A-0CFB5A0618E3}" type="pres">
      <dgm:prSet presAssocID="{2C970DFE-A8C7-4854-A70C-0A20FB422287}" presName="node" presStyleLbl="node1" presStyleIdx="2" presStyleCnt="8">
        <dgm:presLayoutVars>
          <dgm:bulletEnabled val="1"/>
        </dgm:presLayoutVars>
      </dgm:prSet>
      <dgm:spPr/>
    </dgm:pt>
    <dgm:pt modelId="{DF24F8A8-ED7F-43F2-9EEC-746DFB0B5852}" type="pres">
      <dgm:prSet presAssocID="{2C970DFE-A8C7-4854-A70C-0A20FB422287}" presName="spNode" presStyleCnt="0"/>
      <dgm:spPr/>
    </dgm:pt>
    <dgm:pt modelId="{070681D0-59F0-4CB3-987A-D14A0C294FF1}" type="pres">
      <dgm:prSet presAssocID="{17221193-66C6-46BA-97FD-F398D7ECF5CE}" presName="sibTrans" presStyleLbl="sibTrans1D1" presStyleIdx="2" presStyleCnt="8"/>
      <dgm:spPr/>
    </dgm:pt>
    <dgm:pt modelId="{EB406A01-C4C4-4750-A026-978FCEE2500E}" type="pres">
      <dgm:prSet presAssocID="{7737DA40-1F1C-4604-B476-22C7D24846F7}" presName="node" presStyleLbl="node1" presStyleIdx="3" presStyleCnt="8">
        <dgm:presLayoutVars>
          <dgm:bulletEnabled val="1"/>
        </dgm:presLayoutVars>
      </dgm:prSet>
      <dgm:spPr/>
    </dgm:pt>
    <dgm:pt modelId="{138DB5C5-652C-4647-A789-AFC69728F09A}" type="pres">
      <dgm:prSet presAssocID="{7737DA40-1F1C-4604-B476-22C7D24846F7}" presName="spNode" presStyleCnt="0"/>
      <dgm:spPr/>
    </dgm:pt>
    <dgm:pt modelId="{97D1C3F3-6054-4124-AFFD-E6EDA17B6DA7}" type="pres">
      <dgm:prSet presAssocID="{9CE99F1C-EDF7-41AB-BD52-C3ED0248D6D2}" presName="sibTrans" presStyleLbl="sibTrans1D1" presStyleIdx="3" presStyleCnt="8"/>
      <dgm:spPr/>
    </dgm:pt>
    <dgm:pt modelId="{25DA5AAF-46E0-4202-A71E-6A688CEFC181}" type="pres">
      <dgm:prSet presAssocID="{B231CAFB-63FE-4A7E-AB90-AC5DEC1FD19E}" presName="node" presStyleLbl="node1" presStyleIdx="4" presStyleCnt="8">
        <dgm:presLayoutVars>
          <dgm:bulletEnabled val="1"/>
        </dgm:presLayoutVars>
      </dgm:prSet>
      <dgm:spPr/>
    </dgm:pt>
    <dgm:pt modelId="{A1A8CE6A-380C-4E72-8711-C462113AA278}" type="pres">
      <dgm:prSet presAssocID="{B231CAFB-63FE-4A7E-AB90-AC5DEC1FD19E}" presName="spNode" presStyleCnt="0"/>
      <dgm:spPr/>
    </dgm:pt>
    <dgm:pt modelId="{74076760-5991-467C-8877-AA16B5538796}" type="pres">
      <dgm:prSet presAssocID="{F133D408-4069-486D-B97F-3CEFF9557A9B}" presName="sibTrans" presStyleLbl="sibTrans1D1" presStyleIdx="4" presStyleCnt="8"/>
      <dgm:spPr/>
    </dgm:pt>
    <dgm:pt modelId="{FA8ED3D5-CDEE-46E6-8903-B9348852433C}" type="pres">
      <dgm:prSet presAssocID="{B556F3E4-B0DA-4B3F-B77A-CCEEE53C4EA1}" presName="node" presStyleLbl="node1" presStyleIdx="5" presStyleCnt="8">
        <dgm:presLayoutVars>
          <dgm:bulletEnabled val="1"/>
        </dgm:presLayoutVars>
      </dgm:prSet>
      <dgm:spPr/>
    </dgm:pt>
    <dgm:pt modelId="{A4C5D7B9-B14B-4512-98E3-8D7D35BE827E}" type="pres">
      <dgm:prSet presAssocID="{B556F3E4-B0DA-4B3F-B77A-CCEEE53C4EA1}" presName="spNode" presStyleCnt="0"/>
      <dgm:spPr/>
    </dgm:pt>
    <dgm:pt modelId="{3618DD35-F644-4ED7-84F2-C8080A714F62}" type="pres">
      <dgm:prSet presAssocID="{37BC1781-8EE1-4D7B-92F6-C4D6188030D4}" presName="sibTrans" presStyleLbl="sibTrans1D1" presStyleIdx="5" presStyleCnt="8"/>
      <dgm:spPr/>
    </dgm:pt>
    <dgm:pt modelId="{7E7A422F-0493-4D86-98A7-2E81B841DAF1}" type="pres">
      <dgm:prSet presAssocID="{6DA62D3B-4AD0-46FE-A4FF-BD7DF3FE61EE}" presName="node" presStyleLbl="node1" presStyleIdx="6" presStyleCnt="8">
        <dgm:presLayoutVars>
          <dgm:bulletEnabled val="1"/>
        </dgm:presLayoutVars>
      </dgm:prSet>
      <dgm:spPr/>
    </dgm:pt>
    <dgm:pt modelId="{B9C6F45F-FFE6-4948-9952-E1B1F4DF82FE}" type="pres">
      <dgm:prSet presAssocID="{6DA62D3B-4AD0-46FE-A4FF-BD7DF3FE61EE}" presName="spNode" presStyleCnt="0"/>
      <dgm:spPr/>
    </dgm:pt>
    <dgm:pt modelId="{81BB4043-E6C7-4A65-A169-F99FFC030255}" type="pres">
      <dgm:prSet presAssocID="{E58C1CBF-D0F4-4170-A7EB-F49B543D8E33}" presName="sibTrans" presStyleLbl="sibTrans1D1" presStyleIdx="6" presStyleCnt="8"/>
      <dgm:spPr/>
    </dgm:pt>
    <dgm:pt modelId="{F92D4A3A-75EB-46B5-9349-D78C0CA60C95}" type="pres">
      <dgm:prSet presAssocID="{63995CF5-EAC5-494E-AE88-34763BE2B8E2}" presName="node" presStyleLbl="node1" presStyleIdx="7" presStyleCnt="8">
        <dgm:presLayoutVars>
          <dgm:bulletEnabled val="1"/>
        </dgm:presLayoutVars>
      </dgm:prSet>
      <dgm:spPr/>
    </dgm:pt>
    <dgm:pt modelId="{CE993727-A8E5-42D3-B711-D5C8AB31DA6D}" type="pres">
      <dgm:prSet presAssocID="{63995CF5-EAC5-494E-AE88-34763BE2B8E2}" presName="spNode" presStyleCnt="0"/>
      <dgm:spPr/>
    </dgm:pt>
    <dgm:pt modelId="{724F8C63-E49C-46DC-84DE-68D9F7B92D4C}" type="pres">
      <dgm:prSet presAssocID="{65D236D2-A16E-46F8-B1EC-0732A6DE47A9}" presName="sibTrans" presStyleLbl="sibTrans1D1" presStyleIdx="7" presStyleCnt="8"/>
      <dgm:spPr/>
    </dgm:pt>
  </dgm:ptLst>
  <dgm:cxnLst>
    <dgm:cxn modelId="{9352BD00-875C-4581-9DC2-58E9285106AA}" type="presOf" srcId="{E26EB5BE-D7DA-4D1C-9401-55DD03EDDE4A}" destId="{1A8132E5-BE38-4C7C-AD11-8CDD63F8E12F}" srcOrd="0" destOrd="0" presId="urn:microsoft.com/office/officeart/2005/8/layout/cycle5"/>
    <dgm:cxn modelId="{59905324-D85A-4954-B2C3-9A7036A5EBC9}" type="presOf" srcId="{7737DA40-1F1C-4604-B476-22C7D24846F7}" destId="{EB406A01-C4C4-4750-A026-978FCEE2500E}" srcOrd="0" destOrd="0" presId="urn:microsoft.com/office/officeart/2005/8/layout/cycle5"/>
    <dgm:cxn modelId="{7048B02B-A14B-47AE-8D0D-DFA5A6ADBC4B}" type="presOf" srcId="{2C970DFE-A8C7-4854-A70C-0A20FB422287}" destId="{7EF5B083-8E59-4A01-8F5A-0CFB5A0618E3}" srcOrd="0" destOrd="0" presId="urn:microsoft.com/office/officeart/2005/8/layout/cycle5"/>
    <dgm:cxn modelId="{9C70792F-510F-49AF-AC10-D2B184ECDBCD}" type="presOf" srcId="{65D236D2-A16E-46F8-B1EC-0732A6DE47A9}" destId="{724F8C63-E49C-46DC-84DE-68D9F7B92D4C}" srcOrd="0" destOrd="0" presId="urn:microsoft.com/office/officeart/2005/8/layout/cycle5"/>
    <dgm:cxn modelId="{BCA11633-9F8D-48B4-930A-FB0AC77A00A3}" srcId="{61365AE9-BFCA-47CC-BAC3-018F35D1586D}" destId="{63995CF5-EAC5-494E-AE88-34763BE2B8E2}" srcOrd="7" destOrd="0" parTransId="{D02B55C1-0F70-4675-B583-FACD7C4839F9}" sibTransId="{65D236D2-A16E-46F8-B1EC-0732A6DE47A9}"/>
    <dgm:cxn modelId="{71D36836-E50C-407F-8066-1787AF161EF3}" type="presOf" srcId="{E58C1CBF-D0F4-4170-A7EB-F49B543D8E33}" destId="{81BB4043-E6C7-4A65-A169-F99FFC030255}" srcOrd="0" destOrd="0" presId="urn:microsoft.com/office/officeart/2005/8/layout/cycle5"/>
    <dgm:cxn modelId="{B9FD373D-D872-4C09-A2A1-BFE1ACA06C02}" type="presOf" srcId="{F133D408-4069-486D-B97F-3CEFF9557A9B}" destId="{74076760-5991-467C-8877-AA16B5538796}" srcOrd="0" destOrd="0" presId="urn:microsoft.com/office/officeart/2005/8/layout/cycle5"/>
    <dgm:cxn modelId="{D477025B-BEDC-457A-962A-318F09F4517C}" type="presOf" srcId="{AB0F3795-F121-493B-A625-7A2A6886932F}" destId="{0A66751D-A772-4CF6-8DB4-FFB800E1EE91}" srcOrd="0" destOrd="0" presId="urn:microsoft.com/office/officeart/2005/8/layout/cycle5"/>
    <dgm:cxn modelId="{F41E875E-FBBB-439B-8B43-756CF85C1CD2}" type="presOf" srcId="{B231CAFB-63FE-4A7E-AB90-AC5DEC1FD19E}" destId="{25DA5AAF-46E0-4202-A71E-6A688CEFC181}" srcOrd="0" destOrd="0" presId="urn:microsoft.com/office/officeart/2005/8/layout/cycle5"/>
    <dgm:cxn modelId="{A5BEF041-705F-493B-B356-19B0FEF73D98}" type="presOf" srcId="{6DA62D3B-4AD0-46FE-A4FF-BD7DF3FE61EE}" destId="{7E7A422F-0493-4D86-98A7-2E81B841DAF1}" srcOrd="0" destOrd="0" presId="urn:microsoft.com/office/officeart/2005/8/layout/cycle5"/>
    <dgm:cxn modelId="{0A67F465-597B-4956-B7D0-AD470076086D}" srcId="{61365AE9-BFCA-47CC-BAC3-018F35D1586D}" destId="{29C75D20-12C8-4F0D-8DDA-32861B9E7818}" srcOrd="1" destOrd="0" parTransId="{BABD7133-796F-4303-BDB8-94593E7C713E}" sibTransId="{E26EB5BE-D7DA-4D1C-9401-55DD03EDDE4A}"/>
    <dgm:cxn modelId="{55936967-AC0A-4954-9D75-BDA11057B509}" type="presOf" srcId="{B556F3E4-B0DA-4B3F-B77A-CCEEE53C4EA1}" destId="{FA8ED3D5-CDEE-46E6-8903-B9348852433C}" srcOrd="0" destOrd="0" presId="urn:microsoft.com/office/officeart/2005/8/layout/cycle5"/>
    <dgm:cxn modelId="{1F15884B-C02B-4DAE-8986-7A074C9D324B}" type="presOf" srcId="{29C75D20-12C8-4F0D-8DDA-32861B9E7818}" destId="{158578A6-652F-488F-9DB8-54BE28DB7E21}" srcOrd="0" destOrd="0" presId="urn:microsoft.com/office/officeart/2005/8/layout/cycle5"/>
    <dgm:cxn modelId="{0A5D767E-7D05-4870-B8A0-96096B4B9762}" type="presOf" srcId="{418743F3-B247-4104-A708-6D848A143B96}" destId="{89EAA0BC-DE94-4797-9396-CD4DC3B06E0A}" srcOrd="0" destOrd="0" presId="urn:microsoft.com/office/officeart/2005/8/layout/cycle5"/>
    <dgm:cxn modelId="{AD514A89-0622-41F9-BF20-8CD94985842F}" type="presOf" srcId="{37BC1781-8EE1-4D7B-92F6-C4D6188030D4}" destId="{3618DD35-F644-4ED7-84F2-C8080A714F62}" srcOrd="0" destOrd="0" presId="urn:microsoft.com/office/officeart/2005/8/layout/cycle5"/>
    <dgm:cxn modelId="{8A641495-654B-476B-9D62-3212FA1C7FDE}" srcId="{61365AE9-BFCA-47CC-BAC3-018F35D1586D}" destId="{2C970DFE-A8C7-4854-A70C-0A20FB422287}" srcOrd="2" destOrd="0" parTransId="{EDB3E00A-DF75-4730-BE47-6208821DE55A}" sibTransId="{17221193-66C6-46BA-97FD-F398D7ECF5CE}"/>
    <dgm:cxn modelId="{674A019B-37BC-4F5E-85EC-31906715340B}" srcId="{61365AE9-BFCA-47CC-BAC3-018F35D1586D}" destId="{6DA62D3B-4AD0-46FE-A4FF-BD7DF3FE61EE}" srcOrd="6" destOrd="0" parTransId="{2BC2FC81-53D3-4E09-8612-4E6D34F63464}" sibTransId="{E58C1CBF-D0F4-4170-A7EB-F49B543D8E33}"/>
    <dgm:cxn modelId="{A0926DA8-3C52-49D6-8C8F-DEDA09EB0937}" srcId="{61365AE9-BFCA-47CC-BAC3-018F35D1586D}" destId="{B556F3E4-B0DA-4B3F-B77A-CCEEE53C4EA1}" srcOrd="5" destOrd="0" parTransId="{31D4D1AB-07ED-493A-96C0-E5E2E0EC5165}" sibTransId="{37BC1781-8EE1-4D7B-92F6-C4D6188030D4}"/>
    <dgm:cxn modelId="{A0E949B8-991C-4B97-901D-4FF30EDA51C7}" srcId="{61365AE9-BFCA-47CC-BAC3-018F35D1586D}" destId="{B231CAFB-63FE-4A7E-AB90-AC5DEC1FD19E}" srcOrd="4" destOrd="0" parTransId="{05AE4D0B-4506-4291-A9FD-AB01912A85EF}" sibTransId="{F133D408-4069-486D-B97F-3CEFF9557A9B}"/>
    <dgm:cxn modelId="{286B87B9-C3BF-4E5D-8EC1-2F7F8217C5E2}" type="presOf" srcId="{9CE99F1C-EDF7-41AB-BD52-C3ED0248D6D2}" destId="{97D1C3F3-6054-4124-AFFD-E6EDA17B6DA7}" srcOrd="0" destOrd="0" presId="urn:microsoft.com/office/officeart/2005/8/layout/cycle5"/>
    <dgm:cxn modelId="{E388B9C8-BBA2-46E8-A198-AE919D53CD00}" type="presOf" srcId="{63995CF5-EAC5-494E-AE88-34763BE2B8E2}" destId="{F92D4A3A-75EB-46B5-9349-D78C0CA60C95}" srcOrd="0" destOrd="0" presId="urn:microsoft.com/office/officeart/2005/8/layout/cycle5"/>
    <dgm:cxn modelId="{0E3E29E9-E8A9-4D35-8FAB-BBFF6A4D0A9F}" type="presOf" srcId="{17221193-66C6-46BA-97FD-F398D7ECF5CE}" destId="{070681D0-59F0-4CB3-987A-D14A0C294FF1}" srcOrd="0" destOrd="0" presId="urn:microsoft.com/office/officeart/2005/8/layout/cycle5"/>
    <dgm:cxn modelId="{03E61AF4-39FF-4F31-A282-F918D1A15B6C}" type="presOf" srcId="{61365AE9-BFCA-47CC-BAC3-018F35D1586D}" destId="{15F04A1A-FBAE-4115-90DB-79B7E1FF22F2}" srcOrd="0" destOrd="0" presId="urn:microsoft.com/office/officeart/2005/8/layout/cycle5"/>
    <dgm:cxn modelId="{2C4B2DF5-6A51-421C-82EB-23E2745890B5}" srcId="{61365AE9-BFCA-47CC-BAC3-018F35D1586D}" destId="{7737DA40-1F1C-4604-B476-22C7D24846F7}" srcOrd="3" destOrd="0" parTransId="{E1168234-4A7C-46E0-B0BA-6F55BACE3341}" sibTransId="{9CE99F1C-EDF7-41AB-BD52-C3ED0248D6D2}"/>
    <dgm:cxn modelId="{50E764FD-18CE-49DA-83F4-968BD411256B}" srcId="{61365AE9-BFCA-47CC-BAC3-018F35D1586D}" destId="{AB0F3795-F121-493B-A625-7A2A6886932F}" srcOrd="0" destOrd="0" parTransId="{8F38C1F7-7DCF-4B1A-81C1-0BCE9914EA05}" sibTransId="{418743F3-B247-4104-A708-6D848A143B96}"/>
    <dgm:cxn modelId="{7EA9E1A4-254B-413E-8C1E-969F2241AAC9}" type="presParOf" srcId="{15F04A1A-FBAE-4115-90DB-79B7E1FF22F2}" destId="{0A66751D-A772-4CF6-8DB4-FFB800E1EE91}" srcOrd="0" destOrd="0" presId="urn:microsoft.com/office/officeart/2005/8/layout/cycle5"/>
    <dgm:cxn modelId="{1CB29BBB-EA9D-4E6D-992F-90BBA04C9AE5}" type="presParOf" srcId="{15F04A1A-FBAE-4115-90DB-79B7E1FF22F2}" destId="{A2C2BE7C-CED9-4DE5-99B2-EA7CD4C450D5}" srcOrd="1" destOrd="0" presId="urn:microsoft.com/office/officeart/2005/8/layout/cycle5"/>
    <dgm:cxn modelId="{7247A203-DD3B-4541-BCDF-DCF4C7AA8B05}" type="presParOf" srcId="{15F04A1A-FBAE-4115-90DB-79B7E1FF22F2}" destId="{89EAA0BC-DE94-4797-9396-CD4DC3B06E0A}" srcOrd="2" destOrd="0" presId="urn:microsoft.com/office/officeart/2005/8/layout/cycle5"/>
    <dgm:cxn modelId="{5A343462-A551-45FB-B927-3C2C37911C8E}" type="presParOf" srcId="{15F04A1A-FBAE-4115-90DB-79B7E1FF22F2}" destId="{158578A6-652F-488F-9DB8-54BE28DB7E21}" srcOrd="3" destOrd="0" presId="urn:microsoft.com/office/officeart/2005/8/layout/cycle5"/>
    <dgm:cxn modelId="{DCD6EFA6-BA14-43BE-98F0-3EA3FA4E8DBC}" type="presParOf" srcId="{15F04A1A-FBAE-4115-90DB-79B7E1FF22F2}" destId="{D32BE3A9-1114-45DA-96D1-35C037C81DD0}" srcOrd="4" destOrd="0" presId="urn:microsoft.com/office/officeart/2005/8/layout/cycle5"/>
    <dgm:cxn modelId="{F923E138-1378-40E5-9BA5-8FB7EF867CDD}" type="presParOf" srcId="{15F04A1A-FBAE-4115-90DB-79B7E1FF22F2}" destId="{1A8132E5-BE38-4C7C-AD11-8CDD63F8E12F}" srcOrd="5" destOrd="0" presId="urn:microsoft.com/office/officeart/2005/8/layout/cycle5"/>
    <dgm:cxn modelId="{E5CC15D3-F66B-45BE-BCD8-71778538D6BF}" type="presParOf" srcId="{15F04A1A-FBAE-4115-90DB-79B7E1FF22F2}" destId="{7EF5B083-8E59-4A01-8F5A-0CFB5A0618E3}" srcOrd="6" destOrd="0" presId="urn:microsoft.com/office/officeart/2005/8/layout/cycle5"/>
    <dgm:cxn modelId="{C6B552F3-CCAA-46A2-BDFC-15D4FB8BC717}" type="presParOf" srcId="{15F04A1A-FBAE-4115-90DB-79B7E1FF22F2}" destId="{DF24F8A8-ED7F-43F2-9EEC-746DFB0B5852}" srcOrd="7" destOrd="0" presId="urn:microsoft.com/office/officeart/2005/8/layout/cycle5"/>
    <dgm:cxn modelId="{18CDD735-E144-4C22-BCCF-AFE9B5772862}" type="presParOf" srcId="{15F04A1A-FBAE-4115-90DB-79B7E1FF22F2}" destId="{070681D0-59F0-4CB3-987A-D14A0C294FF1}" srcOrd="8" destOrd="0" presId="urn:microsoft.com/office/officeart/2005/8/layout/cycle5"/>
    <dgm:cxn modelId="{AC7795F4-74D3-4472-8E5D-9199E0C5F062}" type="presParOf" srcId="{15F04A1A-FBAE-4115-90DB-79B7E1FF22F2}" destId="{EB406A01-C4C4-4750-A026-978FCEE2500E}" srcOrd="9" destOrd="0" presId="urn:microsoft.com/office/officeart/2005/8/layout/cycle5"/>
    <dgm:cxn modelId="{F4CD81C0-63BE-49D1-B09A-5CF43943BBC4}" type="presParOf" srcId="{15F04A1A-FBAE-4115-90DB-79B7E1FF22F2}" destId="{138DB5C5-652C-4647-A789-AFC69728F09A}" srcOrd="10" destOrd="0" presId="urn:microsoft.com/office/officeart/2005/8/layout/cycle5"/>
    <dgm:cxn modelId="{0CB428FF-E8D5-4740-8326-397F16029C4C}" type="presParOf" srcId="{15F04A1A-FBAE-4115-90DB-79B7E1FF22F2}" destId="{97D1C3F3-6054-4124-AFFD-E6EDA17B6DA7}" srcOrd="11" destOrd="0" presId="urn:microsoft.com/office/officeart/2005/8/layout/cycle5"/>
    <dgm:cxn modelId="{4EB69B31-4EC6-4E2E-A498-742A30FADBBD}" type="presParOf" srcId="{15F04A1A-FBAE-4115-90DB-79B7E1FF22F2}" destId="{25DA5AAF-46E0-4202-A71E-6A688CEFC181}" srcOrd="12" destOrd="0" presId="urn:microsoft.com/office/officeart/2005/8/layout/cycle5"/>
    <dgm:cxn modelId="{2C3EC27E-8E4A-44C5-B403-B40D5C262FF8}" type="presParOf" srcId="{15F04A1A-FBAE-4115-90DB-79B7E1FF22F2}" destId="{A1A8CE6A-380C-4E72-8711-C462113AA278}" srcOrd="13" destOrd="0" presId="urn:microsoft.com/office/officeart/2005/8/layout/cycle5"/>
    <dgm:cxn modelId="{D504635C-693A-4640-BD20-9087B29D2106}" type="presParOf" srcId="{15F04A1A-FBAE-4115-90DB-79B7E1FF22F2}" destId="{74076760-5991-467C-8877-AA16B5538796}" srcOrd="14" destOrd="0" presId="urn:microsoft.com/office/officeart/2005/8/layout/cycle5"/>
    <dgm:cxn modelId="{FA7D1F2C-30A9-42AE-9E5E-53A561F6CDE1}" type="presParOf" srcId="{15F04A1A-FBAE-4115-90DB-79B7E1FF22F2}" destId="{FA8ED3D5-CDEE-46E6-8903-B9348852433C}" srcOrd="15" destOrd="0" presId="urn:microsoft.com/office/officeart/2005/8/layout/cycle5"/>
    <dgm:cxn modelId="{2DE98191-17CD-4295-BC7E-7B8114E5C3DE}" type="presParOf" srcId="{15F04A1A-FBAE-4115-90DB-79B7E1FF22F2}" destId="{A4C5D7B9-B14B-4512-98E3-8D7D35BE827E}" srcOrd="16" destOrd="0" presId="urn:microsoft.com/office/officeart/2005/8/layout/cycle5"/>
    <dgm:cxn modelId="{7B8D83EB-EB46-4EF2-998A-CF5EF2377739}" type="presParOf" srcId="{15F04A1A-FBAE-4115-90DB-79B7E1FF22F2}" destId="{3618DD35-F644-4ED7-84F2-C8080A714F62}" srcOrd="17" destOrd="0" presId="urn:microsoft.com/office/officeart/2005/8/layout/cycle5"/>
    <dgm:cxn modelId="{B949914C-EF1F-47FD-A31E-9F1BA127D16B}" type="presParOf" srcId="{15F04A1A-FBAE-4115-90DB-79B7E1FF22F2}" destId="{7E7A422F-0493-4D86-98A7-2E81B841DAF1}" srcOrd="18" destOrd="0" presId="urn:microsoft.com/office/officeart/2005/8/layout/cycle5"/>
    <dgm:cxn modelId="{95EB3A0A-2C9A-45EF-8EEF-8AF2A5E4703A}" type="presParOf" srcId="{15F04A1A-FBAE-4115-90DB-79B7E1FF22F2}" destId="{B9C6F45F-FFE6-4948-9952-E1B1F4DF82FE}" srcOrd="19" destOrd="0" presId="urn:microsoft.com/office/officeart/2005/8/layout/cycle5"/>
    <dgm:cxn modelId="{4B6888EF-80DF-4D98-9D91-A1610195BD27}" type="presParOf" srcId="{15F04A1A-FBAE-4115-90DB-79B7E1FF22F2}" destId="{81BB4043-E6C7-4A65-A169-F99FFC030255}" srcOrd="20" destOrd="0" presId="urn:microsoft.com/office/officeart/2005/8/layout/cycle5"/>
    <dgm:cxn modelId="{39F351AC-7AE7-47B0-8B89-95144FA1EA45}" type="presParOf" srcId="{15F04A1A-FBAE-4115-90DB-79B7E1FF22F2}" destId="{F92D4A3A-75EB-46B5-9349-D78C0CA60C95}" srcOrd="21" destOrd="0" presId="urn:microsoft.com/office/officeart/2005/8/layout/cycle5"/>
    <dgm:cxn modelId="{F40E6F98-51ED-469E-A953-CC26B0D7BAAA}" type="presParOf" srcId="{15F04A1A-FBAE-4115-90DB-79B7E1FF22F2}" destId="{CE993727-A8E5-42D3-B711-D5C8AB31DA6D}" srcOrd="22" destOrd="0" presId="urn:microsoft.com/office/officeart/2005/8/layout/cycle5"/>
    <dgm:cxn modelId="{E9D21852-D08F-4C8D-9DBA-8AA8A99BB59D}" type="presParOf" srcId="{15F04A1A-FBAE-4115-90DB-79B7E1FF22F2}" destId="{724F8C63-E49C-46DC-84DE-68D9F7B92D4C}" srcOrd="23"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61365AE9-BFCA-47CC-BAC3-018F35D1586D}"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AB0F3795-F121-493B-A625-7A2A6886932F}">
      <dgm:prSet phldrT="[Text]" custT="1"/>
      <dgm:spPr>
        <a:solidFill>
          <a:srgbClr val="C00000"/>
        </a:solidFill>
      </dgm:spPr>
      <dgm:t>
        <a:bodyPr/>
        <a:lstStyle/>
        <a:p>
          <a:r>
            <a:rPr lang="en-US" sz="1400" b="1" dirty="0"/>
            <a:t>Sales Order</a:t>
          </a:r>
        </a:p>
      </dgm:t>
    </dgm:pt>
    <dgm:pt modelId="{8F38C1F7-7DCF-4B1A-81C1-0BCE9914EA05}" type="parTrans" cxnId="{50E764FD-18CE-49DA-83F4-968BD411256B}">
      <dgm:prSet/>
      <dgm:spPr/>
      <dgm:t>
        <a:bodyPr/>
        <a:lstStyle/>
        <a:p>
          <a:endParaRPr lang="en-US" sz="1400" b="1"/>
        </a:p>
      </dgm:t>
    </dgm:pt>
    <dgm:pt modelId="{418743F3-B247-4104-A708-6D848A143B96}" type="sibTrans" cxnId="{50E764FD-18CE-49DA-83F4-968BD411256B}">
      <dgm:prSet/>
      <dgm:spPr/>
      <dgm:t>
        <a:bodyPr/>
        <a:lstStyle/>
        <a:p>
          <a:endParaRPr lang="en-US" sz="1400" b="1"/>
        </a:p>
      </dgm:t>
    </dgm:pt>
    <dgm:pt modelId="{29C75D20-12C8-4F0D-8DDA-32861B9E7818}">
      <dgm:prSet phldrT="[Text]" custT="1"/>
      <dgm:spPr>
        <a:solidFill>
          <a:srgbClr val="C00000"/>
        </a:solidFill>
      </dgm:spPr>
      <dgm:t>
        <a:bodyPr/>
        <a:lstStyle/>
        <a:p>
          <a:r>
            <a:rPr lang="en-US" sz="1100" b="1" dirty="0"/>
            <a:t>Availability Check</a:t>
          </a:r>
        </a:p>
      </dgm:t>
    </dgm:pt>
    <dgm:pt modelId="{BABD7133-796F-4303-BDB8-94593E7C713E}" type="parTrans" cxnId="{0A67F465-597B-4956-B7D0-AD470076086D}">
      <dgm:prSet/>
      <dgm:spPr/>
      <dgm:t>
        <a:bodyPr/>
        <a:lstStyle/>
        <a:p>
          <a:endParaRPr lang="en-US" sz="1400" b="1"/>
        </a:p>
      </dgm:t>
    </dgm:pt>
    <dgm:pt modelId="{E26EB5BE-D7DA-4D1C-9401-55DD03EDDE4A}" type="sibTrans" cxnId="{0A67F465-597B-4956-B7D0-AD470076086D}">
      <dgm:prSet/>
      <dgm:spPr/>
      <dgm:t>
        <a:bodyPr/>
        <a:lstStyle/>
        <a:p>
          <a:endParaRPr lang="en-US" sz="1400" b="1"/>
        </a:p>
      </dgm:t>
    </dgm:pt>
    <dgm:pt modelId="{2C970DFE-A8C7-4854-A70C-0A20FB422287}">
      <dgm:prSet phldrT="[Text]" custT="1"/>
      <dgm:spPr>
        <a:solidFill>
          <a:srgbClr val="C00000"/>
        </a:solidFill>
      </dgm:spPr>
      <dgm:t>
        <a:bodyPr/>
        <a:lstStyle/>
        <a:p>
          <a:r>
            <a:rPr lang="en-US" sz="1200" b="1" dirty="0"/>
            <a:t>Outbound Delivery</a:t>
          </a:r>
        </a:p>
      </dgm:t>
    </dgm:pt>
    <dgm:pt modelId="{EDB3E00A-DF75-4730-BE47-6208821DE55A}" type="parTrans" cxnId="{8A641495-654B-476B-9D62-3212FA1C7FDE}">
      <dgm:prSet/>
      <dgm:spPr/>
      <dgm:t>
        <a:bodyPr/>
        <a:lstStyle/>
        <a:p>
          <a:endParaRPr lang="en-US" sz="1400" b="1"/>
        </a:p>
      </dgm:t>
    </dgm:pt>
    <dgm:pt modelId="{17221193-66C6-46BA-97FD-F398D7ECF5CE}" type="sibTrans" cxnId="{8A641495-654B-476B-9D62-3212FA1C7FDE}">
      <dgm:prSet/>
      <dgm:spPr/>
      <dgm:t>
        <a:bodyPr/>
        <a:lstStyle/>
        <a:p>
          <a:endParaRPr lang="en-US" sz="1400" b="1"/>
        </a:p>
      </dgm:t>
    </dgm:pt>
    <dgm:pt modelId="{7737DA40-1F1C-4604-B476-22C7D24846F7}">
      <dgm:prSet phldrT="[Text]" custT="1"/>
      <dgm:spPr>
        <a:solidFill>
          <a:schemeClr val="accent5">
            <a:lumMod val="75000"/>
          </a:schemeClr>
        </a:solidFill>
      </dgm:spPr>
      <dgm:t>
        <a:bodyPr/>
        <a:lstStyle/>
        <a:p>
          <a:r>
            <a:rPr lang="en-US" sz="1250" b="1" dirty="0"/>
            <a:t>Transportation</a:t>
          </a:r>
        </a:p>
      </dgm:t>
    </dgm:pt>
    <dgm:pt modelId="{E1168234-4A7C-46E0-B0BA-6F55BACE3341}" type="parTrans" cxnId="{2C4B2DF5-6A51-421C-82EB-23E2745890B5}">
      <dgm:prSet/>
      <dgm:spPr/>
      <dgm:t>
        <a:bodyPr/>
        <a:lstStyle/>
        <a:p>
          <a:endParaRPr lang="en-US" sz="1400" b="1"/>
        </a:p>
      </dgm:t>
    </dgm:pt>
    <dgm:pt modelId="{9CE99F1C-EDF7-41AB-BD52-C3ED0248D6D2}" type="sibTrans" cxnId="{2C4B2DF5-6A51-421C-82EB-23E2745890B5}">
      <dgm:prSet/>
      <dgm:spPr/>
      <dgm:t>
        <a:bodyPr/>
        <a:lstStyle/>
        <a:p>
          <a:endParaRPr lang="en-US" sz="1400" b="1"/>
        </a:p>
      </dgm:t>
    </dgm:pt>
    <dgm:pt modelId="{6DA62D3B-4AD0-46FE-A4FF-BD7DF3FE61EE}">
      <dgm:prSet phldrT="[Text]" custT="1"/>
      <dgm:spPr>
        <a:solidFill>
          <a:schemeClr val="accent4">
            <a:lumMod val="75000"/>
          </a:schemeClr>
        </a:solidFill>
      </dgm:spPr>
      <dgm:t>
        <a:bodyPr/>
        <a:lstStyle/>
        <a:p>
          <a:r>
            <a:rPr lang="en-US" sz="1600" b="1" dirty="0"/>
            <a:t>Billing</a:t>
          </a:r>
        </a:p>
      </dgm:t>
    </dgm:pt>
    <dgm:pt modelId="{2BC2FC81-53D3-4E09-8612-4E6D34F63464}" type="parTrans" cxnId="{674A019B-37BC-4F5E-85EC-31906715340B}">
      <dgm:prSet/>
      <dgm:spPr/>
      <dgm:t>
        <a:bodyPr/>
        <a:lstStyle/>
        <a:p>
          <a:endParaRPr lang="en-US" sz="1400" b="1"/>
        </a:p>
      </dgm:t>
    </dgm:pt>
    <dgm:pt modelId="{E58C1CBF-D0F4-4170-A7EB-F49B543D8E33}" type="sibTrans" cxnId="{674A019B-37BC-4F5E-85EC-31906715340B}">
      <dgm:prSet/>
      <dgm:spPr/>
      <dgm:t>
        <a:bodyPr/>
        <a:lstStyle/>
        <a:p>
          <a:endParaRPr lang="en-US" sz="1400" b="1"/>
        </a:p>
      </dgm:t>
    </dgm:pt>
    <dgm:pt modelId="{B231CAFB-63FE-4A7E-AB90-AC5DEC1FD19E}">
      <dgm:prSet phldrT="[Text]" custT="1"/>
      <dgm:spPr>
        <a:solidFill>
          <a:schemeClr val="accent5">
            <a:lumMod val="75000"/>
          </a:schemeClr>
        </a:solidFill>
      </dgm:spPr>
      <dgm:t>
        <a:bodyPr/>
        <a:lstStyle/>
        <a:p>
          <a:r>
            <a:rPr lang="en-US" sz="1600" b="1" dirty="0"/>
            <a:t>Picking</a:t>
          </a:r>
        </a:p>
      </dgm:t>
    </dgm:pt>
    <dgm:pt modelId="{05AE4D0B-4506-4291-A9FD-AB01912A85EF}" type="parTrans" cxnId="{A0E949B8-991C-4B97-901D-4FF30EDA51C7}">
      <dgm:prSet/>
      <dgm:spPr/>
      <dgm:t>
        <a:bodyPr/>
        <a:lstStyle/>
        <a:p>
          <a:endParaRPr lang="en-US" sz="1400" b="1"/>
        </a:p>
      </dgm:t>
    </dgm:pt>
    <dgm:pt modelId="{F133D408-4069-486D-B97F-3CEFF9557A9B}" type="sibTrans" cxnId="{A0E949B8-991C-4B97-901D-4FF30EDA51C7}">
      <dgm:prSet/>
      <dgm:spPr/>
      <dgm:t>
        <a:bodyPr/>
        <a:lstStyle/>
        <a:p>
          <a:endParaRPr lang="en-US" sz="1400" b="1"/>
        </a:p>
      </dgm:t>
    </dgm:pt>
    <dgm:pt modelId="{B556F3E4-B0DA-4B3F-B77A-CCEEE53C4EA1}">
      <dgm:prSet phldrT="[Text]" custT="1"/>
      <dgm:spPr>
        <a:solidFill>
          <a:schemeClr val="accent4">
            <a:lumMod val="75000"/>
          </a:schemeClr>
        </a:solidFill>
      </dgm:spPr>
      <dgm:t>
        <a:bodyPr/>
        <a:lstStyle/>
        <a:p>
          <a:r>
            <a:rPr lang="en-US" sz="1600" b="1" dirty="0"/>
            <a:t>Goods Issue</a:t>
          </a:r>
        </a:p>
      </dgm:t>
    </dgm:pt>
    <dgm:pt modelId="{31D4D1AB-07ED-493A-96C0-E5E2E0EC5165}" type="parTrans" cxnId="{A0926DA8-3C52-49D6-8C8F-DEDA09EB0937}">
      <dgm:prSet/>
      <dgm:spPr/>
      <dgm:t>
        <a:bodyPr/>
        <a:lstStyle/>
        <a:p>
          <a:endParaRPr lang="en-US" sz="1400" b="1"/>
        </a:p>
      </dgm:t>
    </dgm:pt>
    <dgm:pt modelId="{37BC1781-8EE1-4D7B-92F6-C4D6188030D4}" type="sibTrans" cxnId="{A0926DA8-3C52-49D6-8C8F-DEDA09EB0937}">
      <dgm:prSet/>
      <dgm:spPr/>
      <dgm:t>
        <a:bodyPr/>
        <a:lstStyle/>
        <a:p>
          <a:endParaRPr lang="en-US" sz="1400" b="1"/>
        </a:p>
      </dgm:t>
    </dgm:pt>
    <dgm:pt modelId="{63995CF5-EAC5-494E-AE88-34763BE2B8E2}">
      <dgm:prSet phldrT="[Text]" custT="1"/>
      <dgm:spPr>
        <a:solidFill>
          <a:schemeClr val="accent4">
            <a:lumMod val="75000"/>
          </a:schemeClr>
        </a:solidFill>
      </dgm:spPr>
      <dgm:t>
        <a:bodyPr/>
        <a:lstStyle/>
        <a:p>
          <a:r>
            <a:rPr lang="en-US" sz="1400" b="1" dirty="0"/>
            <a:t>Payment Process</a:t>
          </a:r>
        </a:p>
      </dgm:t>
    </dgm:pt>
    <dgm:pt modelId="{D02B55C1-0F70-4675-B583-FACD7C4839F9}" type="parTrans" cxnId="{BCA11633-9F8D-48B4-930A-FB0AC77A00A3}">
      <dgm:prSet/>
      <dgm:spPr/>
      <dgm:t>
        <a:bodyPr/>
        <a:lstStyle/>
        <a:p>
          <a:endParaRPr lang="en-US" sz="1400" b="1"/>
        </a:p>
      </dgm:t>
    </dgm:pt>
    <dgm:pt modelId="{65D236D2-A16E-46F8-B1EC-0732A6DE47A9}" type="sibTrans" cxnId="{BCA11633-9F8D-48B4-930A-FB0AC77A00A3}">
      <dgm:prSet/>
      <dgm:spPr/>
      <dgm:t>
        <a:bodyPr/>
        <a:lstStyle/>
        <a:p>
          <a:endParaRPr lang="en-US" sz="1400" b="1"/>
        </a:p>
      </dgm:t>
    </dgm:pt>
    <dgm:pt modelId="{15F04A1A-FBAE-4115-90DB-79B7E1FF22F2}" type="pres">
      <dgm:prSet presAssocID="{61365AE9-BFCA-47CC-BAC3-018F35D1586D}" presName="cycle" presStyleCnt="0">
        <dgm:presLayoutVars>
          <dgm:dir/>
          <dgm:resizeHandles val="exact"/>
        </dgm:presLayoutVars>
      </dgm:prSet>
      <dgm:spPr/>
    </dgm:pt>
    <dgm:pt modelId="{0A66751D-A772-4CF6-8DB4-FFB800E1EE91}" type="pres">
      <dgm:prSet presAssocID="{AB0F3795-F121-493B-A625-7A2A6886932F}" presName="node" presStyleLbl="node1" presStyleIdx="0" presStyleCnt="8">
        <dgm:presLayoutVars>
          <dgm:bulletEnabled val="1"/>
        </dgm:presLayoutVars>
      </dgm:prSet>
      <dgm:spPr/>
    </dgm:pt>
    <dgm:pt modelId="{A2C2BE7C-CED9-4DE5-99B2-EA7CD4C450D5}" type="pres">
      <dgm:prSet presAssocID="{AB0F3795-F121-493B-A625-7A2A6886932F}" presName="spNode" presStyleCnt="0"/>
      <dgm:spPr/>
    </dgm:pt>
    <dgm:pt modelId="{89EAA0BC-DE94-4797-9396-CD4DC3B06E0A}" type="pres">
      <dgm:prSet presAssocID="{418743F3-B247-4104-A708-6D848A143B96}" presName="sibTrans" presStyleLbl="sibTrans1D1" presStyleIdx="0" presStyleCnt="8"/>
      <dgm:spPr/>
    </dgm:pt>
    <dgm:pt modelId="{158578A6-652F-488F-9DB8-54BE28DB7E21}" type="pres">
      <dgm:prSet presAssocID="{29C75D20-12C8-4F0D-8DDA-32861B9E7818}" presName="node" presStyleLbl="node1" presStyleIdx="1" presStyleCnt="8">
        <dgm:presLayoutVars>
          <dgm:bulletEnabled val="1"/>
        </dgm:presLayoutVars>
      </dgm:prSet>
      <dgm:spPr/>
    </dgm:pt>
    <dgm:pt modelId="{D32BE3A9-1114-45DA-96D1-35C037C81DD0}" type="pres">
      <dgm:prSet presAssocID="{29C75D20-12C8-4F0D-8DDA-32861B9E7818}" presName="spNode" presStyleCnt="0"/>
      <dgm:spPr/>
    </dgm:pt>
    <dgm:pt modelId="{1A8132E5-BE38-4C7C-AD11-8CDD63F8E12F}" type="pres">
      <dgm:prSet presAssocID="{E26EB5BE-D7DA-4D1C-9401-55DD03EDDE4A}" presName="sibTrans" presStyleLbl="sibTrans1D1" presStyleIdx="1" presStyleCnt="8"/>
      <dgm:spPr/>
    </dgm:pt>
    <dgm:pt modelId="{7EF5B083-8E59-4A01-8F5A-0CFB5A0618E3}" type="pres">
      <dgm:prSet presAssocID="{2C970DFE-A8C7-4854-A70C-0A20FB422287}" presName="node" presStyleLbl="node1" presStyleIdx="2" presStyleCnt="8">
        <dgm:presLayoutVars>
          <dgm:bulletEnabled val="1"/>
        </dgm:presLayoutVars>
      </dgm:prSet>
      <dgm:spPr/>
    </dgm:pt>
    <dgm:pt modelId="{DF24F8A8-ED7F-43F2-9EEC-746DFB0B5852}" type="pres">
      <dgm:prSet presAssocID="{2C970DFE-A8C7-4854-A70C-0A20FB422287}" presName="spNode" presStyleCnt="0"/>
      <dgm:spPr/>
    </dgm:pt>
    <dgm:pt modelId="{070681D0-59F0-4CB3-987A-D14A0C294FF1}" type="pres">
      <dgm:prSet presAssocID="{17221193-66C6-46BA-97FD-F398D7ECF5CE}" presName="sibTrans" presStyleLbl="sibTrans1D1" presStyleIdx="2" presStyleCnt="8"/>
      <dgm:spPr/>
    </dgm:pt>
    <dgm:pt modelId="{EB406A01-C4C4-4750-A026-978FCEE2500E}" type="pres">
      <dgm:prSet presAssocID="{7737DA40-1F1C-4604-B476-22C7D24846F7}" presName="node" presStyleLbl="node1" presStyleIdx="3" presStyleCnt="8">
        <dgm:presLayoutVars>
          <dgm:bulletEnabled val="1"/>
        </dgm:presLayoutVars>
      </dgm:prSet>
      <dgm:spPr/>
    </dgm:pt>
    <dgm:pt modelId="{138DB5C5-652C-4647-A789-AFC69728F09A}" type="pres">
      <dgm:prSet presAssocID="{7737DA40-1F1C-4604-B476-22C7D24846F7}" presName="spNode" presStyleCnt="0"/>
      <dgm:spPr/>
    </dgm:pt>
    <dgm:pt modelId="{97D1C3F3-6054-4124-AFFD-E6EDA17B6DA7}" type="pres">
      <dgm:prSet presAssocID="{9CE99F1C-EDF7-41AB-BD52-C3ED0248D6D2}" presName="sibTrans" presStyleLbl="sibTrans1D1" presStyleIdx="3" presStyleCnt="8"/>
      <dgm:spPr/>
    </dgm:pt>
    <dgm:pt modelId="{25DA5AAF-46E0-4202-A71E-6A688CEFC181}" type="pres">
      <dgm:prSet presAssocID="{B231CAFB-63FE-4A7E-AB90-AC5DEC1FD19E}" presName="node" presStyleLbl="node1" presStyleIdx="4" presStyleCnt="8">
        <dgm:presLayoutVars>
          <dgm:bulletEnabled val="1"/>
        </dgm:presLayoutVars>
      </dgm:prSet>
      <dgm:spPr/>
    </dgm:pt>
    <dgm:pt modelId="{A1A8CE6A-380C-4E72-8711-C462113AA278}" type="pres">
      <dgm:prSet presAssocID="{B231CAFB-63FE-4A7E-AB90-AC5DEC1FD19E}" presName="spNode" presStyleCnt="0"/>
      <dgm:spPr/>
    </dgm:pt>
    <dgm:pt modelId="{74076760-5991-467C-8877-AA16B5538796}" type="pres">
      <dgm:prSet presAssocID="{F133D408-4069-486D-B97F-3CEFF9557A9B}" presName="sibTrans" presStyleLbl="sibTrans1D1" presStyleIdx="4" presStyleCnt="8"/>
      <dgm:spPr/>
    </dgm:pt>
    <dgm:pt modelId="{FA8ED3D5-CDEE-46E6-8903-B9348852433C}" type="pres">
      <dgm:prSet presAssocID="{B556F3E4-B0DA-4B3F-B77A-CCEEE53C4EA1}" presName="node" presStyleLbl="node1" presStyleIdx="5" presStyleCnt="8">
        <dgm:presLayoutVars>
          <dgm:bulletEnabled val="1"/>
        </dgm:presLayoutVars>
      </dgm:prSet>
      <dgm:spPr/>
    </dgm:pt>
    <dgm:pt modelId="{A4C5D7B9-B14B-4512-98E3-8D7D35BE827E}" type="pres">
      <dgm:prSet presAssocID="{B556F3E4-B0DA-4B3F-B77A-CCEEE53C4EA1}" presName="spNode" presStyleCnt="0"/>
      <dgm:spPr/>
    </dgm:pt>
    <dgm:pt modelId="{3618DD35-F644-4ED7-84F2-C8080A714F62}" type="pres">
      <dgm:prSet presAssocID="{37BC1781-8EE1-4D7B-92F6-C4D6188030D4}" presName="sibTrans" presStyleLbl="sibTrans1D1" presStyleIdx="5" presStyleCnt="8"/>
      <dgm:spPr/>
    </dgm:pt>
    <dgm:pt modelId="{7E7A422F-0493-4D86-98A7-2E81B841DAF1}" type="pres">
      <dgm:prSet presAssocID="{6DA62D3B-4AD0-46FE-A4FF-BD7DF3FE61EE}" presName="node" presStyleLbl="node1" presStyleIdx="6" presStyleCnt="8">
        <dgm:presLayoutVars>
          <dgm:bulletEnabled val="1"/>
        </dgm:presLayoutVars>
      </dgm:prSet>
      <dgm:spPr/>
    </dgm:pt>
    <dgm:pt modelId="{B9C6F45F-FFE6-4948-9952-E1B1F4DF82FE}" type="pres">
      <dgm:prSet presAssocID="{6DA62D3B-4AD0-46FE-A4FF-BD7DF3FE61EE}" presName="spNode" presStyleCnt="0"/>
      <dgm:spPr/>
    </dgm:pt>
    <dgm:pt modelId="{81BB4043-E6C7-4A65-A169-F99FFC030255}" type="pres">
      <dgm:prSet presAssocID="{E58C1CBF-D0F4-4170-A7EB-F49B543D8E33}" presName="sibTrans" presStyleLbl="sibTrans1D1" presStyleIdx="6" presStyleCnt="8"/>
      <dgm:spPr/>
    </dgm:pt>
    <dgm:pt modelId="{F92D4A3A-75EB-46B5-9349-D78C0CA60C95}" type="pres">
      <dgm:prSet presAssocID="{63995CF5-EAC5-494E-AE88-34763BE2B8E2}" presName="node" presStyleLbl="node1" presStyleIdx="7" presStyleCnt="8">
        <dgm:presLayoutVars>
          <dgm:bulletEnabled val="1"/>
        </dgm:presLayoutVars>
      </dgm:prSet>
      <dgm:spPr/>
    </dgm:pt>
    <dgm:pt modelId="{CE993727-A8E5-42D3-B711-D5C8AB31DA6D}" type="pres">
      <dgm:prSet presAssocID="{63995CF5-EAC5-494E-AE88-34763BE2B8E2}" presName="spNode" presStyleCnt="0"/>
      <dgm:spPr/>
    </dgm:pt>
    <dgm:pt modelId="{724F8C63-E49C-46DC-84DE-68D9F7B92D4C}" type="pres">
      <dgm:prSet presAssocID="{65D236D2-A16E-46F8-B1EC-0732A6DE47A9}" presName="sibTrans" presStyleLbl="sibTrans1D1" presStyleIdx="7" presStyleCnt="8"/>
      <dgm:spPr/>
    </dgm:pt>
  </dgm:ptLst>
  <dgm:cxnLst>
    <dgm:cxn modelId="{84E3A904-7642-4729-9CB8-7E11A80D8209}" type="presOf" srcId="{6DA62D3B-4AD0-46FE-A4FF-BD7DF3FE61EE}" destId="{7E7A422F-0493-4D86-98A7-2E81B841DAF1}" srcOrd="0" destOrd="0" presId="urn:microsoft.com/office/officeart/2005/8/layout/cycle5"/>
    <dgm:cxn modelId="{C3CACC1D-2D09-4417-B547-0F01432EDBA9}" type="presOf" srcId="{29C75D20-12C8-4F0D-8DDA-32861B9E7818}" destId="{158578A6-652F-488F-9DB8-54BE28DB7E21}" srcOrd="0" destOrd="0" presId="urn:microsoft.com/office/officeart/2005/8/layout/cycle5"/>
    <dgm:cxn modelId="{CCE2A024-8F31-494D-A5B6-83301C040EE0}" type="presOf" srcId="{418743F3-B247-4104-A708-6D848A143B96}" destId="{89EAA0BC-DE94-4797-9396-CD4DC3B06E0A}" srcOrd="0" destOrd="0" presId="urn:microsoft.com/office/officeart/2005/8/layout/cycle5"/>
    <dgm:cxn modelId="{F7C44826-D026-49E8-AE62-0D02AD5CC54D}" type="presOf" srcId="{AB0F3795-F121-493B-A625-7A2A6886932F}" destId="{0A66751D-A772-4CF6-8DB4-FFB800E1EE91}" srcOrd="0" destOrd="0" presId="urn:microsoft.com/office/officeart/2005/8/layout/cycle5"/>
    <dgm:cxn modelId="{D08FE92B-6ACF-4479-857E-15BE15450EA3}" type="presOf" srcId="{B231CAFB-63FE-4A7E-AB90-AC5DEC1FD19E}" destId="{25DA5AAF-46E0-4202-A71E-6A688CEFC181}" srcOrd="0" destOrd="0" presId="urn:microsoft.com/office/officeart/2005/8/layout/cycle5"/>
    <dgm:cxn modelId="{BCA11633-9F8D-48B4-930A-FB0AC77A00A3}" srcId="{61365AE9-BFCA-47CC-BAC3-018F35D1586D}" destId="{63995CF5-EAC5-494E-AE88-34763BE2B8E2}" srcOrd="7" destOrd="0" parTransId="{D02B55C1-0F70-4675-B583-FACD7C4839F9}" sibTransId="{65D236D2-A16E-46F8-B1EC-0732A6DE47A9}"/>
    <dgm:cxn modelId="{315C0F61-A83F-46F9-AA77-243BDAFD8246}" type="presOf" srcId="{2C970DFE-A8C7-4854-A70C-0A20FB422287}" destId="{7EF5B083-8E59-4A01-8F5A-0CFB5A0618E3}" srcOrd="0" destOrd="0" presId="urn:microsoft.com/office/officeart/2005/8/layout/cycle5"/>
    <dgm:cxn modelId="{0A67F465-597B-4956-B7D0-AD470076086D}" srcId="{61365AE9-BFCA-47CC-BAC3-018F35D1586D}" destId="{29C75D20-12C8-4F0D-8DDA-32861B9E7818}" srcOrd="1" destOrd="0" parTransId="{BABD7133-796F-4303-BDB8-94593E7C713E}" sibTransId="{E26EB5BE-D7DA-4D1C-9401-55DD03EDDE4A}"/>
    <dgm:cxn modelId="{6E9B3F73-9AC7-4CC6-9AB9-21AFDCBFA794}" type="presOf" srcId="{9CE99F1C-EDF7-41AB-BD52-C3ED0248D6D2}" destId="{97D1C3F3-6054-4124-AFFD-E6EDA17B6DA7}" srcOrd="0" destOrd="0" presId="urn:microsoft.com/office/officeart/2005/8/layout/cycle5"/>
    <dgm:cxn modelId="{9BCF7558-07F4-4F29-93A2-16752FCF6247}" type="presOf" srcId="{17221193-66C6-46BA-97FD-F398D7ECF5CE}" destId="{070681D0-59F0-4CB3-987A-D14A0C294FF1}" srcOrd="0" destOrd="0" presId="urn:microsoft.com/office/officeart/2005/8/layout/cycle5"/>
    <dgm:cxn modelId="{C35B8A7D-9BA8-4088-86AB-15F4EA8C2750}" type="presOf" srcId="{63995CF5-EAC5-494E-AE88-34763BE2B8E2}" destId="{F92D4A3A-75EB-46B5-9349-D78C0CA60C95}" srcOrd="0" destOrd="0" presId="urn:microsoft.com/office/officeart/2005/8/layout/cycle5"/>
    <dgm:cxn modelId="{7E978C7E-268D-4318-96D2-FF758FAF36FC}" type="presOf" srcId="{37BC1781-8EE1-4D7B-92F6-C4D6188030D4}" destId="{3618DD35-F644-4ED7-84F2-C8080A714F62}" srcOrd="0" destOrd="0" presId="urn:microsoft.com/office/officeart/2005/8/layout/cycle5"/>
    <dgm:cxn modelId="{C68F5A80-F50E-42DE-BAB9-CBD554571328}" type="presOf" srcId="{E58C1CBF-D0F4-4170-A7EB-F49B543D8E33}" destId="{81BB4043-E6C7-4A65-A169-F99FFC030255}" srcOrd="0" destOrd="0" presId="urn:microsoft.com/office/officeart/2005/8/layout/cycle5"/>
    <dgm:cxn modelId="{7E30888F-8A50-4A38-93C7-E7D0BC016DF2}" type="presOf" srcId="{65D236D2-A16E-46F8-B1EC-0732A6DE47A9}" destId="{724F8C63-E49C-46DC-84DE-68D9F7B92D4C}" srcOrd="0" destOrd="0" presId="urn:microsoft.com/office/officeart/2005/8/layout/cycle5"/>
    <dgm:cxn modelId="{91DC5E90-A9A1-40B8-9C5F-366641BF8F66}" type="presOf" srcId="{E26EB5BE-D7DA-4D1C-9401-55DD03EDDE4A}" destId="{1A8132E5-BE38-4C7C-AD11-8CDD63F8E12F}" srcOrd="0" destOrd="0" presId="urn:microsoft.com/office/officeart/2005/8/layout/cycle5"/>
    <dgm:cxn modelId="{8A641495-654B-476B-9D62-3212FA1C7FDE}" srcId="{61365AE9-BFCA-47CC-BAC3-018F35D1586D}" destId="{2C970DFE-A8C7-4854-A70C-0A20FB422287}" srcOrd="2" destOrd="0" parTransId="{EDB3E00A-DF75-4730-BE47-6208821DE55A}" sibTransId="{17221193-66C6-46BA-97FD-F398D7ECF5CE}"/>
    <dgm:cxn modelId="{674A019B-37BC-4F5E-85EC-31906715340B}" srcId="{61365AE9-BFCA-47CC-BAC3-018F35D1586D}" destId="{6DA62D3B-4AD0-46FE-A4FF-BD7DF3FE61EE}" srcOrd="6" destOrd="0" parTransId="{2BC2FC81-53D3-4E09-8612-4E6D34F63464}" sibTransId="{E58C1CBF-D0F4-4170-A7EB-F49B543D8E33}"/>
    <dgm:cxn modelId="{A0926DA8-3C52-49D6-8C8F-DEDA09EB0937}" srcId="{61365AE9-BFCA-47CC-BAC3-018F35D1586D}" destId="{B556F3E4-B0DA-4B3F-B77A-CCEEE53C4EA1}" srcOrd="5" destOrd="0" parTransId="{31D4D1AB-07ED-493A-96C0-E5E2E0EC5165}" sibTransId="{37BC1781-8EE1-4D7B-92F6-C4D6188030D4}"/>
    <dgm:cxn modelId="{A0E949B8-991C-4B97-901D-4FF30EDA51C7}" srcId="{61365AE9-BFCA-47CC-BAC3-018F35D1586D}" destId="{B231CAFB-63FE-4A7E-AB90-AC5DEC1FD19E}" srcOrd="4" destOrd="0" parTransId="{05AE4D0B-4506-4291-A9FD-AB01912A85EF}" sibTransId="{F133D408-4069-486D-B97F-3CEFF9557A9B}"/>
    <dgm:cxn modelId="{53B6BECE-4BF6-4B27-B5DE-D4B65EED6D04}" type="presOf" srcId="{7737DA40-1F1C-4604-B476-22C7D24846F7}" destId="{EB406A01-C4C4-4750-A026-978FCEE2500E}" srcOrd="0" destOrd="0" presId="urn:microsoft.com/office/officeart/2005/8/layout/cycle5"/>
    <dgm:cxn modelId="{360638D8-146A-45FC-B3F7-8D349609C4CF}" type="presOf" srcId="{61365AE9-BFCA-47CC-BAC3-018F35D1586D}" destId="{15F04A1A-FBAE-4115-90DB-79B7E1FF22F2}" srcOrd="0" destOrd="0" presId="urn:microsoft.com/office/officeart/2005/8/layout/cycle5"/>
    <dgm:cxn modelId="{24BDD4F1-47CD-460D-8BB7-90DACC7DBC3E}" type="presOf" srcId="{B556F3E4-B0DA-4B3F-B77A-CCEEE53C4EA1}" destId="{FA8ED3D5-CDEE-46E6-8903-B9348852433C}" srcOrd="0" destOrd="0" presId="urn:microsoft.com/office/officeart/2005/8/layout/cycle5"/>
    <dgm:cxn modelId="{2C4B2DF5-6A51-421C-82EB-23E2745890B5}" srcId="{61365AE9-BFCA-47CC-BAC3-018F35D1586D}" destId="{7737DA40-1F1C-4604-B476-22C7D24846F7}" srcOrd="3" destOrd="0" parTransId="{E1168234-4A7C-46E0-B0BA-6F55BACE3341}" sibTransId="{9CE99F1C-EDF7-41AB-BD52-C3ED0248D6D2}"/>
    <dgm:cxn modelId="{6308E9F7-6047-4B4D-A413-AB1F0255C90F}" type="presOf" srcId="{F133D408-4069-486D-B97F-3CEFF9557A9B}" destId="{74076760-5991-467C-8877-AA16B5538796}" srcOrd="0" destOrd="0" presId="urn:microsoft.com/office/officeart/2005/8/layout/cycle5"/>
    <dgm:cxn modelId="{50E764FD-18CE-49DA-83F4-968BD411256B}" srcId="{61365AE9-BFCA-47CC-BAC3-018F35D1586D}" destId="{AB0F3795-F121-493B-A625-7A2A6886932F}" srcOrd="0" destOrd="0" parTransId="{8F38C1F7-7DCF-4B1A-81C1-0BCE9914EA05}" sibTransId="{418743F3-B247-4104-A708-6D848A143B96}"/>
    <dgm:cxn modelId="{CA4A5813-CD27-44AF-8330-19044C6182DB}" type="presParOf" srcId="{15F04A1A-FBAE-4115-90DB-79B7E1FF22F2}" destId="{0A66751D-A772-4CF6-8DB4-FFB800E1EE91}" srcOrd="0" destOrd="0" presId="urn:microsoft.com/office/officeart/2005/8/layout/cycle5"/>
    <dgm:cxn modelId="{ADCC1E4C-887E-40C0-9A3D-CFFB98A81D71}" type="presParOf" srcId="{15F04A1A-FBAE-4115-90DB-79B7E1FF22F2}" destId="{A2C2BE7C-CED9-4DE5-99B2-EA7CD4C450D5}" srcOrd="1" destOrd="0" presId="urn:microsoft.com/office/officeart/2005/8/layout/cycle5"/>
    <dgm:cxn modelId="{FDBFFAD8-E7A9-4945-AADA-FBEAABAEC177}" type="presParOf" srcId="{15F04A1A-FBAE-4115-90DB-79B7E1FF22F2}" destId="{89EAA0BC-DE94-4797-9396-CD4DC3B06E0A}" srcOrd="2" destOrd="0" presId="urn:microsoft.com/office/officeart/2005/8/layout/cycle5"/>
    <dgm:cxn modelId="{1B359089-E633-40A3-A1AE-FBB83A57324E}" type="presParOf" srcId="{15F04A1A-FBAE-4115-90DB-79B7E1FF22F2}" destId="{158578A6-652F-488F-9DB8-54BE28DB7E21}" srcOrd="3" destOrd="0" presId="urn:microsoft.com/office/officeart/2005/8/layout/cycle5"/>
    <dgm:cxn modelId="{28EEC8C7-6F71-4E43-90C5-2A772FAA5EC1}" type="presParOf" srcId="{15F04A1A-FBAE-4115-90DB-79B7E1FF22F2}" destId="{D32BE3A9-1114-45DA-96D1-35C037C81DD0}" srcOrd="4" destOrd="0" presId="urn:microsoft.com/office/officeart/2005/8/layout/cycle5"/>
    <dgm:cxn modelId="{262CEE05-39BC-4C72-A363-E9FBC4BCEF30}" type="presParOf" srcId="{15F04A1A-FBAE-4115-90DB-79B7E1FF22F2}" destId="{1A8132E5-BE38-4C7C-AD11-8CDD63F8E12F}" srcOrd="5" destOrd="0" presId="urn:microsoft.com/office/officeart/2005/8/layout/cycle5"/>
    <dgm:cxn modelId="{5E86ABA1-D871-49CA-BD01-A9DF7C890ACE}" type="presParOf" srcId="{15F04A1A-FBAE-4115-90DB-79B7E1FF22F2}" destId="{7EF5B083-8E59-4A01-8F5A-0CFB5A0618E3}" srcOrd="6" destOrd="0" presId="urn:microsoft.com/office/officeart/2005/8/layout/cycle5"/>
    <dgm:cxn modelId="{A6481B37-B1F1-4187-A3D8-AE984D2560F1}" type="presParOf" srcId="{15F04A1A-FBAE-4115-90DB-79B7E1FF22F2}" destId="{DF24F8A8-ED7F-43F2-9EEC-746DFB0B5852}" srcOrd="7" destOrd="0" presId="urn:microsoft.com/office/officeart/2005/8/layout/cycle5"/>
    <dgm:cxn modelId="{032078BB-47F8-4060-BBF8-8C7F1675CD6D}" type="presParOf" srcId="{15F04A1A-FBAE-4115-90DB-79B7E1FF22F2}" destId="{070681D0-59F0-4CB3-987A-D14A0C294FF1}" srcOrd="8" destOrd="0" presId="urn:microsoft.com/office/officeart/2005/8/layout/cycle5"/>
    <dgm:cxn modelId="{1BF4C65D-0306-4FC5-A248-1BAE6CE8DAF2}" type="presParOf" srcId="{15F04A1A-FBAE-4115-90DB-79B7E1FF22F2}" destId="{EB406A01-C4C4-4750-A026-978FCEE2500E}" srcOrd="9" destOrd="0" presId="urn:microsoft.com/office/officeart/2005/8/layout/cycle5"/>
    <dgm:cxn modelId="{526D9B16-77CD-458E-8B3B-2A565B54B4DA}" type="presParOf" srcId="{15F04A1A-FBAE-4115-90DB-79B7E1FF22F2}" destId="{138DB5C5-652C-4647-A789-AFC69728F09A}" srcOrd="10" destOrd="0" presId="urn:microsoft.com/office/officeart/2005/8/layout/cycle5"/>
    <dgm:cxn modelId="{DBEF50B6-3362-43E7-B4B0-C100D93C222F}" type="presParOf" srcId="{15F04A1A-FBAE-4115-90DB-79B7E1FF22F2}" destId="{97D1C3F3-6054-4124-AFFD-E6EDA17B6DA7}" srcOrd="11" destOrd="0" presId="urn:microsoft.com/office/officeart/2005/8/layout/cycle5"/>
    <dgm:cxn modelId="{5088967C-FF4B-48FC-AE75-8B4DA38CB962}" type="presParOf" srcId="{15F04A1A-FBAE-4115-90DB-79B7E1FF22F2}" destId="{25DA5AAF-46E0-4202-A71E-6A688CEFC181}" srcOrd="12" destOrd="0" presId="urn:microsoft.com/office/officeart/2005/8/layout/cycle5"/>
    <dgm:cxn modelId="{AE4E07BC-63E1-4840-8429-53BF09BE81D1}" type="presParOf" srcId="{15F04A1A-FBAE-4115-90DB-79B7E1FF22F2}" destId="{A1A8CE6A-380C-4E72-8711-C462113AA278}" srcOrd="13" destOrd="0" presId="urn:microsoft.com/office/officeart/2005/8/layout/cycle5"/>
    <dgm:cxn modelId="{CBEAF6B1-A56C-4D56-A79C-941DF4B74FBC}" type="presParOf" srcId="{15F04A1A-FBAE-4115-90DB-79B7E1FF22F2}" destId="{74076760-5991-467C-8877-AA16B5538796}" srcOrd="14" destOrd="0" presId="urn:microsoft.com/office/officeart/2005/8/layout/cycle5"/>
    <dgm:cxn modelId="{6ABEB28D-5B42-45D5-A364-0014E9037DC6}" type="presParOf" srcId="{15F04A1A-FBAE-4115-90DB-79B7E1FF22F2}" destId="{FA8ED3D5-CDEE-46E6-8903-B9348852433C}" srcOrd="15" destOrd="0" presId="urn:microsoft.com/office/officeart/2005/8/layout/cycle5"/>
    <dgm:cxn modelId="{2C306D34-6170-437A-8F59-D2B21D320E7D}" type="presParOf" srcId="{15F04A1A-FBAE-4115-90DB-79B7E1FF22F2}" destId="{A4C5D7B9-B14B-4512-98E3-8D7D35BE827E}" srcOrd="16" destOrd="0" presId="urn:microsoft.com/office/officeart/2005/8/layout/cycle5"/>
    <dgm:cxn modelId="{DDEDE4E1-21F7-4AED-BFAE-53FBB17D76FC}" type="presParOf" srcId="{15F04A1A-FBAE-4115-90DB-79B7E1FF22F2}" destId="{3618DD35-F644-4ED7-84F2-C8080A714F62}" srcOrd="17" destOrd="0" presId="urn:microsoft.com/office/officeart/2005/8/layout/cycle5"/>
    <dgm:cxn modelId="{C8B75021-C1CE-4779-ACB4-9BB7169E7300}" type="presParOf" srcId="{15F04A1A-FBAE-4115-90DB-79B7E1FF22F2}" destId="{7E7A422F-0493-4D86-98A7-2E81B841DAF1}" srcOrd="18" destOrd="0" presId="urn:microsoft.com/office/officeart/2005/8/layout/cycle5"/>
    <dgm:cxn modelId="{F37CD72E-333D-4A9F-8480-6F46CC496DA5}" type="presParOf" srcId="{15F04A1A-FBAE-4115-90DB-79B7E1FF22F2}" destId="{B9C6F45F-FFE6-4948-9952-E1B1F4DF82FE}" srcOrd="19" destOrd="0" presId="urn:microsoft.com/office/officeart/2005/8/layout/cycle5"/>
    <dgm:cxn modelId="{279BEB95-9EE8-4AEC-A310-97997E30FF33}" type="presParOf" srcId="{15F04A1A-FBAE-4115-90DB-79B7E1FF22F2}" destId="{81BB4043-E6C7-4A65-A169-F99FFC030255}" srcOrd="20" destOrd="0" presId="urn:microsoft.com/office/officeart/2005/8/layout/cycle5"/>
    <dgm:cxn modelId="{6F4369BC-0E90-43E2-9CBE-8B82A45BAAB4}" type="presParOf" srcId="{15F04A1A-FBAE-4115-90DB-79B7E1FF22F2}" destId="{F92D4A3A-75EB-46B5-9349-D78C0CA60C95}" srcOrd="21" destOrd="0" presId="urn:microsoft.com/office/officeart/2005/8/layout/cycle5"/>
    <dgm:cxn modelId="{D427566F-680A-4DDA-A304-9929BF9B6AE6}" type="presParOf" srcId="{15F04A1A-FBAE-4115-90DB-79B7E1FF22F2}" destId="{CE993727-A8E5-42D3-B711-D5C8AB31DA6D}" srcOrd="22" destOrd="0" presId="urn:microsoft.com/office/officeart/2005/8/layout/cycle5"/>
    <dgm:cxn modelId="{4BC14C3F-AE41-4095-91FC-7E11B543AAA6}" type="presParOf" srcId="{15F04A1A-FBAE-4115-90DB-79B7E1FF22F2}" destId="{724F8C63-E49C-46DC-84DE-68D9F7B92D4C}" srcOrd="23"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66751D-A772-4CF6-8DB4-FFB800E1EE91}">
      <dsp:nvSpPr>
        <dsp:cNvPr id="0" name=""/>
        <dsp:cNvSpPr/>
      </dsp:nvSpPr>
      <dsp:spPr>
        <a:xfrm>
          <a:off x="3664743" y="107"/>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t>Sales Order</a:t>
          </a:r>
        </a:p>
      </dsp:txBody>
      <dsp:txXfrm>
        <a:off x="3693304" y="28668"/>
        <a:ext cx="842990" cy="527951"/>
      </dsp:txXfrm>
    </dsp:sp>
    <dsp:sp modelId="{89EAA0BC-DE94-4797-9396-CD4DC3B06E0A}">
      <dsp:nvSpPr>
        <dsp:cNvPr id="0" name=""/>
        <dsp:cNvSpPr/>
      </dsp:nvSpPr>
      <dsp:spPr>
        <a:xfrm>
          <a:off x="2083344" y="292644"/>
          <a:ext cx="4062911" cy="4062911"/>
        </a:xfrm>
        <a:custGeom>
          <a:avLst/>
          <a:gdLst/>
          <a:ahLst/>
          <a:cxnLst/>
          <a:rect l="0" t="0" r="0" b="0"/>
          <a:pathLst>
            <a:path>
              <a:moveTo>
                <a:pt x="2610331" y="84222"/>
              </a:moveTo>
              <a:arcTo wR="2031455" hR="2031455" stAng="17193373"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58578A6-652F-488F-9DB8-54BE28DB7E21}">
      <dsp:nvSpPr>
        <dsp:cNvPr id="0" name=""/>
        <dsp:cNvSpPr/>
      </dsp:nvSpPr>
      <dsp:spPr>
        <a:xfrm>
          <a:off x="5101199" y="595107"/>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t>Availability Check</a:t>
          </a:r>
        </a:p>
      </dsp:txBody>
      <dsp:txXfrm>
        <a:off x="5129760" y="623668"/>
        <a:ext cx="842990" cy="527951"/>
      </dsp:txXfrm>
    </dsp:sp>
    <dsp:sp modelId="{1A8132E5-BE38-4C7C-AD11-8CDD63F8E12F}">
      <dsp:nvSpPr>
        <dsp:cNvPr id="0" name=""/>
        <dsp:cNvSpPr/>
      </dsp:nvSpPr>
      <dsp:spPr>
        <a:xfrm>
          <a:off x="2083344" y="292644"/>
          <a:ext cx="4062911" cy="4062911"/>
        </a:xfrm>
        <a:custGeom>
          <a:avLst/>
          <a:gdLst/>
          <a:ahLst/>
          <a:cxnLst/>
          <a:rect l="0" t="0" r="0" b="0"/>
          <a:pathLst>
            <a:path>
              <a:moveTo>
                <a:pt x="3806193" y="1042962"/>
              </a:moveTo>
              <a:arcTo wR="2031455" hR="2031455" stAng="19852985"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EF5B083-8E59-4A01-8F5A-0CFB5A0618E3}">
      <dsp:nvSpPr>
        <dsp:cNvPr id="0" name=""/>
        <dsp:cNvSpPr/>
      </dsp:nvSpPr>
      <dsp:spPr>
        <a:xfrm>
          <a:off x="5696199" y="2031563"/>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Outbound Delivery</a:t>
          </a:r>
        </a:p>
      </dsp:txBody>
      <dsp:txXfrm>
        <a:off x="5724760" y="2060124"/>
        <a:ext cx="842990" cy="527951"/>
      </dsp:txXfrm>
    </dsp:sp>
    <dsp:sp modelId="{070681D0-59F0-4CB3-987A-D14A0C294FF1}">
      <dsp:nvSpPr>
        <dsp:cNvPr id="0" name=""/>
        <dsp:cNvSpPr/>
      </dsp:nvSpPr>
      <dsp:spPr>
        <a:xfrm>
          <a:off x="2083344" y="292644"/>
          <a:ext cx="4062911" cy="4062911"/>
        </a:xfrm>
        <a:custGeom>
          <a:avLst/>
          <a:gdLst/>
          <a:ahLst/>
          <a:cxnLst/>
          <a:rect l="0" t="0" r="0" b="0"/>
          <a:pathLst>
            <a:path>
              <a:moveTo>
                <a:pt x="4007332" y="2503391"/>
              </a:moveTo>
              <a:arcTo wR="2031455" hR="2031455" stAng="806000"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B406A01-C4C4-4750-A026-978FCEE2500E}">
      <dsp:nvSpPr>
        <dsp:cNvPr id="0" name=""/>
        <dsp:cNvSpPr/>
      </dsp:nvSpPr>
      <dsp:spPr>
        <a:xfrm>
          <a:off x="5101199" y="3468019"/>
          <a:ext cx="900112" cy="585073"/>
        </a:xfrm>
        <a:prstGeom prst="round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55625">
            <a:lnSpc>
              <a:spcPct val="90000"/>
            </a:lnSpc>
            <a:spcBef>
              <a:spcPct val="0"/>
            </a:spcBef>
            <a:spcAft>
              <a:spcPct val="35000"/>
            </a:spcAft>
            <a:buNone/>
          </a:pPr>
          <a:r>
            <a:rPr lang="en-US" sz="1250" b="1" kern="1200" dirty="0"/>
            <a:t>Transportation</a:t>
          </a:r>
        </a:p>
      </dsp:txBody>
      <dsp:txXfrm>
        <a:off x="5129760" y="3496580"/>
        <a:ext cx="842990" cy="527951"/>
      </dsp:txXfrm>
    </dsp:sp>
    <dsp:sp modelId="{97D1C3F3-6054-4124-AFFD-E6EDA17B6DA7}">
      <dsp:nvSpPr>
        <dsp:cNvPr id="0" name=""/>
        <dsp:cNvSpPr/>
      </dsp:nvSpPr>
      <dsp:spPr>
        <a:xfrm>
          <a:off x="2083344" y="292644"/>
          <a:ext cx="4062911" cy="4062911"/>
        </a:xfrm>
        <a:custGeom>
          <a:avLst/>
          <a:gdLst/>
          <a:ahLst/>
          <a:cxnLst/>
          <a:rect l="0" t="0" r="0" b="0"/>
          <a:pathLst>
            <a:path>
              <a:moveTo>
                <a:pt x="2982374" y="3826606"/>
              </a:moveTo>
              <a:arcTo wR="2031455" hR="2031455" stAng="3725348"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5DA5AAF-46E0-4202-A71E-6A688CEFC181}">
      <dsp:nvSpPr>
        <dsp:cNvPr id="0" name=""/>
        <dsp:cNvSpPr/>
      </dsp:nvSpPr>
      <dsp:spPr>
        <a:xfrm>
          <a:off x="3664743" y="4063019"/>
          <a:ext cx="900112" cy="585073"/>
        </a:xfrm>
        <a:prstGeom prst="round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Picking</a:t>
          </a:r>
        </a:p>
      </dsp:txBody>
      <dsp:txXfrm>
        <a:off x="3693304" y="4091580"/>
        <a:ext cx="842990" cy="527951"/>
      </dsp:txXfrm>
    </dsp:sp>
    <dsp:sp modelId="{74076760-5991-467C-8877-AA16B5538796}">
      <dsp:nvSpPr>
        <dsp:cNvPr id="0" name=""/>
        <dsp:cNvSpPr/>
      </dsp:nvSpPr>
      <dsp:spPr>
        <a:xfrm>
          <a:off x="2083344" y="292644"/>
          <a:ext cx="4062911" cy="4062911"/>
        </a:xfrm>
        <a:custGeom>
          <a:avLst/>
          <a:gdLst/>
          <a:ahLst/>
          <a:cxnLst/>
          <a:rect l="0" t="0" r="0" b="0"/>
          <a:pathLst>
            <a:path>
              <a:moveTo>
                <a:pt x="1452580" y="3978688"/>
              </a:moveTo>
              <a:arcTo wR="2031455" hR="2031455" stAng="6393373"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A8ED3D5-CDEE-46E6-8903-B9348852433C}">
      <dsp:nvSpPr>
        <dsp:cNvPr id="0" name=""/>
        <dsp:cNvSpPr/>
      </dsp:nvSpPr>
      <dsp:spPr>
        <a:xfrm>
          <a:off x="2228287" y="3468019"/>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Goods Issue</a:t>
          </a:r>
        </a:p>
      </dsp:txBody>
      <dsp:txXfrm>
        <a:off x="2256848" y="3496580"/>
        <a:ext cx="842990" cy="527951"/>
      </dsp:txXfrm>
    </dsp:sp>
    <dsp:sp modelId="{3618DD35-F644-4ED7-84F2-C8080A714F62}">
      <dsp:nvSpPr>
        <dsp:cNvPr id="0" name=""/>
        <dsp:cNvSpPr/>
      </dsp:nvSpPr>
      <dsp:spPr>
        <a:xfrm>
          <a:off x="2083344" y="292644"/>
          <a:ext cx="4062911" cy="4062911"/>
        </a:xfrm>
        <a:custGeom>
          <a:avLst/>
          <a:gdLst/>
          <a:ahLst/>
          <a:cxnLst/>
          <a:rect l="0" t="0" r="0" b="0"/>
          <a:pathLst>
            <a:path>
              <a:moveTo>
                <a:pt x="256718" y="3019948"/>
              </a:moveTo>
              <a:arcTo wR="2031455" hR="2031455" stAng="9052985"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E7A422F-0493-4D86-98A7-2E81B841DAF1}">
      <dsp:nvSpPr>
        <dsp:cNvPr id="0" name=""/>
        <dsp:cNvSpPr/>
      </dsp:nvSpPr>
      <dsp:spPr>
        <a:xfrm>
          <a:off x="1633288" y="2031563"/>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Billing</a:t>
          </a:r>
        </a:p>
      </dsp:txBody>
      <dsp:txXfrm>
        <a:off x="1661849" y="2060124"/>
        <a:ext cx="842990" cy="527951"/>
      </dsp:txXfrm>
    </dsp:sp>
    <dsp:sp modelId="{81BB4043-E6C7-4A65-A169-F99FFC030255}">
      <dsp:nvSpPr>
        <dsp:cNvPr id="0" name=""/>
        <dsp:cNvSpPr/>
      </dsp:nvSpPr>
      <dsp:spPr>
        <a:xfrm>
          <a:off x="2083344" y="292644"/>
          <a:ext cx="4062911" cy="4062911"/>
        </a:xfrm>
        <a:custGeom>
          <a:avLst/>
          <a:gdLst/>
          <a:ahLst/>
          <a:cxnLst/>
          <a:rect l="0" t="0" r="0" b="0"/>
          <a:pathLst>
            <a:path>
              <a:moveTo>
                <a:pt x="55578" y="1559520"/>
              </a:moveTo>
              <a:arcTo wR="2031455" hR="2031455" stAng="11606000"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92D4A3A-75EB-46B5-9349-D78C0CA60C95}">
      <dsp:nvSpPr>
        <dsp:cNvPr id="0" name=""/>
        <dsp:cNvSpPr/>
      </dsp:nvSpPr>
      <dsp:spPr>
        <a:xfrm>
          <a:off x="2228287" y="595107"/>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t>Payment Process</a:t>
          </a:r>
        </a:p>
      </dsp:txBody>
      <dsp:txXfrm>
        <a:off x="2256848" y="623668"/>
        <a:ext cx="842990" cy="527951"/>
      </dsp:txXfrm>
    </dsp:sp>
    <dsp:sp modelId="{724F8C63-E49C-46DC-84DE-68D9F7B92D4C}">
      <dsp:nvSpPr>
        <dsp:cNvPr id="0" name=""/>
        <dsp:cNvSpPr/>
      </dsp:nvSpPr>
      <dsp:spPr>
        <a:xfrm>
          <a:off x="2083344" y="292644"/>
          <a:ext cx="4062911" cy="4062911"/>
        </a:xfrm>
        <a:custGeom>
          <a:avLst/>
          <a:gdLst/>
          <a:ahLst/>
          <a:cxnLst/>
          <a:rect l="0" t="0" r="0" b="0"/>
          <a:pathLst>
            <a:path>
              <a:moveTo>
                <a:pt x="1080536" y="236305"/>
              </a:moveTo>
              <a:arcTo wR="2031455" hR="2031455" stAng="14525348"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66751D-A772-4CF6-8DB4-FFB800E1EE91}">
      <dsp:nvSpPr>
        <dsp:cNvPr id="0" name=""/>
        <dsp:cNvSpPr/>
      </dsp:nvSpPr>
      <dsp:spPr>
        <a:xfrm>
          <a:off x="3664743" y="107"/>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t>Sales Order</a:t>
          </a:r>
        </a:p>
      </dsp:txBody>
      <dsp:txXfrm>
        <a:off x="3693304" y="28668"/>
        <a:ext cx="842990" cy="527951"/>
      </dsp:txXfrm>
    </dsp:sp>
    <dsp:sp modelId="{89EAA0BC-DE94-4797-9396-CD4DC3B06E0A}">
      <dsp:nvSpPr>
        <dsp:cNvPr id="0" name=""/>
        <dsp:cNvSpPr/>
      </dsp:nvSpPr>
      <dsp:spPr>
        <a:xfrm>
          <a:off x="2083344" y="292644"/>
          <a:ext cx="4062911" cy="4062911"/>
        </a:xfrm>
        <a:custGeom>
          <a:avLst/>
          <a:gdLst/>
          <a:ahLst/>
          <a:cxnLst/>
          <a:rect l="0" t="0" r="0" b="0"/>
          <a:pathLst>
            <a:path>
              <a:moveTo>
                <a:pt x="2610331" y="84222"/>
              </a:moveTo>
              <a:arcTo wR="2031455" hR="2031455" stAng="17193373"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58578A6-652F-488F-9DB8-54BE28DB7E21}">
      <dsp:nvSpPr>
        <dsp:cNvPr id="0" name=""/>
        <dsp:cNvSpPr/>
      </dsp:nvSpPr>
      <dsp:spPr>
        <a:xfrm>
          <a:off x="5101199" y="595107"/>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t>Availability Check</a:t>
          </a:r>
        </a:p>
      </dsp:txBody>
      <dsp:txXfrm>
        <a:off x="5129760" y="623668"/>
        <a:ext cx="842990" cy="527951"/>
      </dsp:txXfrm>
    </dsp:sp>
    <dsp:sp modelId="{1A8132E5-BE38-4C7C-AD11-8CDD63F8E12F}">
      <dsp:nvSpPr>
        <dsp:cNvPr id="0" name=""/>
        <dsp:cNvSpPr/>
      </dsp:nvSpPr>
      <dsp:spPr>
        <a:xfrm>
          <a:off x="2083344" y="292644"/>
          <a:ext cx="4062911" cy="4062911"/>
        </a:xfrm>
        <a:custGeom>
          <a:avLst/>
          <a:gdLst/>
          <a:ahLst/>
          <a:cxnLst/>
          <a:rect l="0" t="0" r="0" b="0"/>
          <a:pathLst>
            <a:path>
              <a:moveTo>
                <a:pt x="3806193" y="1042962"/>
              </a:moveTo>
              <a:arcTo wR="2031455" hR="2031455" stAng="19852985"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EF5B083-8E59-4A01-8F5A-0CFB5A0618E3}">
      <dsp:nvSpPr>
        <dsp:cNvPr id="0" name=""/>
        <dsp:cNvSpPr/>
      </dsp:nvSpPr>
      <dsp:spPr>
        <a:xfrm>
          <a:off x="5696199" y="2031563"/>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Outbound Delivery</a:t>
          </a:r>
        </a:p>
      </dsp:txBody>
      <dsp:txXfrm>
        <a:off x="5724760" y="2060124"/>
        <a:ext cx="842990" cy="527951"/>
      </dsp:txXfrm>
    </dsp:sp>
    <dsp:sp modelId="{070681D0-59F0-4CB3-987A-D14A0C294FF1}">
      <dsp:nvSpPr>
        <dsp:cNvPr id="0" name=""/>
        <dsp:cNvSpPr/>
      </dsp:nvSpPr>
      <dsp:spPr>
        <a:xfrm>
          <a:off x="2083344" y="292644"/>
          <a:ext cx="4062911" cy="4062911"/>
        </a:xfrm>
        <a:custGeom>
          <a:avLst/>
          <a:gdLst/>
          <a:ahLst/>
          <a:cxnLst/>
          <a:rect l="0" t="0" r="0" b="0"/>
          <a:pathLst>
            <a:path>
              <a:moveTo>
                <a:pt x="4007332" y="2503391"/>
              </a:moveTo>
              <a:arcTo wR="2031455" hR="2031455" stAng="806000"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B406A01-C4C4-4750-A026-978FCEE2500E}">
      <dsp:nvSpPr>
        <dsp:cNvPr id="0" name=""/>
        <dsp:cNvSpPr/>
      </dsp:nvSpPr>
      <dsp:spPr>
        <a:xfrm>
          <a:off x="5101199" y="3468019"/>
          <a:ext cx="900112" cy="585073"/>
        </a:xfrm>
        <a:prstGeom prst="round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55625">
            <a:lnSpc>
              <a:spcPct val="90000"/>
            </a:lnSpc>
            <a:spcBef>
              <a:spcPct val="0"/>
            </a:spcBef>
            <a:spcAft>
              <a:spcPct val="35000"/>
            </a:spcAft>
            <a:buNone/>
          </a:pPr>
          <a:r>
            <a:rPr lang="en-US" sz="1250" b="1" kern="1200" dirty="0"/>
            <a:t>Transportation</a:t>
          </a:r>
        </a:p>
      </dsp:txBody>
      <dsp:txXfrm>
        <a:off x="5129760" y="3496580"/>
        <a:ext cx="842990" cy="527951"/>
      </dsp:txXfrm>
    </dsp:sp>
    <dsp:sp modelId="{97D1C3F3-6054-4124-AFFD-E6EDA17B6DA7}">
      <dsp:nvSpPr>
        <dsp:cNvPr id="0" name=""/>
        <dsp:cNvSpPr/>
      </dsp:nvSpPr>
      <dsp:spPr>
        <a:xfrm>
          <a:off x="2083344" y="292644"/>
          <a:ext cx="4062911" cy="4062911"/>
        </a:xfrm>
        <a:custGeom>
          <a:avLst/>
          <a:gdLst/>
          <a:ahLst/>
          <a:cxnLst/>
          <a:rect l="0" t="0" r="0" b="0"/>
          <a:pathLst>
            <a:path>
              <a:moveTo>
                <a:pt x="2982374" y="3826606"/>
              </a:moveTo>
              <a:arcTo wR="2031455" hR="2031455" stAng="3725348"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5DA5AAF-46E0-4202-A71E-6A688CEFC181}">
      <dsp:nvSpPr>
        <dsp:cNvPr id="0" name=""/>
        <dsp:cNvSpPr/>
      </dsp:nvSpPr>
      <dsp:spPr>
        <a:xfrm>
          <a:off x="3664743" y="4063019"/>
          <a:ext cx="900112" cy="585073"/>
        </a:xfrm>
        <a:prstGeom prst="round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Picking</a:t>
          </a:r>
        </a:p>
      </dsp:txBody>
      <dsp:txXfrm>
        <a:off x="3693304" y="4091580"/>
        <a:ext cx="842990" cy="527951"/>
      </dsp:txXfrm>
    </dsp:sp>
    <dsp:sp modelId="{74076760-5991-467C-8877-AA16B5538796}">
      <dsp:nvSpPr>
        <dsp:cNvPr id="0" name=""/>
        <dsp:cNvSpPr/>
      </dsp:nvSpPr>
      <dsp:spPr>
        <a:xfrm>
          <a:off x="2083344" y="292644"/>
          <a:ext cx="4062911" cy="4062911"/>
        </a:xfrm>
        <a:custGeom>
          <a:avLst/>
          <a:gdLst/>
          <a:ahLst/>
          <a:cxnLst/>
          <a:rect l="0" t="0" r="0" b="0"/>
          <a:pathLst>
            <a:path>
              <a:moveTo>
                <a:pt x="1452580" y="3978688"/>
              </a:moveTo>
              <a:arcTo wR="2031455" hR="2031455" stAng="6393373"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A8ED3D5-CDEE-46E6-8903-B9348852433C}">
      <dsp:nvSpPr>
        <dsp:cNvPr id="0" name=""/>
        <dsp:cNvSpPr/>
      </dsp:nvSpPr>
      <dsp:spPr>
        <a:xfrm>
          <a:off x="2228287" y="3468019"/>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Goods Issue</a:t>
          </a:r>
        </a:p>
      </dsp:txBody>
      <dsp:txXfrm>
        <a:off x="2256848" y="3496580"/>
        <a:ext cx="842990" cy="527951"/>
      </dsp:txXfrm>
    </dsp:sp>
    <dsp:sp modelId="{3618DD35-F644-4ED7-84F2-C8080A714F62}">
      <dsp:nvSpPr>
        <dsp:cNvPr id="0" name=""/>
        <dsp:cNvSpPr/>
      </dsp:nvSpPr>
      <dsp:spPr>
        <a:xfrm>
          <a:off x="2083344" y="292644"/>
          <a:ext cx="4062911" cy="4062911"/>
        </a:xfrm>
        <a:custGeom>
          <a:avLst/>
          <a:gdLst/>
          <a:ahLst/>
          <a:cxnLst/>
          <a:rect l="0" t="0" r="0" b="0"/>
          <a:pathLst>
            <a:path>
              <a:moveTo>
                <a:pt x="256718" y="3019948"/>
              </a:moveTo>
              <a:arcTo wR="2031455" hR="2031455" stAng="9052985"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E7A422F-0493-4D86-98A7-2E81B841DAF1}">
      <dsp:nvSpPr>
        <dsp:cNvPr id="0" name=""/>
        <dsp:cNvSpPr/>
      </dsp:nvSpPr>
      <dsp:spPr>
        <a:xfrm>
          <a:off x="1633288" y="2031563"/>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Billing</a:t>
          </a:r>
        </a:p>
      </dsp:txBody>
      <dsp:txXfrm>
        <a:off x="1661849" y="2060124"/>
        <a:ext cx="842990" cy="527951"/>
      </dsp:txXfrm>
    </dsp:sp>
    <dsp:sp modelId="{81BB4043-E6C7-4A65-A169-F99FFC030255}">
      <dsp:nvSpPr>
        <dsp:cNvPr id="0" name=""/>
        <dsp:cNvSpPr/>
      </dsp:nvSpPr>
      <dsp:spPr>
        <a:xfrm>
          <a:off x="2083344" y="292644"/>
          <a:ext cx="4062911" cy="4062911"/>
        </a:xfrm>
        <a:custGeom>
          <a:avLst/>
          <a:gdLst/>
          <a:ahLst/>
          <a:cxnLst/>
          <a:rect l="0" t="0" r="0" b="0"/>
          <a:pathLst>
            <a:path>
              <a:moveTo>
                <a:pt x="55578" y="1559520"/>
              </a:moveTo>
              <a:arcTo wR="2031455" hR="2031455" stAng="11606000"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92D4A3A-75EB-46B5-9349-D78C0CA60C95}">
      <dsp:nvSpPr>
        <dsp:cNvPr id="0" name=""/>
        <dsp:cNvSpPr/>
      </dsp:nvSpPr>
      <dsp:spPr>
        <a:xfrm>
          <a:off x="2228287" y="595107"/>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t>Payment Process</a:t>
          </a:r>
        </a:p>
      </dsp:txBody>
      <dsp:txXfrm>
        <a:off x="2256848" y="623668"/>
        <a:ext cx="842990" cy="527951"/>
      </dsp:txXfrm>
    </dsp:sp>
    <dsp:sp modelId="{724F8C63-E49C-46DC-84DE-68D9F7B92D4C}">
      <dsp:nvSpPr>
        <dsp:cNvPr id="0" name=""/>
        <dsp:cNvSpPr/>
      </dsp:nvSpPr>
      <dsp:spPr>
        <a:xfrm>
          <a:off x="2083344" y="292644"/>
          <a:ext cx="4062911" cy="4062911"/>
        </a:xfrm>
        <a:custGeom>
          <a:avLst/>
          <a:gdLst/>
          <a:ahLst/>
          <a:cxnLst/>
          <a:rect l="0" t="0" r="0" b="0"/>
          <a:pathLst>
            <a:path>
              <a:moveTo>
                <a:pt x="1080536" y="236305"/>
              </a:moveTo>
              <a:arcTo wR="2031455" hR="2031455" stAng="14525348"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66751D-A772-4CF6-8DB4-FFB800E1EE91}">
      <dsp:nvSpPr>
        <dsp:cNvPr id="0" name=""/>
        <dsp:cNvSpPr/>
      </dsp:nvSpPr>
      <dsp:spPr>
        <a:xfrm>
          <a:off x="3664743" y="107"/>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t>Sales Order</a:t>
          </a:r>
        </a:p>
      </dsp:txBody>
      <dsp:txXfrm>
        <a:off x="3693304" y="28668"/>
        <a:ext cx="842990" cy="527951"/>
      </dsp:txXfrm>
    </dsp:sp>
    <dsp:sp modelId="{89EAA0BC-DE94-4797-9396-CD4DC3B06E0A}">
      <dsp:nvSpPr>
        <dsp:cNvPr id="0" name=""/>
        <dsp:cNvSpPr/>
      </dsp:nvSpPr>
      <dsp:spPr>
        <a:xfrm>
          <a:off x="2083344" y="292644"/>
          <a:ext cx="4062911" cy="4062911"/>
        </a:xfrm>
        <a:custGeom>
          <a:avLst/>
          <a:gdLst/>
          <a:ahLst/>
          <a:cxnLst/>
          <a:rect l="0" t="0" r="0" b="0"/>
          <a:pathLst>
            <a:path>
              <a:moveTo>
                <a:pt x="2610331" y="84222"/>
              </a:moveTo>
              <a:arcTo wR="2031455" hR="2031455" stAng="17193373"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58578A6-652F-488F-9DB8-54BE28DB7E21}">
      <dsp:nvSpPr>
        <dsp:cNvPr id="0" name=""/>
        <dsp:cNvSpPr/>
      </dsp:nvSpPr>
      <dsp:spPr>
        <a:xfrm>
          <a:off x="5101199" y="595107"/>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t>Availability Check</a:t>
          </a:r>
        </a:p>
      </dsp:txBody>
      <dsp:txXfrm>
        <a:off x="5129760" y="623668"/>
        <a:ext cx="842990" cy="527951"/>
      </dsp:txXfrm>
    </dsp:sp>
    <dsp:sp modelId="{1A8132E5-BE38-4C7C-AD11-8CDD63F8E12F}">
      <dsp:nvSpPr>
        <dsp:cNvPr id="0" name=""/>
        <dsp:cNvSpPr/>
      </dsp:nvSpPr>
      <dsp:spPr>
        <a:xfrm>
          <a:off x="2083344" y="292644"/>
          <a:ext cx="4062911" cy="4062911"/>
        </a:xfrm>
        <a:custGeom>
          <a:avLst/>
          <a:gdLst/>
          <a:ahLst/>
          <a:cxnLst/>
          <a:rect l="0" t="0" r="0" b="0"/>
          <a:pathLst>
            <a:path>
              <a:moveTo>
                <a:pt x="3806193" y="1042962"/>
              </a:moveTo>
              <a:arcTo wR="2031455" hR="2031455" stAng="19852985"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EF5B083-8E59-4A01-8F5A-0CFB5A0618E3}">
      <dsp:nvSpPr>
        <dsp:cNvPr id="0" name=""/>
        <dsp:cNvSpPr/>
      </dsp:nvSpPr>
      <dsp:spPr>
        <a:xfrm>
          <a:off x="5696199" y="2031563"/>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Outbound Delivery</a:t>
          </a:r>
        </a:p>
      </dsp:txBody>
      <dsp:txXfrm>
        <a:off x="5724760" y="2060124"/>
        <a:ext cx="842990" cy="527951"/>
      </dsp:txXfrm>
    </dsp:sp>
    <dsp:sp modelId="{070681D0-59F0-4CB3-987A-D14A0C294FF1}">
      <dsp:nvSpPr>
        <dsp:cNvPr id="0" name=""/>
        <dsp:cNvSpPr/>
      </dsp:nvSpPr>
      <dsp:spPr>
        <a:xfrm>
          <a:off x="2083344" y="292644"/>
          <a:ext cx="4062911" cy="4062911"/>
        </a:xfrm>
        <a:custGeom>
          <a:avLst/>
          <a:gdLst/>
          <a:ahLst/>
          <a:cxnLst/>
          <a:rect l="0" t="0" r="0" b="0"/>
          <a:pathLst>
            <a:path>
              <a:moveTo>
                <a:pt x="4007332" y="2503391"/>
              </a:moveTo>
              <a:arcTo wR="2031455" hR="2031455" stAng="806000"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B406A01-C4C4-4750-A026-978FCEE2500E}">
      <dsp:nvSpPr>
        <dsp:cNvPr id="0" name=""/>
        <dsp:cNvSpPr/>
      </dsp:nvSpPr>
      <dsp:spPr>
        <a:xfrm>
          <a:off x="5101199" y="3468019"/>
          <a:ext cx="900112" cy="585073"/>
        </a:xfrm>
        <a:prstGeom prst="round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55625">
            <a:lnSpc>
              <a:spcPct val="90000"/>
            </a:lnSpc>
            <a:spcBef>
              <a:spcPct val="0"/>
            </a:spcBef>
            <a:spcAft>
              <a:spcPct val="35000"/>
            </a:spcAft>
            <a:buNone/>
          </a:pPr>
          <a:r>
            <a:rPr lang="en-US" sz="1250" b="1" kern="1200" dirty="0"/>
            <a:t>Transportation</a:t>
          </a:r>
        </a:p>
      </dsp:txBody>
      <dsp:txXfrm>
        <a:off x="5129760" y="3496580"/>
        <a:ext cx="842990" cy="527951"/>
      </dsp:txXfrm>
    </dsp:sp>
    <dsp:sp modelId="{97D1C3F3-6054-4124-AFFD-E6EDA17B6DA7}">
      <dsp:nvSpPr>
        <dsp:cNvPr id="0" name=""/>
        <dsp:cNvSpPr/>
      </dsp:nvSpPr>
      <dsp:spPr>
        <a:xfrm>
          <a:off x="2083344" y="292644"/>
          <a:ext cx="4062911" cy="4062911"/>
        </a:xfrm>
        <a:custGeom>
          <a:avLst/>
          <a:gdLst/>
          <a:ahLst/>
          <a:cxnLst/>
          <a:rect l="0" t="0" r="0" b="0"/>
          <a:pathLst>
            <a:path>
              <a:moveTo>
                <a:pt x="2982374" y="3826606"/>
              </a:moveTo>
              <a:arcTo wR="2031455" hR="2031455" stAng="3725348"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5DA5AAF-46E0-4202-A71E-6A688CEFC181}">
      <dsp:nvSpPr>
        <dsp:cNvPr id="0" name=""/>
        <dsp:cNvSpPr/>
      </dsp:nvSpPr>
      <dsp:spPr>
        <a:xfrm>
          <a:off x="3664743" y="4063019"/>
          <a:ext cx="900112" cy="585073"/>
        </a:xfrm>
        <a:prstGeom prst="round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Picking</a:t>
          </a:r>
        </a:p>
      </dsp:txBody>
      <dsp:txXfrm>
        <a:off x="3693304" y="4091580"/>
        <a:ext cx="842990" cy="527951"/>
      </dsp:txXfrm>
    </dsp:sp>
    <dsp:sp modelId="{74076760-5991-467C-8877-AA16B5538796}">
      <dsp:nvSpPr>
        <dsp:cNvPr id="0" name=""/>
        <dsp:cNvSpPr/>
      </dsp:nvSpPr>
      <dsp:spPr>
        <a:xfrm>
          <a:off x="2083344" y="292644"/>
          <a:ext cx="4062911" cy="4062911"/>
        </a:xfrm>
        <a:custGeom>
          <a:avLst/>
          <a:gdLst/>
          <a:ahLst/>
          <a:cxnLst/>
          <a:rect l="0" t="0" r="0" b="0"/>
          <a:pathLst>
            <a:path>
              <a:moveTo>
                <a:pt x="1452580" y="3978688"/>
              </a:moveTo>
              <a:arcTo wR="2031455" hR="2031455" stAng="6393373"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A8ED3D5-CDEE-46E6-8903-B9348852433C}">
      <dsp:nvSpPr>
        <dsp:cNvPr id="0" name=""/>
        <dsp:cNvSpPr/>
      </dsp:nvSpPr>
      <dsp:spPr>
        <a:xfrm>
          <a:off x="2228287" y="3468019"/>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Goods Issue</a:t>
          </a:r>
        </a:p>
      </dsp:txBody>
      <dsp:txXfrm>
        <a:off x="2256848" y="3496580"/>
        <a:ext cx="842990" cy="527951"/>
      </dsp:txXfrm>
    </dsp:sp>
    <dsp:sp modelId="{3618DD35-F644-4ED7-84F2-C8080A714F62}">
      <dsp:nvSpPr>
        <dsp:cNvPr id="0" name=""/>
        <dsp:cNvSpPr/>
      </dsp:nvSpPr>
      <dsp:spPr>
        <a:xfrm>
          <a:off x="2083344" y="292644"/>
          <a:ext cx="4062911" cy="4062911"/>
        </a:xfrm>
        <a:custGeom>
          <a:avLst/>
          <a:gdLst/>
          <a:ahLst/>
          <a:cxnLst/>
          <a:rect l="0" t="0" r="0" b="0"/>
          <a:pathLst>
            <a:path>
              <a:moveTo>
                <a:pt x="256718" y="3019948"/>
              </a:moveTo>
              <a:arcTo wR="2031455" hR="2031455" stAng="9052985"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E7A422F-0493-4D86-98A7-2E81B841DAF1}">
      <dsp:nvSpPr>
        <dsp:cNvPr id="0" name=""/>
        <dsp:cNvSpPr/>
      </dsp:nvSpPr>
      <dsp:spPr>
        <a:xfrm>
          <a:off x="1633288" y="2031563"/>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Billing</a:t>
          </a:r>
        </a:p>
      </dsp:txBody>
      <dsp:txXfrm>
        <a:off x="1661849" y="2060124"/>
        <a:ext cx="842990" cy="527951"/>
      </dsp:txXfrm>
    </dsp:sp>
    <dsp:sp modelId="{81BB4043-E6C7-4A65-A169-F99FFC030255}">
      <dsp:nvSpPr>
        <dsp:cNvPr id="0" name=""/>
        <dsp:cNvSpPr/>
      </dsp:nvSpPr>
      <dsp:spPr>
        <a:xfrm>
          <a:off x="2083344" y="292644"/>
          <a:ext cx="4062911" cy="4062911"/>
        </a:xfrm>
        <a:custGeom>
          <a:avLst/>
          <a:gdLst/>
          <a:ahLst/>
          <a:cxnLst/>
          <a:rect l="0" t="0" r="0" b="0"/>
          <a:pathLst>
            <a:path>
              <a:moveTo>
                <a:pt x="55578" y="1559520"/>
              </a:moveTo>
              <a:arcTo wR="2031455" hR="2031455" stAng="11606000"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92D4A3A-75EB-46B5-9349-D78C0CA60C95}">
      <dsp:nvSpPr>
        <dsp:cNvPr id="0" name=""/>
        <dsp:cNvSpPr/>
      </dsp:nvSpPr>
      <dsp:spPr>
        <a:xfrm>
          <a:off x="2228287" y="595107"/>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t>Payment Process</a:t>
          </a:r>
        </a:p>
      </dsp:txBody>
      <dsp:txXfrm>
        <a:off x="2256848" y="623668"/>
        <a:ext cx="842990" cy="527951"/>
      </dsp:txXfrm>
    </dsp:sp>
    <dsp:sp modelId="{724F8C63-E49C-46DC-84DE-68D9F7B92D4C}">
      <dsp:nvSpPr>
        <dsp:cNvPr id="0" name=""/>
        <dsp:cNvSpPr/>
      </dsp:nvSpPr>
      <dsp:spPr>
        <a:xfrm>
          <a:off x="2083344" y="292644"/>
          <a:ext cx="4062911" cy="4062911"/>
        </a:xfrm>
        <a:custGeom>
          <a:avLst/>
          <a:gdLst/>
          <a:ahLst/>
          <a:cxnLst/>
          <a:rect l="0" t="0" r="0" b="0"/>
          <a:pathLst>
            <a:path>
              <a:moveTo>
                <a:pt x="1080536" y="236305"/>
              </a:moveTo>
              <a:arcTo wR="2031455" hR="2031455" stAng="14525348"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66751D-A772-4CF6-8DB4-FFB800E1EE91}">
      <dsp:nvSpPr>
        <dsp:cNvPr id="0" name=""/>
        <dsp:cNvSpPr/>
      </dsp:nvSpPr>
      <dsp:spPr>
        <a:xfrm>
          <a:off x="3664743" y="107"/>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t>Sales Order</a:t>
          </a:r>
        </a:p>
      </dsp:txBody>
      <dsp:txXfrm>
        <a:off x="3693304" y="28668"/>
        <a:ext cx="842990" cy="527951"/>
      </dsp:txXfrm>
    </dsp:sp>
    <dsp:sp modelId="{89EAA0BC-DE94-4797-9396-CD4DC3B06E0A}">
      <dsp:nvSpPr>
        <dsp:cNvPr id="0" name=""/>
        <dsp:cNvSpPr/>
      </dsp:nvSpPr>
      <dsp:spPr>
        <a:xfrm>
          <a:off x="2083344" y="292644"/>
          <a:ext cx="4062911" cy="4062911"/>
        </a:xfrm>
        <a:custGeom>
          <a:avLst/>
          <a:gdLst/>
          <a:ahLst/>
          <a:cxnLst/>
          <a:rect l="0" t="0" r="0" b="0"/>
          <a:pathLst>
            <a:path>
              <a:moveTo>
                <a:pt x="2610331" y="84222"/>
              </a:moveTo>
              <a:arcTo wR="2031455" hR="2031455" stAng="17193373"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58578A6-652F-488F-9DB8-54BE28DB7E21}">
      <dsp:nvSpPr>
        <dsp:cNvPr id="0" name=""/>
        <dsp:cNvSpPr/>
      </dsp:nvSpPr>
      <dsp:spPr>
        <a:xfrm>
          <a:off x="5101199" y="595107"/>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1" kern="1200" dirty="0"/>
            <a:t>Availability Check</a:t>
          </a:r>
        </a:p>
      </dsp:txBody>
      <dsp:txXfrm>
        <a:off x="5129760" y="623668"/>
        <a:ext cx="842990" cy="527951"/>
      </dsp:txXfrm>
    </dsp:sp>
    <dsp:sp modelId="{1A8132E5-BE38-4C7C-AD11-8CDD63F8E12F}">
      <dsp:nvSpPr>
        <dsp:cNvPr id="0" name=""/>
        <dsp:cNvSpPr/>
      </dsp:nvSpPr>
      <dsp:spPr>
        <a:xfrm>
          <a:off x="2083344" y="292644"/>
          <a:ext cx="4062911" cy="4062911"/>
        </a:xfrm>
        <a:custGeom>
          <a:avLst/>
          <a:gdLst/>
          <a:ahLst/>
          <a:cxnLst/>
          <a:rect l="0" t="0" r="0" b="0"/>
          <a:pathLst>
            <a:path>
              <a:moveTo>
                <a:pt x="3806193" y="1042962"/>
              </a:moveTo>
              <a:arcTo wR="2031455" hR="2031455" stAng="19852985"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EF5B083-8E59-4A01-8F5A-0CFB5A0618E3}">
      <dsp:nvSpPr>
        <dsp:cNvPr id="0" name=""/>
        <dsp:cNvSpPr/>
      </dsp:nvSpPr>
      <dsp:spPr>
        <a:xfrm>
          <a:off x="5696199" y="2031563"/>
          <a:ext cx="900112" cy="585073"/>
        </a:xfrm>
        <a:prstGeom prst="roundRect">
          <a:avLst/>
        </a:prstGeom>
        <a:solidFill>
          <a:srgbClr val="C000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1" kern="1200" dirty="0"/>
            <a:t>Outbound Delivery</a:t>
          </a:r>
        </a:p>
      </dsp:txBody>
      <dsp:txXfrm>
        <a:off x="5724760" y="2060124"/>
        <a:ext cx="842990" cy="527951"/>
      </dsp:txXfrm>
    </dsp:sp>
    <dsp:sp modelId="{070681D0-59F0-4CB3-987A-D14A0C294FF1}">
      <dsp:nvSpPr>
        <dsp:cNvPr id="0" name=""/>
        <dsp:cNvSpPr/>
      </dsp:nvSpPr>
      <dsp:spPr>
        <a:xfrm>
          <a:off x="2083344" y="292644"/>
          <a:ext cx="4062911" cy="4062911"/>
        </a:xfrm>
        <a:custGeom>
          <a:avLst/>
          <a:gdLst/>
          <a:ahLst/>
          <a:cxnLst/>
          <a:rect l="0" t="0" r="0" b="0"/>
          <a:pathLst>
            <a:path>
              <a:moveTo>
                <a:pt x="4007332" y="2503391"/>
              </a:moveTo>
              <a:arcTo wR="2031455" hR="2031455" stAng="806000"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EB406A01-C4C4-4750-A026-978FCEE2500E}">
      <dsp:nvSpPr>
        <dsp:cNvPr id="0" name=""/>
        <dsp:cNvSpPr/>
      </dsp:nvSpPr>
      <dsp:spPr>
        <a:xfrm>
          <a:off x="5101199" y="3468019"/>
          <a:ext cx="900112" cy="585073"/>
        </a:xfrm>
        <a:prstGeom prst="round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55625">
            <a:lnSpc>
              <a:spcPct val="90000"/>
            </a:lnSpc>
            <a:spcBef>
              <a:spcPct val="0"/>
            </a:spcBef>
            <a:spcAft>
              <a:spcPct val="35000"/>
            </a:spcAft>
            <a:buNone/>
          </a:pPr>
          <a:r>
            <a:rPr lang="en-US" sz="1250" b="1" kern="1200" dirty="0"/>
            <a:t>Transportation</a:t>
          </a:r>
        </a:p>
      </dsp:txBody>
      <dsp:txXfrm>
        <a:off x="5129760" y="3496580"/>
        <a:ext cx="842990" cy="527951"/>
      </dsp:txXfrm>
    </dsp:sp>
    <dsp:sp modelId="{97D1C3F3-6054-4124-AFFD-E6EDA17B6DA7}">
      <dsp:nvSpPr>
        <dsp:cNvPr id="0" name=""/>
        <dsp:cNvSpPr/>
      </dsp:nvSpPr>
      <dsp:spPr>
        <a:xfrm>
          <a:off x="2083344" y="292644"/>
          <a:ext cx="4062911" cy="4062911"/>
        </a:xfrm>
        <a:custGeom>
          <a:avLst/>
          <a:gdLst/>
          <a:ahLst/>
          <a:cxnLst/>
          <a:rect l="0" t="0" r="0" b="0"/>
          <a:pathLst>
            <a:path>
              <a:moveTo>
                <a:pt x="2982374" y="3826606"/>
              </a:moveTo>
              <a:arcTo wR="2031455" hR="2031455" stAng="3725348"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5DA5AAF-46E0-4202-A71E-6A688CEFC181}">
      <dsp:nvSpPr>
        <dsp:cNvPr id="0" name=""/>
        <dsp:cNvSpPr/>
      </dsp:nvSpPr>
      <dsp:spPr>
        <a:xfrm>
          <a:off x="3664743" y="4063019"/>
          <a:ext cx="900112" cy="585073"/>
        </a:xfrm>
        <a:prstGeom prst="roundRect">
          <a:avLst/>
        </a:prstGeom>
        <a:solidFill>
          <a:schemeClr val="accent5">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Picking</a:t>
          </a:r>
        </a:p>
      </dsp:txBody>
      <dsp:txXfrm>
        <a:off x="3693304" y="4091580"/>
        <a:ext cx="842990" cy="527951"/>
      </dsp:txXfrm>
    </dsp:sp>
    <dsp:sp modelId="{74076760-5991-467C-8877-AA16B5538796}">
      <dsp:nvSpPr>
        <dsp:cNvPr id="0" name=""/>
        <dsp:cNvSpPr/>
      </dsp:nvSpPr>
      <dsp:spPr>
        <a:xfrm>
          <a:off x="2083344" y="292644"/>
          <a:ext cx="4062911" cy="4062911"/>
        </a:xfrm>
        <a:custGeom>
          <a:avLst/>
          <a:gdLst/>
          <a:ahLst/>
          <a:cxnLst/>
          <a:rect l="0" t="0" r="0" b="0"/>
          <a:pathLst>
            <a:path>
              <a:moveTo>
                <a:pt x="1452580" y="3978688"/>
              </a:moveTo>
              <a:arcTo wR="2031455" hR="2031455" stAng="6393373"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A8ED3D5-CDEE-46E6-8903-B9348852433C}">
      <dsp:nvSpPr>
        <dsp:cNvPr id="0" name=""/>
        <dsp:cNvSpPr/>
      </dsp:nvSpPr>
      <dsp:spPr>
        <a:xfrm>
          <a:off x="2228287" y="3468019"/>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Goods Issue</a:t>
          </a:r>
        </a:p>
      </dsp:txBody>
      <dsp:txXfrm>
        <a:off x="2256848" y="3496580"/>
        <a:ext cx="842990" cy="527951"/>
      </dsp:txXfrm>
    </dsp:sp>
    <dsp:sp modelId="{3618DD35-F644-4ED7-84F2-C8080A714F62}">
      <dsp:nvSpPr>
        <dsp:cNvPr id="0" name=""/>
        <dsp:cNvSpPr/>
      </dsp:nvSpPr>
      <dsp:spPr>
        <a:xfrm>
          <a:off x="2083344" y="292644"/>
          <a:ext cx="4062911" cy="4062911"/>
        </a:xfrm>
        <a:custGeom>
          <a:avLst/>
          <a:gdLst/>
          <a:ahLst/>
          <a:cxnLst/>
          <a:rect l="0" t="0" r="0" b="0"/>
          <a:pathLst>
            <a:path>
              <a:moveTo>
                <a:pt x="256718" y="3019948"/>
              </a:moveTo>
              <a:arcTo wR="2031455" hR="2031455" stAng="9052985"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E7A422F-0493-4D86-98A7-2E81B841DAF1}">
      <dsp:nvSpPr>
        <dsp:cNvPr id="0" name=""/>
        <dsp:cNvSpPr/>
      </dsp:nvSpPr>
      <dsp:spPr>
        <a:xfrm>
          <a:off x="1633288" y="2031563"/>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Billing</a:t>
          </a:r>
        </a:p>
      </dsp:txBody>
      <dsp:txXfrm>
        <a:off x="1661849" y="2060124"/>
        <a:ext cx="842990" cy="527951"/>
      </dsp:txXfrm>
    </dsp:sp>
    <dsp:sp modelId="{81BB4043-E6C7-4A65-A169-F99FFC030255}">
      <dsp:nvSpPr>
        <dsp:cNvPr id="0" name=""/>
        <dsp:cNvSpPr/>
      </dsp:nvSpPr>
      <dsp:spPr>
        <a:xfrm>
          <a:off x="2083344" y="292644"/>
          <a:ext cx="4062911" cy="4062911"/>
        </a:xfrm>
        <a:custGeom>
          <a:avLst/>
          <a:gdLst/>
          <a:ahLst/>
          <a:cxnLst/>
          <a:rect l="0" t="0" r="0" b="0"/>
          <a:pathLst>
            <a:path>
              <a:moveTo>
                <a:pt x="55578" y="1559520"/>
              </a:moveTo>
              <a:arcTo wR="2031455" hR="2031455" stAng="11606000" swAng="941015"/>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92D4A3A-75EB-46B5-9349-D78C0CA60C95}">
      <dsp:nvSpPr>
        <dsp:cNvPr id="0" name=""/>
        <dsp:cNvSpPr/>
      </dsp:nvSpPr>
      <dsp:spPr>
        <a:xfrm>
          <a:off x="2228287" y="595107"/>
          <a:ext cx="900112" cy="585073"/>
        </a:xfrm>
        <a:prstGeom prst="roundRect">
          <a:avLst/>
        </a:prstGeom>
        <a:solidFill>
          <a:schemeClr val="accent4">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dirty="0"/>
            <a:t>Payment Process</a:t>
          </a:r>
        </a:p>
      </dsp:txBody>
      <dsp:txXfrm>
        <a:off x="2256848" y="623668"/>
        <a:ext cx="842990" cy="527951"/>
      </dsp:txXfrm>
    </dsp:sp>
    <dsp:sp modelId="{724F8C63-E49C-46DC-84DE-68D9F7B92D4C}">
      <dsp:nvSpPr>
        <dsp:cNvPr id="0" name=""/>
        <dsp:cNvSpPr/>
      </dsp:nvSpPr>
      <dsp:spPr>
        <a:xfrm>
          <a:off x="2083344" y="292644"/>
          <a:ext cx="4062911" cy="4062911"/>
        </a:xfrm>
        <a:custGeom>
          <a:avLst/>
          <a:gdLst/>
          <a:ahLst/>
          <a:cxnLst/>
          <a:rect l="0" t="0" r="0" b="0"/>
          <a:pathLst>
            <a:path>
              <a:moveTo>
                <a:pt x="1080536" y="236305"/>
              </a:moveTo>
              <a:arcTo wR="2031455" hR="2031455" stAng="14525348" swAng="681279"/>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C9A48B-7EA7-4922-B9E8-5159AABBD1BA}" type="datetimeFigureOut">
              <a:rPr lang="en-US" smtClean="0"/>
              <a:t>1/23/2019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8E5DCA-BB3F-4209-A77C-B1AB9BD35816}" type="slidenum">
              <a:rPr lang="en-US" smtClean="0"/>
              <a:t>‹#›</a:t>
            </a:fld>
            <a:endParaRPr lang="en-US"/>
          </a:p>
        </p:txBody>
      </p:sp>
    </p:spTree>
    <p:extLst>
      <p:ext uri="{BB962C8B-B14F-4D97-AF65-F5344CB8AC3E}">
        <p14:creationId xmlns:p14="http://schemas.microsoft.com/office/powerpoint/2010/main" val="4064154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2"/>
          <p:cNvSpPr>
            <a:spLocks noGrp="1" noRot="1" noChangeAspect="1" noChangeArrowheads="1" noTextEdit="1"/>
          </p:cNvSpPr>
          <p:nvPr>
            <p:ph type="sldImg"/>
          </p:nvPr>
        </p:nvSpPr>
        <p:spPr>
          <a:ln/>
        </p:spPr>
      </p:sp>
      <p:sp>
        <p:nvSpPr>
          <p:cNvPr id="774147" name="Rectangle 3"/>
          <p:cNvSpPr>
            <a:spLocks noGrp="1" noChangeArrowheads="1"/>
          </p:cNvSpPr>
          <p:nvPr>
            <p:ph type="body" idx="1"/>
          </p:nvPr>
        </p:nvSpPr>
        <p:spPr>
          <a:xfrm>
            <a:off x="424390" y="4830903"/>
            <a:ext cx="5985016" cy="3367217"/>
          </a:xfrm>
        </p:spPr>
        <p:txBody>
          <a:bodyPr/>
          <a:lstStyle/>
          <a:p>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B88D72-C048-4FA2-906B-C08EA290E9B3}" type="slidenum">
              <a:rPr lang="en-US"/>
              <a:pPr/>
              <a:t>20</a:t>
            </a:fld>
            <a:endParaRPr lang="en-US"/>
          </a:p>
        </p:txBody>
      </p:sp>
      <p:sp>
        <p:nvSpPr>
          <p:cNvPr id="172034" name="Rectangle 2"/>
          <p:cNvSpPr>
            <a:spLocks noGrp="1" noRot="1" noChangeAspect="1" noChangeArrowheads="1" noTextEdit="1"/>
          </p:cNvSpPr>
          <p:nvPr>
            <p:ph type="sldImg"/>
          </p:nvPr>
        </p:nvSpPr>
        <p:spPr>
          <a:xfrm>
            <a:off x="1146175" y="687388"/>
            <a:ext cx="4578350" cy="3433762"/>
          </a:xfrm>
          <a:ln w="12700" cap="flat">
            <a:solidFill>
              <a:schemeClr val="tx1"/>
            </a:solidFill>
          </a:ln>
        </p:spPr>
      </p:sp>
      <p:sp>
        <p:nvSpPr>
          <p:cNvPr id="172035" name="Rectangle 3"/>
          <p:cNvSpPr>
            <a:spLocks noGrp="1" noChangeArrowheads="1"/>
          </p:cNvSpPr>
          <p:nvPr>
            <p:ph type="body" idx="1"/>
          </p:nvPr>
        </p:nvSpPr>
        <p:spPr>
          <a:xfrm>
            <a:off x="950913" y="4349750"/>
            <a:ext cx="4968875" cy="4121150"/>
          </a:xfrm>
          <a:ln/>
        </p:spPr>
        <p:txBody>
          <a:bodyPr lIns="89095" tIns="44548" rIns="89095" bIns="44548"/>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B88D72-C048-4FA2-906B-C08EA290E9B3}" type="slidenum">
              <a:rPr lang="en-US"/>
              <a:pPr/>
              <a:t>21</a:t>
            </a:fld>
            <a:endParaRPr lang="en-US"/>
          </a:p>
        </p:txBody>
      </p:sp>
      <p:sp>
        <p:nvSpPr>
          <p:cNvPr id="172034" name="Rectangle 2"/>
          <p:cNvSpPr>
            <a:spLocks noGrp="1" noRot="1" noChangeAspect="1" noChangeArrowheads="1" noTextEdit="1"/>
          </p:cNvSpPr>
          <p:nvPr>
            <p:ph type="sldImg"/>
          </p:nvPr>
        </p:nvSpPr>
        <p:spPr>
          <a:xfrm>
            <a:off x="1146175" y="687388"/>
            <a:ext cx="4578350" cy="3433762"/>
          </a:xfrm>
          <a:ln w="12700" cap="flat">
            <a:solidFill>
              <a:schemeClr val="tx1"/>
            </a:solidFill>
          </a:ln>
        </p:spPr>
      </p:sp>
      <p:sp>
        <p:nvSpPr>
          <p:cNvPr id="172035" name="Rectangle 3"/>
          <p:cNvSpPr>
            <a:spLocks noGrp="1" noChangeArrowheads="1"/>
          </p:cNvSpPr>
          <p:nvPr>
            <p:ph type="body" idx="1"/>
          </p:nvPr>
        </p:nvSpPr>
        <p:spPr>
          <a:xfrm>
            <a:off x="950913" y="4349750"/>
            <a:ext cx="4968875" cy="4121150"/>
          </a:xfrm>
          <a:ln/>
        </p:spPr>
        <p:txBody>
          <a:bodyPr lIns="89095" tIns="44548" rIns="89095" bIns="44548"/>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A222931-9BA1-4F60-A5D3-DC0B524DA1CE}" type="slidenum">
              <a:rPr lang="en-US"/>
              <a:pPr/>
              <a:t>23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D7E6B0-B53E-4A7D-A15C-3B263EC1F258}" type="slidenum">
              <a:rPr lang="en-US"/>
              <a:pPr/>
              <a:t>26</a:t>
            </a:fld>
            <a:endParaRPr lang="en-US"/>
          </a:p>
        </p:txBody>
      </p:sp>
      <p:sp>
        <p:nvSpPr>
          <p:cNvPr id="182274" name="Rectangle 2"/>
          <p:cNvSpPr>
            <a:spLocks noGrp="1" noRot="1" noChangeAspect="1" noChangeArrowheads="1" noTextEdit="1"/>
          </p:cNvSpPr>
          <p:nvPr>
            <p:ph type="sldImg"/>
          </p:nvPr>
        </p:nvSpPr>
        <p:spPr>
          <a:xfrm>
            <a:off x="1146175" y="687388"/>
            <a:ext cx="4578350" cy="3433762"/>
          </a:xfrm>
          <a:ln w="12700" cap="flat">
            <a:solidFill>
              <a:schemeClr val="tx1"/>
            </a:solidFill>
          </a:ln>
        </p:spPr>
      </p:sp>
      <p:sp>
        <p:nvSpPr>
          <p:cNvPr id="182275" name="Rectangle 3"/>
          <p:cNvSpPr>
            <a:spLocks noGrp="1" noChangeArrowheads="1"/>
          </p:cNvSpPr>
          <p:nvPr>
            <p:ph type="body" idx="1"/>
          </p:nvPr>
        </p:nvSpPr>
        <p:spPr>
          <a:xfrm>
            <a:off x="950913" y="4349750"/>
            <a:ext cx="4968875" cy="4121150"/>
          </a:xfrm>
          <a:ln/>
        </p:spPr>
        <p:txBody>
          <a:bodyPr lIns="89095" tIns="44548" rIns="89095" bIns="44548"/>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D6823D-6D55-4EDD-AE89-890AA96D38AA}" type="slidenum">
              <a:rPr lang="en-US"/>
              <a:pPr/>
              <a:t>28</a:t>
            </a:fld>
            <a:endParaRPr lang="en-US"/>
          </a:p>
        </p:txBody>
      </p:sp>
      <p:sp>
        <p:nvSpPr>
          <p:cNvPr id="188418" name="Rectangle 2"/>
          <p:cNvSpPr>
            <a:spLocks noGrp="1" noRot="1" noChangeAspect="1" noChangeArrowheads="1" noTextEdit="1"/>
          </p:cNvSpPr>
          <p:nvPr>
            <p:ph type="sldImg"/>
          </p:nvPr>
        </p:nvSpPr>
        <p:spPr>
          <a:xfrm>
            <a:off x="1146175" y="687388"/>
            <a:ext cx="4578350" cy="3433762"/>
          </a:xfrm>
          <a:ln w="12700" cap="flat">
            <a:solidFill>
              <a:schemeClr val="tx1"/>
            </a:solidFill>
          </a:ln>
        </p:spPr>
      </p:sp>
      <p:sp>
        <p:nvSpPr>
          <p:cNvPr id="188419" name="Rectangle 3"/>
          <p:cNvSpPr>
            <a:spLocks noGrp="1" noChangeArrowheads="1"/>
          </p:cNvSpPr>
          <p:nvPr>
            <p:ph type="body" idx="1"/>
          </p:nvPr>
        </p:nvSpPr>
        <p:spPr>
          <a:xfrm>
            <a:off x="950913" y="4349750"/>
            <a:ext cx="4968875" cy="4121150"/>
          </a:xfrm>
          <a:ln/>
        </p:spPr>
        <p:txBody>
          <a:bodyPr lIns="89095" tIns="44548" rIns="89095" bIns="44548"/>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C7D552-2380-485B-97CE-BE0A672626DB}" type="slidenum">
              <a:rPr lang="en-US"/>
              <a:pPr/>
              <a:t>30</a:t>
            </a:fld>
            <a:endParaRPr lang="en-US"/>
          </a:p>
        </p:txBody>
      </p:sp>
      <p:sp>
        <p:nvSpPr>
          <p:cNvPr id="134146" name="Rectangle 2"/>
          <p:cNvSpPr>
            <a:spLocks noGrp="1" noRot="1" noChangeAspect="1" noChangeArrowheads="1" noTextEdit="1"/>
          </p:cNvSpPr>
          <p:nvPr>
            <p:ph type="sldImg"/>
          </p:nvPr>
        </p:nvSpPr>
        <p:spPr>
          <a:xfrm>
            <a:off x="1146175" y="687388"/>
            <a:ext cx="4578350" cy="3433762"/>
          </a:xfrm>
          <a:ln w="12700" cap="flat">
            <a:solidFill>
              <a:schemeClr val="tx1"/>
            </a:solidFill>
          </a:ln>
        </p:spPr>
      </p:sp>
      <p:sp>
        <p:nvSpPr>
          <p:cNvPr id="134147" name="Rectangle 3"/>
          <p:cNvSpPr>
            <a:spLocks noGrp="1" noChangeArrowheads="1"/>
          </p:cNvSpPr>
          <p:nvPr>
            <p:ph type="body" idx="1"/>
          </p:nvPr>
        </p:nvSpPr>
        <p:spPr>
          <a:xfrm>
            <a:off x="950913" y="4349750"/>
            <a:ext cx="4968875" cy="4121150"/>
          </a:xfrm>
          <a:ln/>
        </p:spPr>
        <p:txBody>
          <a:bodyPr lIns="89095" tIns="44548" rIns="89095" bIns="44548"/>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ECBAA52-4128-4AF3-94F9-9A4CAEB511A4}"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274207-18A9-4F52-A2B7-484339C60300}"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CBAA52-4128-4AF3-94F9-9A4CAEB511A4}"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274207-18A9-4F52-A2B7-484339C60300}"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DECBAA52-4128-4AF3-94F9-9A4CAEB511A4}"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274207-18A9-4F52-A2B7-484339C60300}"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ECBAA52-4128-4AF3-94F9-9A4CAEB511A4}"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274207-18A9-4F52-A2B7-484339C60300}" type="slidenum">
              <a:rPr lang="en-US" smtClean="0"/>
              <a:t>‹#›</a:t>
            </a:fld>
            <a:endParaRPr lang="en-US"/>
          </a:p>
        </p:txBody>
      </p:sp>
      <p:sp>
        <p:nvSpPr>
          <p:cNvPr id="7" name="Title 6"/>
          <p:cNvSpPr>
            <a:spLocks noGrp="1"/>
          </p:cNvSpPr>
          <p:nvPr>
            <p:ph type="title"/>
          </p:nvPr>
        </p:nvSpPr>
        <p:spPr/>
        <p:txBody>
          <a:bodyPr/>
          <a:lstStyle/>
          <a:p>
            <a:r>
              <a:rPr lang="en-US"/>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ECBAA52-4128-4AF3-94F9-9A4CAEB511A4}" type="datetimeFigureOut">
              <a:rPr lang="en-US" smtClean="0"/>
              <a:t>1/23/2019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274207-18A9-4F52-A2B7-484339C60300}"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DECBAA52-4128-4AF3-94F9-9A4CAEB511A4}" type="datetimeFigureOut">
              <a:rPr lang="en-US" smtClean="0"/>
              <a:t>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274207-18A9-4F52-A2B7-484339C60300}"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4645152" y="2679192"/>
            <a:ext cx="3822192" cy="3447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CBAA52-4128-4AF3-94F9-9A4CAEB511A4}" type="datetimeFigureOut">
              <a:rPr lang="en-US" smtClean="0"/>
              <a:t>1/23/2019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274207-18A9-4F52-A2B7-484339C60300}"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ECBAA52-4128-4AF3-94F9-9A4CAEB511A4}" type="datetimeFigureOut">
              <a:rPr lang="en-US" smtClean="0"/>
              <a:t>1/23/2019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274207-18A9-4F52-A2B7-484339C60300}"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DECBAA52-4128-4AF3-94F9-9A4CAEB511A4}" type="datetimeFigureOut">
              <a:rPr lang="en-US" smtClean="0"/>
              <a:t>1/23/2019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274207-18A9-4F52-A2B7-484339C60300}"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DECBAA52-4128-4AF3-94F9-9A4CAEB511A4}" type="datetimeFigureOut">
              <a:rPr lang="en-US" smtClean="0"/>
              <a:t>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274207-18A9-4F52-A2B7-484339C60300}"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ECBAA52-4128-4AF3-94F9-9A4CAEB511A4}" type="datetimeFigureOut">
              <a:rPr lang="en-US" smtClean="0"/>
              <a:t>1/23/2019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274207-18A9-4F52-A2B7-484339C60300}"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DECBAA52-4128-4AF3-94F9-9A4CAEB511A4}" type="datetimeFigureOut">
              <a:rPr lang="en-US" smtClean="0"/>
              <a:t>1/23/2019</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B274207-18A9-4F52-A2B7-484339C60300}"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gif"/><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gif"/><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slide" Target="slide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4.xml"/><Relationship Id="rId5" Type="http://schemas.openxmlformats.org/officeDocument/2006/relationships/slide" Target="slide8.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gi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8000" b="1" dirty="0"/>
              <a:t>Order – To – Cash Cycle</a:t>
            </a:r>
            <a:endParaRPr lang="en-US" b="1" dirty="0"/>
          </a:p>
        </p:txBody>
      </p:sp>
      <p:sp>
        <p:nvSpPr>
          <p:cNvPr id="3" name="Subtitle 2"/>
          <p:cNvSpPr>
            <a:spLocks noGrp="1"/>
          </p:cNvSpPr>
          <p:nvPr>
            <p:ph type="subTitle" idx="1"/>
          </p:nvPr>
        </p:nvSpPr>
        <p:spPr>
          <a:xfrm>
            <a:off x="304800" y="3886200"/>
            <a:ext cx="3810000" cy="1473200"/>
          </a:xfrm>
        </p:spPr>
        <p:txBody>
          <a:bodyPr>
            <a:normAutofit fontScale="92500" lnSpcReduction="20000"/>
          </a:bodyPr>
          <a:lstStyle/>
          <a:p>
            <a:pPr algn="l"/>
            <a:r>
              <a:rPr lang="en-US" sz="3000" b="1" i="1" u="sng" dirty="0">
                <a:solidFill>
                  <a:schemeClr val="tx1"/>
                </a:solidFill>
              </a:rPr>
              <a:t>Presented by:-</a:t>
            </a:r>
          </a:p>
          <a:p>
            <a:pPr marL="800100" lvl="1" indent="-342900" algn="l">
              <a:buClr>
                <a:schemeClr val="tx1"/>
              </a:buClr>
              <a:buFont typeface="Wingdings" pitchFamily="2" charset="2"/>
              <a:buChar char="v"/>
            </a:pPr>
            <a:r>
              <a:rPr lang="en-US" dirty="0">
                <a:solidFill>
                  <a:schemeClr val="tx1"/>
                </a:solidFill>
              </a:rPr>
              <a:t>Mohamed </a:t>
            </a:r>
            <a:r>
              <a:rPr lang="en-US" dirty="0" err="1">
                <a:solidFill>
                  <a:schemeClr val="tx1"/>
                </a:solidFill>
              </a:rPr>
              <a:t>Talaat</a:t>
            </a:r>
            <a:endParaRPr lang="en-US" dirty="0">
              <a:solidFill>
                <a:schemeClr val="tx1"/>
              </a:solidFill>
            </a:endParaRPr>
          </a:p>
          <a:p>
            <a:pPr marL="800100" lvl="1" indent="-342900" algn="l">
              <a:buClr>
                <a:schemeClr val="tx1"/>
              </a:buClr>
              <a:buFont typeface="Wingdings" pitchFamily="2" charset="2"/>
              <a:buChar char="v"/>
            </a:pPr>
            <a:r>
              <a:rPr lang="en-US" dirty="0" err="1">
                <a:solidFill>
                  <a:schemeClr val="tx1"/>
                </a:solidFill>
              </a:rPr>
              <a:t>Sherif</a:t>
            </a:r>
            <a:r>
              <a:rPr lang="en-US" dirty="0">
                <a:solidFill>
                  <a:schemeClr val="tx1"/>
                </a:solidFill>
              </a:rPr>
              <a:t> </a:t>
            </a:r>
            <a:r>
              <a:rPr lang="en-US" dirty="0" err="1">
                <a:solidFill>
                  <a:schemeClr val="tx1"/>
                </a:solidFill>
              </a:rPr>
              <a:t>Ismaiel</a:t>
            </a:r>
            <a:endParaRPr lang="en-US" dirty="0">
              <a:solidFill>
                <a:schemeClr val="tx1"/>
              </a:solidFill>
            </a:endParaRPr>
          </a:p>
          <a:p>
            <a:pPr marL="800100" lvl="1" indent="-342900" algn="l">
              <a:buClr>
                <a:schemeClr val="tx1"/>
              </a:buClr>
              <a:buFont typeface="Wingdings" pitchFamily="2" charset="2"/>
              <a:buChar char="v"/>
            </a:pPr>
            <a:r>
              <a:rPr lang="en-US" dirty="0">
                <a:solidFill>
                  <a:schemeClr val="tx1"/>
                </a:solidFill>
              </a:rPr>
              <a:t>Mohamed </a:t>
            </a:r>
            <a:r>
              <a:rPr lang="en-US" dirty="0" err="1">
                <a:solidFill>
                  <a:schemeClr val="tx1"/>
                </a:solidFill>
              </a:rPr>
              <a:t>Kamar</a:t>
            </a:r>
            <a:endParaRPr lang="en-US" dirty="0">
              <a:solidFill>
                <a:schemeClr val="tx1"/>
              </a:solidFill>
            </a:endParaRPr>
          </a:p>
        </p:txBody>
      </p:sp>
      <p:sp>
        <p:nvSpPr>
          <p:cNvPr id="4" name="Subtitle 2"/>
          <p:cNvSpPr txBox="1">
            <a:spLocks/>
          </p:cNvSpPr>
          <p:nvPr/>
        </p:nvSpPr>
        <p:spPr>
          <a:xfrm>
            <a:off x="4267200" y="5257800"/>
            <a:ext cx="4572000" cy="736600"/>
          </a:xfrm>
          <a:prstGeom prst="rect">
            <a:avLst/>
          </a:prstGeom>
        </p:spPr>
        <p:txBody>
          <a:bodyPr vert="horz" lIns="91440" tIns="45720" rIns="91440" bIns="45720" rtlCol="0">
            <a:normAutofit fontScale="92500"/>
          </a:bodyPr>
          <a:lstStyle>
            <a:lvl1pPr marL="0" indent="0" algn="ctr" defTabSz="914400" rtl="0" eaLnBrk="1" latinLnBrk="0" hangingPunct="1">
              <a:spcBef>
                <a:spcPct val="20000"/>
              </a:spcBef>
              <a:buClr>
                <a:schemeClr val="accent1"/>
              </a:buClr>
              <a:buSzPct val="100000"/>
              <a:buFont typeface="Symbol" pitchFamily="18" charset="2"/>
              <a:buNone/>
              <a:defRPr sz="2000" kern="1200">
                <a:solidFill>
                  <a:srgbClr val="FFFFFF"/>
                </a:solidFill>
                <a:latin typeface="+mn-lt"/>
                <a:ea typeface="+mn-ea"/>
                <a:cs typeface="+mn-cs"/>
              </a:defRPr>
            </a:lvl1pPr>
            <a:lvl2pPr marL="457200" indent="0" algn="ctr" defTabSz="914400" rtl="0" eaLnBrk="1" latinLnBrk="0" hangingPunct="1">
              <a:spcBef>
                <a:spcPct val="20000"/>
              </a:spcBef>
              <a:buClr>
                <a:schemeClr val="accent1"/>
              </a:buClr>
              <a:buSzPct val="100000"/>
              <a:buFont typeface="Symbol" pitchFamily="18" charset="2"/>
              <a:buNone/>
              <a:defRPr sz="22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100000"/>
              <a:buFont typeface="Symbol" pitchFamily="18" charset="2"/>
              <a:buNone/>
              <a:defRPr sz="20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SzPct val="100000"/>
              <a:buFont typeface="Symbol" pitchFamily="18" charset="2"/>
              <a:buNone/>
              <a:defRPr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Symbol" pitchFamily="18" charset="2"/>
              <a:buNone/>
              <a:defRPr sz="1600" kern="1200">
                <a:solidFill>
                  <a:schemeClr val="tx1">
                    <a:tint val="75000"/>
                  </a:schemeClr>
                </a:solidFill>
                <a:latin typeface="+mn-lt"/>
                <a:ea typeface="+mn-ea"/>
                <a:cs typeface="+mn-cs"/>
              </a:defRPr>
            </a:lvl5pPr>
            <a:lvl6pPr marL="2286000" indent="0" algn="ctr" defTabSz="914400" rtl="0" eaLnBrk="1" latinLnBrk="0" hangingPunct="1">
              <a:spcBef>
                <a:spcPts val="384"/>
              </a:spcBef>
              <a:buClr>
                <a:schemeClr val="accent1"/>
              </a:buClr>
              <a:buFont typeface="Symbol" pitchFamily="18" charset="2"/>
              <a:buNone/>
              <a:defRPr sz="1400" kern="1200">
                <a:solidFill>
                  <a:schemeClr val="tx1">
                    <a:tint val="75000"/>
                  </a:schemeClr>
                </a:solidFill>
                <a:latin typeface="+mn-lt"/>
                <a:ea typeface="+mn-ea"/>
                <a:cs typeface="+mn-cs"/>
              </a:defRPr>
            </a:lvl6pPr>
            <a:lvl7pPr marL="2743200" indent="0" algn="ctr" defTabSz="914400" rtl="0" eaLnBrk="1" latinLnBrk="0" hangingPunct="1">
              <a:spcBef>
                <a:spcPts val="384"/>
              </a:spcBef>
              <a:buClr>
                <a:schemeClr val="accent1"/>
              </a:buClr>
              <a:buFont typeface="Symbol" pitchFamily="18" charset="2"/>
              <a:buNone/>
              <a:defRPr sz="1400" kern="1200">
                <a:solidFill>
                  <a:schemeClr val="tx1">
                    <a:tint val="75000"/>
                  </a:schemeClr>
                </a:solidFill>
                <a:latin typeface="+mn-lt"/>
                <a:ea typeface="+mn-ea"/>
                <a:cs typeface="+mn-cs"/>
              </a:defRPr>
            </a:lvl7pPr>
            <a:lvl8pPr marL="3200400" indent="0" algn="ctr" defTabSz="914400" rtl="0" eaLnBrk="1" latinLnBrk="0" hangingPunct="1">
              <a:spcBef>
                <a:spcPts val="384"/>
              </a:spcBef>
              <a:buClr>
                <a:schemeClr val="accent1"/>
              </a:buClr>
              <a:buFont typeface="Symbol" pitchFamily="18" charset="2"/>
              <a:buNone/>
              <a:defRPr sz="1400" kern="1200">
                <a:solidFill>
                  <a:schemeClr val="tx1">
                    <a:tint val="75000"/>
                  </a:schemeClr>
                </a:solidFill>
                <a:latin typeface="+mn-lt"/>
                <a:ea typeface="+mn-ea"/>
                <a:cs typeface="+mn-cs"/>
              </a:defRPr>
            </a:lvl8pPr>
            <a:lvl9pPr marL="3657600" indent="0" algn="ctr" defTabSz="914400" rtl="0" eaLnBrk="1" latinLnBrk="0" hangingPunct="1">
              <a:spcBef>
                <a:spcPts val="384"/>
              </a:spcBef>
              <a:buClr>
                <a:schemeClr val="accent1"/>
              </a:buClr>
              <a:buFont typeface="Symbol" pitchFamily="18" charset="2"/>
              <a:buNone/>
              <a:defRPr sz="1400" kern="1200">
                <a:solidFill>
                  <a:schemeClr val="tx1">
                    <a:tint val="75000"/>
                  </a:schemeClr>
                </a:solidFill>
                <a:latin typeface="+mn-lt"/>
                <a:ea typeface="+mn-ea"/>
                <a:cs typeface="+mn-cs"/>
              </a:defRPr>
            </a:lvl9pPr>
          </a:lstStyle>
          <a:p>
            <a:pPr algn="l"/>
            <a:r>
              <a:rPr lang="en-US" sz="3000" b="1" i="1" u="sng" dirty="0">
                <a:solidFill>
                  <a:schemeClr val="tx1"/>
                </a:solidFill>
              </a:rPr>
              <a:t>To Eng.\</a:t>
            </a:r>
            <a:r>
              <a:rPr lang="en-US" sz="3000" i="1" u="sng" dirty="0">
                <a:solidFill>
                  <a:schemeClr val="tx1"/>
                </a:solidFill>
              </a:rPr>
              <a:t> </a:t>
            </a:r>
            <a:r>
              <a:rPr lang="en-US" sz="3000" i="1" u="sng" dirty="0" err="1">
                <a:solidFill>
                  <a:schemeClr val="tx1"/>
                </a:solidFill>
              </a:rPr>
              <a:t>Marwa</a:t>
            </a:r>
            <a:r>
              <a:rPr lang="en-US" sz="3000" i="1" u="sng" dirty="0">
                <a:solidFill>
                  <a:schemeClr val="tx1"/>
                </a:solidFill>
              </a:rPr>
              <a:t> Abo El-</a:t>
            </a:r>
            <a:r>
              <a:rPr lang="en-US" sz="3000" i="1" u="sng" dirty="0" err="1">
                <a:solidFill>
                  <a:schemeClr val="tx1"/>
                </a:solidFill>
              </a:rPr>
              <a:t>Fotoh</a:t>
            </a:r>
            <a:endParaRPr lang="en-US" dirty="0">
              <a:solidFill>
                <a:schemeClr val="tx1"/>
              </a:solidFill>
            </a:endParaRPr>
          </a:p>
        </p:txBody>
      </p:sp>
    </p:spTree>
    <p:extLst>
      <p:ext uri="{BB962C8B-B14F-4D97-AF65-F5344CB8AC3E}">
        <p14:creationId xmlns:p14="http://schemas.microsoft.com/office/powerpoint/2010/main" val="20183936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48400" y="2667000"/>
            <a:ext cx="2819400" cy="4114800"/>
          </a:xfrm>
        </p:spPr>
        <p:txBody>
          <a:bodyPr>
            <a:normAutofit fontScale="92500"/>
          </a:bodyPr>
          <a:lstStyle/>
          <a:p>
            <a:r>
              <a:rPr lang="en-US" b="1" dirty="0"/>
              <a:t>This screen shows the complete overview of the actual item.  It describes in detail exactly about the item.  It shows the material used for the item, the pricing date, and the order quantity.</a:t>
            </a:r>
            <a:endParaRPr lang="en-US" dirty="0"/>
          </a:p>
        </p:txBody>
      </p:sp>
      <p:sp>
        <p:nvSpPr>
          <p:cNvPr id="3" name="Title 2"/>
          <p:cNvSpPr>
            <a:spLocks noGrp="1"/>
          </p:cNvSpPr>
          <p:nvPr>
            <p:ph type="title"/>
          </p:nvPr>
        </p:nvSpPr>
        <p:spPr/>
        <p:txBody>
          <a:bodyPr/>
          <a:lstStyle/>
          <a:p>
            <a:r>
              <a:rPr lang="en-US" dirty="0"/>
              <a:t>Item Details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357823"/>
            <a:ext cx="5785758" cy="4347777"/>
          </a:xfrm>
          <a:prstGeom prst="rect">
            <a:avLst/>
          </a:prstGeom>
        </p:spPr>
      </p:pic>
    </p:spTree>
    <p:extLst>
      <p:ext uri="{BB962C8B-B14F-4D97-AF65-F5344CB8AC3E}">
        <p14:creationId xmlns:p14="http://schemas.microsoft.com/office/powerpoint/2010/main" val="31434424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48400" y="2667000"/>
            <a:ext cx="2819400" cy="4114800"/>
          </a:xfrm>
        </p:spPr>
        <p:txBody>
          <a:bodyPr>
            <a:normAutofit fontScale="92500"/>
          </a:bodyPr>
          <a:lstStyle/>
          <a:p>
            <a:r>
              <a:rPr lang="en-US" b="1" dirty="0"/>
              <a:t>This screen shows the shipping order.  This screens displays the place in which the items will be shipped, it also shows the item, the material, the date for delivery, loading dock, and also total weight.</a:t>
            </a:r>
            <a:endParaRPr lang="en-US" dirty="0"/>
          </a:p>
        </p:txBody>
      </p:sp>
      <p:sp>
        <p:nvSpPr>
          <p:cNvPr id="3" name="Title 2"/>
          <p:cNvSpPr>
            <a:spLocks noGrp="1"/>
          </p:cNvSpPr>
          <p:nvPr>
            <p:ph type="title"/>
          </p:nvPr>
        </p:nvSpPr>
        <p:spPr/>
        <p:txBody>
          <a:bodyPr/>
          <a:lstStyle/>
          <a:p>
            <a:r>
              <a:rPr lang="en-US" dirty="0"/>
              <a:t>Shipping</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357966"/>
            <a:ext cx="5785758" cy="4347490"/>
          </a:xfrm>
          <a:prstGeom prst="rect">
            <a:avLst/>
          </a:prstGeom>
        </p:spPr>
      </p:pic>
    </p:spTree>
    <p:extLst>
      <p:ext uri="{BB962C8B-B14F-4D97-AF65-F5344CB8AC3E}">
        <p14:creationId xmlns:p14="http://schemas.microsoft.com/office/powerpoint/2010/main" val="7187132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2667000"/>
            <a:ext cx="8610600" cy="3505200"/>
          </a:xfrm>
        </p:spPr>
        <p:txBody>
          <a:bodyPr>
            <a:normAutofit/>
          </a:bodyPr>
          <a:lstStyle/>
          <a:p>
            <a:pPr>
              <a:buFont typeface="Wingdings" pitchFamily="2" charset="2"/>
              <a:buChar char="v"/>
            </a:pPr>
            <a:r>
              <a:rPr lang="en-US" b="1" dirty="0"/>
              <a:t>One-time delivery</a:t>
            </a:r>
            <a:endParaRPr lang="en-US" dirty="0"/>
          </a:p>
          <a:p>
            <a:pPr lvl="1"/>
            <a:r>
              <a:rPr lang="en-US" dirty="0"/>
              <a:t>When we can confirm the Customer's Requested delivery Date. </a:t>
            </a:r>
          </a:p>
          <a:p>
            <a:pPr>
              <a:buFont typeface="Wingdings" pitchFamily="2" charset="2"/>
              <a:buChar char="v"/>
            </a:pPr>
            <a:r>
              <a:rPr lang="en-US" b="1" dirty="0"/>
              <a:t>Complete delivery</a:t>
            </a:r>
            <a:endParaRPr lang="en-US" dirty="0"/>
          </a:p>
          <a:p>
            <a:pPr lvl="1"/>
            <a:r>
              <a:rPr lang="en-US" dirty="0"/>
              <a:t>When we can confirm the Customer's Requested complete delivery at a future Date.</a:t>
            </a:r>
          </a:p>
          <a:p>
            <a:pPr>
              <a:buFont typeface="Wingdings" pitchFamily="2" charset="2"/>
              <a:buChar char="v"/>
            </a:pPr>
            <a:r>
              <a:rPr lang="en-US" b="1" dirty="0"/>
              <a:t>Delivery proposal</a:t>
            </a:r>
            <a:endParaRPr lang="en-US" dirty="0"/>
          </a:p>
          <a:p>
            <a:pPr lvl="1"/>
            <a:r>
              <a:rPr lang="en-US" dirty="0"/>
              <a:t>When we can confirm the Customer's Requested delivery in partial quantities at future dates.</a:t>
            </a:r>
          </a:p>
          <a:p>
            <a:endParaRPr lang="en-US" dirty="0"/>
          </a:p>
        </p:txBody>
      </p:sp>
      <p:sp>
        <p:nvSpPr>
          <p:cNvPr id="3" name="Title 2"/>
          <p:cNvSpPr>
            <a:spLocks noGrp="1"/>
          </p:cNvSpPr>
          <p:nvPr>
            <p:ph type="title"/>
          </p:nvPr>
        </p:nvSpPr>
        <p:spPr/>
        <p:txBody>
          <a:bodyPr/>
          <a:lstStyle/>
          <a:p>
            <a:r>
              <a:rPr lang="en-US" dirty="0"/>
              <a:t>Checking Availability</a:t>
            </a:r>
          </a:p>
        </p:txBody>
      </p:sp>
    </p:spTree>
    <p:extLst>
      <p:ext uri="{BB962C8B-B14F-4D97-AF65-F5344CB8AC3E}">
        <p14:creationId xmlns:p14="http://schemas.microsoft.com/office/powerpoint/2010/main" val="12042513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2743200"/>
            <a:ext cx="3025863" cy="3451225"/>
          </a:xfrm>
        </p:spPr>
      </p:pic>
      <p:sp>
        <p:nvSpPr>
          <p:cNvPr id="3" name="Title 2"/>
          <p:cNvSpPr>
            <a:spLocks noGrp="1"/>
          </p:cNvSpPr>
          <p:nvPr>
            <p:ph type="title"/>
          </p:nvPr>
        </p:nvSpPr>
        <p:spPr/>
        <p:txBody>
          <a:bodyPr/>
          <a:lstStyle/>
          <a:p>
            <a:r>
              <a:rPr lang="en-US" dirty="0"/>
              <a:t>Checking Availability</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1" y="2895600"/>
            <a:ext cx="2895600" cy="254317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7925" y="3048000"/>
            <a:ext cx="2809875" cy="2320840"/>
          </a:xfrm>
          <a:prstGeom prst="rect">
            <a:avLst/>
          </a:prstGeom>
        </p:spPr>
      </p:pic>
    </p:spTree>
    <p:extLst>
      <p:ext uri="{BB962C8B-B14F-4D97-AF65-F5344CB8AC3E}">
        <p14:creationId xmlns:p14="http://schemas.microsoft.com/office/powerpoint/2010/main" val="57082900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Sales Order</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9728" y="1371600"/>
            <a:ext cx="5103072" cy="5235574"/>
          </a:xfrm>
          <a:prstGeom prst="rect">
            <a:avLst/>
          </a:prstGeom>
        </p:spPr>
      </p:pic>
    </p:spTree>
    <p:extLst>
      <p:ext uri="{BB962C8B-B14F-4D97-AF65-F5344CB8AC3E}">
        <p14:creationId xmlns:p14="http://schemas.microsoft.com/office/powerpoint/2010/main" val="13251452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48400" y="2667000"/>
            <a:ext cx="2819400" cy="4114800"/>
          </a:xfrm>
        </p:spPr>
        <p:txBody>
          <a:bodyPr>
            <a:normAutofit/>
          </a:bodyPr>
          <a:lstStyle/>
          <a:p>
            <a:r>
              <a:rPr lang="en-US" dirty="0"/>
              <a:t>Once a sales order has been created, an outbound delivery document sent to the inventory. In order to follow up with the order.</a:t>
            </a:r>
          </a:p>
        </p:txBody>
      </p:sp>
      <p:sp>
        <p:nvSpPr>
          <p:cNvPr id="3" name="Title 2"/>
          <p:cNvSpPr>
            <a:spLocks noGrp="1"/>
          </p:cNvSpPr>
          <p:nvPr>
            <p:ph type="title"/>
          </p:nvPr>
        </p:nvSpPr>
        <p:spPr/>
        <p:txBody>
          <a:bodyPr/>
          <a:lstStyle/>
          <a:p>
            <a:r>
              <a:rPr lang="en-US" dirty="0"/>
              <a:t>Outbound Delivery</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454182"/>
            <a:ext cx="5785758" cy="4155058"/>
          </a:xfrm>
          <a:prstGeom prst="rect">
            <a:avLst/>
          </a:prstGeom>
        </p:spPr>
      </p:pic>
    </p:spTree>
    <p:extLst>
      <p:ext uri="{BB962C8B-B14F-4D97-AF65-F5344CB8AC3E}">
        <p14:creationId xmlns:p14="http://schemas.microsoft.com/office/powerpoint/2010/main" val="41904519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Sales &amp; Distribution Cycle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89620613"/>
              </p:ext>
            </p:extLst>
          </p:nvPr>
        </p:nvGraphicFramePr>
        <p:xfrm>
          <a:off x="-1371600" y="1981200"/>
          <a:ext cx="82296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52253" y="3321386"/>
            <a:ext cx="2939347" cy="3460414"/>
          </a:xfrm>
          <a:prstGeom prst="rect">
            <a:avLst/>
          </a:prstGeom>
        </p:spPr>
      </p:pic>
    </p:spTree>
    <p:extLst>
      <p:ext uri="{BB962C8B-B14F-4D97-AF65-F5344CB8AC3E}">
        <p14:creationId xmlns:p14="http://schemas.microsoft.com/office/powerpoint/2010/main" val="16211472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1" y="2675467"/>
            <a:ext cx="7747000" cy="3450696"/>
          </a:xfrm>
        </p:spPr>
        <p:txBody>
          <a:bodyPr/>
          <a:lstStyle/>
          <a:p>
            <a:pPr>
              <a:spcAft>
                <a:spcPts val="600"/>
              </a:spcAft>
              <a:buFont typeface="Wingdings" pitchFamily="2" charset="2"/>
              <a:buChar char="v"/>
            </a:pPr>
            <a:r>
              <a:rPr lang="en-US" dirty="0"/>
              <a:t>In shipping processing, all delivery procedure decisions can be made at the start of the process by:</a:t>
            </a:r>
          </a:p>
          <a:p>
            <a:pPr lvl="1">
              <a:buFont typeface="Wingdings" pitchFamily="2" charset="2"/>
              <a:buChar char="Ø"/>
            </a:pPr>
            <a:r>
              <a:rPr lang="en-US" dirty="0"/>
              <a:t>Taking into account general business agreements with your customer.</a:t>
            </a:r>
          </a:p>
          <a:p>
            <a:pPr lvl="1">
              <a:buFont typeface="Wingdings" pitchFamily="2" charset="2"/>
              <a:buChar char="Ø"/>
            </a:pPr>
            <a:r>
              <a:rPr lang="en-US" dirty="0"/>
              <a:t>Recording special material requests.</a:t>
            </a:r>
          </a:p>
          <a:p>
            <a:pPr lvl="1">
              <a:buFont typeface="Wingdings" pitchFamily="2" charset="2"/>
              <a:buChar char="Ø"/>
            </a:pPr>
            <a:r>
              <a:rPr lang="en-US" dirty="0"/>
              <a:t>Defining shipping conditions in the sales order.</a:t>
            </a:r>
          </a:p>
        </p:txBody>
      </p:sp>
      <p:sp>
        <p:nvSpPr>
          <p:cNvPr id="3" name="Title 2"/>
          <p:cNvSpPr>
            <a:spLocks noGrp="1"/>
          </p:cNvSpPr>
          <p:nvPr>
            <p:ph type="title"/>
          </p:nvPr>
        </p:nvSpPr>
        <p:spPr/>
        <p:txBody>
          <a:bodyPr>
            <a:normAutofit/>
          </a:bodyPr>
          <a:lstStyle/>
          <a:p>
            <a:r>
              <a:rPr lang="en-US" b="1" dirty="0"/>
              <a:t>Delivery</a:t>
            </a:r>
            <a:endParaRPr lang="en-US" dirty="0"/>
          </a:p>
        </p:txBody>
      </p:sp>
    </p:spTree>
    <p:extLst>
      <p:ext uri="{BB962C8B-B14F-4D97-AF65-F5344CB8AC3E}">
        <p14:creationId xmlns:p14="http://schemas.microsoft.com/office/powerpoint/2010/main" val="36041295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2797704"/>
            <a:ext cx="7772400" cy="3450696"/>
          </a:xfrm>
        </p:spPr>
        <p:txBody>
          <a:bodyPr>
            <a:normAutofit/>
          </a:bodyPr>
          <a:lstStyle/>
          <a:p>
            <a:pPr>
              <a:buFont typeface="Wingdings" pitchFamily="2" charset="2"/>
              <a:buChar char="v"/>
            </a:pPr>
            <a:r>
              <a:rPr lang="en-US" sz="2800" dirty="0"/>
              <a:t>The shipping module supports the following functions, which include but are not limited to:</a:t>
            </a:r>
          </a:p>
          <a:p>
            <a:pPr lvl="1"/>
            <a:r>
              <a:rPr lang="en-US" sz="2400" dirty="0"/>
              <a:t>Deadline monitoring for reference documents due for shipment (sales orders and purchase orders, for instance)</a:t>
            </a:r>
          </a:p>
          <a:p>
            <a:pPr lvl="1"/>
            <a:r>
              <a:rPr lang="en-US" sz="2400" dirty="0"/>
              <a:t>Processing outbound deliveries.</a:t>
            </a:r>
          </a:p>
          <a:p>
            <a:pPr lvl="1"/>
            <a:r>
              <a:rPr lang="en-US" sz="2400" dirty="0"/>
              <a:t>Information support for transportation planning.</a:t>
            </a:r>
          </a:p>
        </p:txBody>
      </p:sp>
      <p:sp>
        <p:nvSpPr>
          <p:cNvPr id="3" name="Title 2"/>
          <p:cNvSpPr>
            <a:spLocks noGrp="1"/>
          </p:cNvSpPr>
          <p:nvPr>
            <p:ph type="title"/>
          </p:nvPr>
        </p:nvSpPr>
        <p:spPr/>
        <p:txBody>
          <a:bodyPr>
            <a:normAutofit/>
          </a:bodyPr>
          <a:lstStyle/>
          <a:p>
            <a:r>
              <a:rPr lang="en-US" b="1" dirty="0"/>
              <a:t>Sales Order Management</a:t>
            </a:r>
            <a:endParaRPr lang="en-US" dirty="0"/>
          </a:p>
        </p:txBody>
      </p:sp>
    </p:spTree>
    <p:extLst>
      <p:ext uri="{BB962C8B-B14F-4D97-AF65-F5344CB8AC3E}">
        <p14:creationId xmlns:p14="http://schemas.microsoft.com/office/powerpoint/2010/main" val="11613188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2645304"/>
            <a:ext cx="8077200" cy="3450696"/>
          </a:xfrm>
        </p:spPr>
        <p:txBody>
          <a:bodyPr>
            <a:normAutofit/>
          </a:bodyPr>
          <a:lstStyle/>
          <a:p>
            <a:pPr>
              <a:buFont typeface="Wingdings" pitchFamily="2" charset="2"/>
              <a:buChar char="v"/>
            </a:pPr>
            <a:r>
              <a:rPr lang="en-US" sz="3200" dirty="0"/>
              <a:t>The picking process involves taking goods from a storage location and staging the goods in a picking area where the goods will be prepared for shipping.</a:t>
            </a:r>
          </a:p>
        </p:txBody>
      </p:sp>
      <p:sp>
        <p:nvSpPr>
          <p:cNvPr id="3" name="Title 2"/>
          <p:cNvSpPr>
            <a:spLocks noGrp="1"/>
          </p:cNvSpPr>
          <p:nvPr>
            <p:ph type="title"/>
          </p:nvPr>
        </p:nvSpPr>
        <p:spPr/>
        <p:txBody>
          <a:bodyPr>
            <a:normAutofit/>
          </a:bodyPr>
          <a:lstStyle/>
          <a:p>
            <a:r>
              <a:rPr lang="en-US" b="1" dirty="0"/>
              <a:t>Picking the Delivery</a:t>
            </a:r>
            <a:endParaRPr lang="en-US" dirty="0"/>
          </a:p>
        </p:txBody>
      </p:sp>
    </p:spTree>
    <p:extLst>
      <p:ext uri="{BB962C8B-B14F-4D97-AF65-F5344CB8AC3E}">
        <p14:creationId xmlns:p14="http://schemas.microsoft.com/office/powerpoint/2010/main" val="179897834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1" y="2057400"/>
            <a:ext cx="7975600" cy="4068763"/>
          </a:xfrm>
        </p:spPr>
        <p:txBody>
          <a:bodyPr/>
          <a:lstStyle/>
          <a:p>
            <a:r>
              <a:rPr lang="en-US" dirty="0"/>
              <a:t>Introduction</a:t>
            </a:r>
          </a:p>
          <a:p>
            <a:r>
              <a:rPr lang="en-US" dirty="0"/>
              <a:t>Module Integration</a:t>
            </a:r>
          </a:p>
          <a:p>
            <a:r>
              <a:rPr lang="en-US" dirty="0"/>
              <a:t>Sales and distribution cycle</a:t>
            </a:r>
          </a:p>
          <a:p>
            <a:r>
              <a:rPr lang="en-US" dirty="0"/>
              <a:t>Summary</a:t>
            </a:r>
          </a:p>
        </p:txBody>
      </p:sp>
      <p:sp>
        <p:nvSpPr>
          <p:cNvPr id="3" name="Title 2"/>
          <p:cNvSpPr>
            <a:spLocks noGrp="1"/>
          </p:cNvSpPr>
          <p:nvPr>
            <p:ph type="title"/>
          </p:nvPr>
        </p:nvSpPr>
        <p:spPr/>
        <p:txBody>
          <a:bodyPr/>
          <a:lstStyle/>
          <a:p>
            <a:r>
              <a:rPr lang="en-US" dirty="0"/>
              <a:t>Agenda</a:t>
            </a:r>
          </a:p>
        </p:txBody>
      </p:sp>
    </p:spTree>
    <p:extLst>
      <p:ext uri="{BB962C8B-B14F-4D97-AF65-F5344CB8AC3E}">
        <p14:creationId xmlns:p14="http://schemas.microsoft.com/office/powerpoint/2010/main" val="25880351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0" y="228600"/>
            <a:ext cx="9144000" cy="1143000"/>
          </a:xfrm>
          <a:noFill/>
          <a:ln/>
        </p:spPr>
        <p:txBody>
          <a:bodyPr lIns="92075" tIns="46038" rIns="92075" bIns="46038"/>
          <a:lstStyle/>
          <a:p>
            <a:r>
              <a:rPr lang="en-US" dirty="0"/>
              <a:t>Picking </a:t>
            </a:r>
          </a:p>
        </p:txBody>
      </p:sp>
      <p:sp>
        <p:nvSpPr>
          <p:cNvPr id="171011" name="Rectangle 3"/>
          <p:cNvSpPr>
            <a:spLocks noGrp="1" noChangeArrowheads="1"/>
          </p:cNvSpPr>
          <p:nvPr>
            <p:ph type="body" idx="1"/>
          </p:nvPr>
        </p:nvSpPr>
        <p:spPr>
          <a:noFill/>
          <a:ln/>
        </p:spPr>
        <p:txBody>
          <a:bodyPr lIns="92075" tIns="46038" rIns="92075" bIns="46038"/>
          <a:lstStyle/>
          <a:p>
            <a:pPr>
              <a:lnSpc>
                <a:spcPct val="90000"/>
              </a:lnSpc>
            </a:pPr>
            <a:r>
              <a:rPr lang="en-US" dirty="0"/>
              <a:t>Quantities based on delivery</a:t>
            </a:r>
          </a:p>
          <a:p>
            <a:pPr>
              <a:lnSpc>
                <a:spcPct val="90000"/>
              </a:lnSpc>
            </a:pPr>
            <a:r>
              <a:rPr lang="en-US" dirty="0"/>
              <a:t>Assigned date when picking should begin</a:t>
            </a:r>
          </a:p>
          <a:p>
            <a:pPr>
              <a:lnSpc>
                <a:spcPct val="90000"/>
              </a:lnSpc>
            </a:pPr>
            <a:r>
              <a:rPr lang="en-US" dirty="0"/>
              <a:t>Automated storage location assignment</a:t>
            </a:r>
          </a:p>
          <a:p>
            <a:pPr>
              <a:lnSpc>
                <a:spcPct val="90000"/>
              </a:lnSpc>
            </a:pPr>
            <a:r>
              <a:rPr lang="en-US" dirty="0"/>
              <a:t>Supports serial number tracking and batch management</a:t>
            </a:r>
          </a:p>
          <a:p>
            <a:pPr>
              <a:lnSpc>
                <a:spcPct val="90000"/>
              </a:lnSpc>
            </a:pPr>
            <a:r>
              <a:rPr lang="en-US" dirty="0"/>
              <a:t>Integrated with Warehouse Management (WM)</a:t>
            </a:r>
          </a:p>
        </p:txBody>
      </p:sp>
    </p:spTree>
    <p:extLst>
      <p:ext uri="{BB962C8B-B14F-4D97-AF65-F5344CB8AC3E}">
        <p14:creationId xmlns:p14="http://schemas.microsoft.com/office/powerpoint/2010/main" val="382662806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0" y="228600"/>
            <a:ext cx="9144000" cy="1143000"/>
          </a:xfrm>
          <a:noFill/>
          <a:ln/>
        </p:spPr>
        <p:txBody>
          <a:bodyPr lIns="92075" tIns="46038" rIns="92075" bIns="46038"/>
          <a:lstStyle/>
          <a:p>
            <a:r>
              <a:rPr lang="en-US" dirty="0"/>
              <a:t>Picking </a:t>
            </a:r>
          </a:p>
        </p:txBody>
      </p:sp>
      <p:sp>
        <p:nvSpPr>
          <p:cNvPr id="171011" name="Rectangle 3"/>
          <p:cNvSpPr>
            <a:spLocks noGrp="1" noChangeArrowheads="1"/>
          </p:cNvSpPr>
          <p:nvPr>
            <p:ph type="body" idx="1"/>
          </p:nvPr>
        </p:nvSpPr>
        <p:spPr>
          <a:noFill/>
          <a:ln/>
        </p:spPr>
        <p:txBody>
          <a:bodyPr lIns="92075" tIns="46038" rIns="92075" bIns="46038"/>
          <a:lstStyle/>
          <a:p>
            <a:pPr>
              <a:buFont typeface="Wingdings" pitchFamily="2" charset="2"/>
              <a:buChar char="v"/>
            </a:pPr>
            <a:r>
              <a:rPr lang="en-US" dirty="0"/>
              <a:t>System settings will allow picking to be carried out:</a:t>
            </a:r>
          </a:p>
          <a:p>
            <a:pPr lvl="1"/>
            <a:r>
              <a:rPr lang="en-US" dirty="0"/>
              <a:t>Automatically (during outbound delivery creation)</a:t>
            </a:r>
          </a:p>
          <a:p>
            <a:pPr lvl="1"/>
            <a:r>
              <a:rPr lang="en-US" dirty="0"/>
              <a:t>Routinely (at certain times)</a:t>
            </a:r>
          </a:p>
          <a:p>
            <a:pPr lvl="1"/>
            <a:r>
              <a:rPr lang="en-US" dirty="0"/>
              <a:t>Manually (via an employee request)</a:t>
            </a:r>
          </a:p>
        </p:txBody>
      </p:sp>
    </p:spTree>
    <p:extLst>
      <p:ext uri="{BB962C8B-B14F-4D97-AF65-F5344CB8AC3E}">
        <p14:creationId xmlns:p14="http://schemas.microsoft.com/office/powerpoint/2010/main" val="22639036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Sales &amp; Distribution Cycle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89620613"/>
              </p:ext>
            </p:extLst>
          </p:nvPr>
        </p:nvGraphicFramePr>
        <p:xfrm>
          <a:off x="-1371600" y="1981200"/>
          <a:ext cx="82296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52253" y="3321386"/>
            <a:ext cx="2939347" cy="3460414"/>
          </a:xfrm>
          <a:prstGeom prst="rect">
            <a:avLst/>
          </a:prstGeom>
        </p:spPr>
      </p:pic>
    </p:spTree>
    <p:extLst>
      <p:ext uri="{BB962C8B-B14F-4D97-AF65-F5344CB8AC3E}">
        <p14:creationId xmlns:p14="http://schemas.microsoft.com/office/powerpoint/2010/main" val="16211472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0" y="533400"/>
            <a:ext cx="9144000" cy="1143000"/>
          </a:xfrm>
          <a:noFill/>
          <a:ln/>
        </p:spPr>
        <p:txBody>
          <a:bodyPr lIns="92075" tIns="46038" rIns="92075" bIns="46038"/>
          <a:lstStyle/>
          <a:p>
            <a:r>
              <a:rPr lang="en-US" dirty="0"/>
              <a:t>Billing</a:t>
            </a:r>
          </a:p>
        </p:txBody>
      </p:sp>
      <p:sp>
        <p:nvSpPr>
          <p:cNvPr id="23555" name="Rectangle 3"/>
          <p:cNvSpPr>
            <a:spLocks noGrp="1" noChangeArrowheads="1"/>
          </p:cNvSpPr>
          <p:nvPr>
            <p:ph idx="1"/>
          </p:nvPr>
        </p:nvSpPr>
        <p:spPr>
          <a:xfrm>
            <a:off x="304800" y="2590800"/>
            <a:ext cx="7408333" cy="3450696"/>
          </a:xfrm>
          <a:noFill/>
          <a:ln/>
        </p:spPr>
        <p:txBody>
          <a:bodyPr lIns="92075" tIns="46038" rIns="92075" bIns="46038">
            <a:normAutofit lnSpcReduction="10000"/>
          </a:bodyPr>
          <a:lstStyle/>
          <a:p>
            <a:pPr>
              <a:buFont typeface="Wingdings" pitchFamily="2" charset="2"/>
              <a:buChar char="v"/>
            </a:pPr>
            <a:r>
              <a:rPr lang="en-US" sz="3600" b="1" dirty="0"/>
              <a:t>Billing functions include:</a:t>
            </a:r>
          </a:p>
          <a:p>
            <a:pPr lvl="1">
              <a:buNone/>
            </a:pPr>
            <a:r>
              <a:rPr lang="en-US" sz="3400" dirty="0"/>
              <a:t>1- Creation of invoices based on deliveries or services</a:t>
            </a:r>
          </a:p>
          <a:p>
            <a:pPr lvl="1">
              <a:buNone/>
            </a:pPr>
            <a:r>
              <a:rPr lang="en-US" sz="3400" dirty="0"/>
              <a:t>2- Issue of credit and debit memos and </a:t>
            </a:r>
            <a:r>
              <a:rPr lang="en-US" sz="3400" i="1" dirty="0"/>
              <a:t>pro forma invoices</a:t>
            </a:r>
          </a:p>
          <a:p>
            <a:pPr lvl="1">
              <a:buNone/>
            </a:pPr>
            <a:r>
              <a:rPr lang="en-US" sz="3400" dirty="0"/>
              <a:t>3- Comprehensive pricing functions</a:t>
            </a:r>
          </a:p>
        </p:txBody>
      </p:sp>
    </p:spTree>
    <p:extLst>
      <p:ext uri="{BB962C8B-B14F-4D97-AF65-F5344CB8AC3E}">
        <p14:creationId xmlns:p14="http://schemas.microsoft.com/office/powerpoint/2010/main" val="4180440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Billing</a:t>
            </a:r>
          </a:p>
        </p:txBody>
      </p:sp>
      <p:sp>
        <p:nvSpPr>
          <p:cNvPr id="3" name="Content Placeholder 2"/>
          <p:cNvSpPr>
            <a:spLocks noGrp="1"/>
          </p:cNvSpPr>
          <p:nvPr>
            <p:ph idx="1"/>
          </p:nvPr>
        </p:nvSpPr>
        <p:spPr/>
        <p:txBody>
          <a:bodyPr>
            <a:normAutofit/>
          </a:bodyPr>
          <a:lstStyle/>
          <a:p>
            <a:pPr>
              <a:buNone/>
            </a:pPr>
            <a:r>
              <a:rPr lang="en-US" sz="4000" dirty="0"/>
              <a:t>4- Issue rebates</a:t>
            </a:r>
          </a:p>
          <a:p>
            <a:pPr>
              <a:buNone/>
            </a:pPr>
            <a:r>
              <a:rPr lang="en-US" sz="4000" dirty="0"/>
              <a:t>5- Transfer billing data to financial accounting</a:t>
            </a:r>
          </a:p>
          <a:p>
            <a:endParaRPr lang="en-US" sz="4000" dirty="0"/>
          </a:p>
        </p:txBody>
      </p:sp>
    </p:spTree>
    <p:extLst>
      <p:ext uri="{BB962C8B-B14F-4D97-AF65-F5344CB8AC3E}">
        <p14:creationId xmlns:p14="http://schemas.microsoft.com/office/powerpoint/2010/main" val="6101800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8600" y="2092325"/>
            <a:ext cx="8001000" cy="4689475"/>
          </a:xfrm>
          <a:prstGeom prst="rect">
            <a:avLst/>
          </a:prstGeom>
          <a:noFill/>
          <a:ln w="9525">
            <a:noFill/>
            <a:miter lim="800000"/>
            <a:headEnd/>
            <a:tailEnd/>
          </a:ln>
          <a:effectLst/>
        </p:spPr>
      </p:pic>
      <p:sp>
        <p:nvSpPr>
          <p:cNvPr id="5" name="Rectangle 2"/>
          <p:cNvSpPr>
            <a:spLocks noGrp="1" noChangeArrowheads="1"/>
          </p:cNvSpPr>
          <p:nvPr>
            <p:ph type="title"/>
          </p:nvPr>
        </p:nvSpPr>
        <p:spPr>
          <a:xfrm>
            <a:off x="0" y="533400"/>
            <a:ext cx="9144000" cy="1143000"/>
          </a:xfrm>
          <a:noFill/>
          <a:ln/>
        </p:spPr>
        <p:txBody>
          <a:bodyPr lIns="92075" tIns="46038" rIns="92075" bIns="46038"/>
          <a:lstStyle/>
          <a:p>
            <a:r>
              <a:rPr lang="en-US" dirty="0"/>
              <a:t>Billing</a:t>
            </a:r>
          </a:p>
        </p:txBody>
      </p:sp>
    </p:spTree>
    <p:extLst>
      <p:ext uri="{BB962C8B-B14F-4D97-AF65-F5344CB8AC3E}">
        <p14:creationId xmlns:p14="http://schemas.microsoft.com/office/powerpoint/2010/main" val="34351973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228600" y="152400"/>
            <a:ext cx="8915400" cy="1143000"/>
          </a:xfrm>
          <a:noFill/>
          <a:ln/>
        </p:spPr>
        <p:txBody>
          <a:bodyPr lIns="92075" tIns="46038" rIns="92075" bIns="46038"/>
          <a:lstStyle/>
          <a:p>
            <a:r>
              <a:rPr lang="en-US">
                <a:solidFill>
                  <a:schemeClr val="tx1"/>
                </a:solidFill>
              </a:rPr>
              <a:t>Billing Methods</a:t>
            </a:r>
          </a:p>
        </p:txBody>
      </p:sp>
      <p:grpSp>
        <p:nvGrpSpPr>
          <p:cNvPr id="2" name="Group 3"/>
          <p:cNvGrpSpPr>
            <a:grpSpLocks/>
          </p:cNvGrpSpPr>
          <p:nvPr/>
        </p:nvGrpSpPr>
        <p:grpSpPr bwMode="auto">
          <a:xfrm>
            <a:off x="0" y="1447800"/>
            <a:ext cx="9144000" cy="4875213"/>
            <a:chOff x="0" y="1248"/>
            <a:chExt cx="5760" cy="3071"/>
          </a:xfrm>
        </p:grpSpPr>
        <p:grpSp>
          <p:nvGrpSpPr>
            <p:cNvPr id="3" name="Group 4"/>
            <p:cNvGrpSpPr>
              <a:grpSpLocks/>
            </p:cNvGrpSpPr>
            <p:nvPr/>
          </p:nvGrpSpPr>
          <p:grpSpPr bwMode="auto">
            <a:xfrm>
              <a:off x="96" y="1344"/>
              <a:ext cx="5372" cy="768"/>
              <a:chOff x="96" y="1344"/>
              <a:chExt cx="5372" cy="768"/>
            </a:xfrm>
          </p:grpSpPr>
          <p:sp>
            <p:nvSpPr>
              <p:cNvPr id="181253" name="Rectangle 5"/>
              <p:cNvSpPr>
                <a:spLocks noChangeArrowheads="1"/>
              </p:cNvSpPr>
              <p:nvPr/>
            </p:nvSpPr>
            <p:spPr bwMode="auto">
              <a:xfrm>
                <a:off x="96" y="1344"/>
                <a:ext cx="1632" cy="596"/>
              </a:xfrm>
              <a:prstGeom prst="rect">
                <a:avLst/>
              </a:prstGeom>
              <a:noFill/>
              <a:ln w="9525">
                <a:noFill/>
                <a:miter lim="800000"/>
                <a:headEnd/>
                <a:tailEnd/>
              </a:ln>
              <a:effectLst/>
            </p:spPr>
            <p:txBody>
              <a:bodyPr lIns="92075" tIns="46038" rIns="92075" bIns="46038">
                <a:spAutoFit/>
              </a:bodyPr>
              <a:lstStyle/>
              <a:p>
                <a:pPr algn="ctr" eaLnBrk="0" hangingPunct="0"/>
                <a:r>
                  <a:rPr lang="en-US" sz="2800" dirty="0">
                    <a:latin typeface="Times New Roman" pitchFamily="18" charset="0"/>
                  </a:rPr>
                  <a:t>Separate invoice per delivery</a:t>
                </a:r>
              </a:p>
            </p:txBody>
          </p:sp>
          <p:grpSp>
            <p:nvGrpSpPr>
              <p:cNvPr id="4" name="Group 6"/>
              <p:cNvGrpSpPr>
                <a:grpSpLocks/>
              </p:cNvGrpSpPr>
              <p:nvPr/>
            </p:nvGrpSpPr>
            <p:grpSpPr bwMode="auto">
              <a:xfrm>
                <a:off x="1828" y="1344"/>
                <a:ext cx="3640" cy="768"/>
                <a:chOff x="1828" y="1344"/>
                <a:chExt cx="3640" cy="768"/>
              </a:xfrm>
            </p:grpSpPr>
            <p:sp>
              <p:nvSpPr>
                <p:cNvPr id="181255" name="AutoShape 7"/>
                <p:cNvSpPr>
                  <a:spLocks noChangeArrowheads="1"/>
                </p:cNvSpPr>
                <p:nvPr/>
              </p:nvSpPr>
              <p:spPr bwMode="auto">
                <a:xfrm>
                  <a:off x="3120" y="1344"/>
                  <a:ext cx="960" cy="336"/>
                </a:xfrm>
                <a:prstGeom prst="roundRect">
                  <a:avLst>
                    <a:gd name="adj" fmla="val 12495"/>
                  </a:avLst>
                </a:prstGeom>
                <a:solidFill>
                  <a:schemeClr val="hlink"/>
                </a:solidFill>
                <a:ln w="9525">
                  <a:noFill/>
                  <a:round/>
                  <a:headEnd/>
                  <a:tailEnd/>
                </a:ln>
                <a:effectLst/>
              </p:spPr>
              <p:txBody>
                <a:bodyPr wrap="none" lIns="92075" tIns="46038" rIns="92075" bIns="46038" anchor="ctr"/>
                <a:lstStyle/>
                <a:p>
                  <a:pPr algn="ctr" eaLnBrk="0" hangingPunct="0"/>
                  <a:r>
                    <a:rPr lang="en-US" sz="2800">
                      <a:latin typeface="Times New Roman" pitchFamily="18" charset="0"/>
                    </a:rPr>
                    <a:t>Delivery</a:t>
                  </a:r>
                </a:p>
              </p:txBody>
            </p:sp>
            <p:sp>
              <p:nvSpPr>
                <p:cNvPr id="181256" name="Rectangle 8"/>
                <p:cNvSpPr>
                  <a:spLocks noChangeArrowheads="1"/>
                </p:cNvSpPr>
                <p:nvPr/>
              </p:nvSpPr>
              <p:spPr bwMode="auto">
                <a:xfrm>
                  <a:off x="1828" y="1588"/>
                  <a:ext cx="712" cy="232"/>
                </a:xfrm>
                <a:prstGeom prst="rect">
                  <a:avLst/>
                </a:prstGeom>
                <a:solidFill>
                  <a:schemeClr val="tx1"/>
                </a:solidFill>
                <a:ln w="12700">
                  <a:solidFill>
                    <a:schemeClr val="tx1"/>
                  </a:solidFill>
                  <a:miter lim="800000"/>
                  <a:headEnd/>
                  <a:tailEnd/>
                </a:ln>
                <a:effectLst/>
              </p:spPr>
              <p:txBody>
                <a:bodyPr wrap="none" lIns="92075" tIns="46038" rIns="92075" bIns="46038" anchor="ctr"/>
                <a:lstStyle/>
                <a:p>
                  <a:pPr algn="ctr" eaLnBrk="0" hangingPunct="0"/>
                  <a:r>
                    <a:rPr lang="en-US" sz="2800">
                      <a:solidFill>
                        <a:schemeClr val="bg2"/>
                      </a:solidFill>
                      <a:latin typeface="Times New Roman" pitchFamily="18" charset="0"/>
                    </a:rPr>
                    <a:t>Order</a:t>
                  </a:r>
                </a:p>
              </p:txBody>
            </p:sp>
            <p:sp>
              <p:nvSpPr>
                <p:cNvPr id="181257" name="AutoShape 9"/>
                <p:cNvSpPr>
                  <a:spLocks noChangeArrowheads="1"/>
                </p:cNvSpPr>
                <p:nvPr/>
              </p:nvSpPr>
              <p:spPr bwMode="auto">
                <a:xfrm>
                  <a:off x="3120" y="1776"/>
                  <a:ext cx="960" cy="336"/>
                </a:xfrm>
                <a:prstGeom prst="roundRect">
                  <a:avLst>
                    <a:gd name="adj" fmla="val 12495"/>
                  </a:avLst>
                </a:prstGeom>
                <a:solidFill>
                  <a:schemeClr val="hlink"/>
                </a:solidFill>
                <a:ln w="9525">
                  <a:noFill/>
                  <a:round/>
                  <a:headEnd/>
                  <a:tailEnd/>
                </a:ln>
                <a:effectLst/>
              </p:spPr>
              <p:txBody>
                <a:bodyPr wrap="none" lIns="92075" tIns="46038" rIns="92075" bIns="46038" anchor="ctr"/>
                <a:lstStyle/>
                <a:p>
                  <a:pPr algn="ctr" eaLnBrk="0" hangingPunct="0"/>
                  <a:r>
                    <a:rPr lang="en-US" sz="2800">
                      <a:latin typeface="Times New Roman" pitchFamily="18" charset="0"/>
                    </a:rPr>
                    <a:t>Delivery</a:t>
                  </a:r>
                </a:p>
              </p:txBody>
            </p:sp>
            <p:sp>
              <p:nvSpPr>
                <p:cNvPr id="181258" name="AutoShape 10"/>
                <p:cNvSpPr>
                  <a:spLocks noChangeArrowheads="1"/>
                </p:cNvSpPr>
                <p:nvPr/>
              </p:nvSpPr>
              <p:spPr bwMode="auto">
                <a:xfrm>
                  <a:off x="4516" y="1348"/>
                  <a:ext cx="952" cy="328"/>
                </a:xfrm>
                <a:prstGeom prst="octagon">
                  <a:avLst>
                    <a:gd name="adj" fmla="val 29282"/>
                  </a:avLst>
                </a:prstGeom>
                <a:solidFill>
                  <a:schemeClr val="tx2"/>
                </a:solidFill>
                <a:ln w="12700">
                  <a:solidFill>
                    <a:schemeClr val="tx1"/>
                  </a:solidFill>
                  <a:miter lim="800000"/>
                  <a:headEnd/>
                  <a:tailEnd/>
                </a:ln>
                <a:effectLst/>
              </p:spPr>
              <p:txBody>
                <a:bodyPr wrap="none" lIns="92075" tIns="46038" rIns="92075" bIns="46038" anchor="ctr"/>
                <a:lstStyle/>
                <a:p>
                  <a:pPr algn="ctr" eaLnBrk="0" hangingPunct="0"/>
                  <a:r>
                    <a:rPr lang="en-US" sz="2800">
                      <a:solidFill>
                        <a:schemeClr val="bg2"/>
                      </a:solidFill>
                      <a:latin typeface="Times New Roman" pitchFamily="18" charset="0"/>
                    </a:rPr>
                    <a:t>Invoice</a:t>
                  </a:r>
                </a:p>
              </p:txBody>
            </p:sp>
            <p:sp>
              <p:nvSpPr>
                <p:cNvPr id="181259" name="AutoShape 11"/>
                <p:cNvSpPr>
                  <a:spLocks noChangeArrowheads="1"/>
                </p:cNvSpPr>
                <p:nvPr/>
              </p:nvSpPr>
              <p:spPr bwMode="auto">
                <a:xfrm>
                  <a:off x="4516" y="1780"/>
                  <a:ext cx="952" cy="328"/>
                </a:xfrm>
                <a:prstGeom prst="octagon">
                  <a:avLst>
                    <a:gd name="adj" fmla="val 29282"/>
                  </a:avLst>
                </a:prstGeom>
                <a:solidFill>
                  <a:schemeClr val="tx2"/>
                </a:solidFill>
                <a:ln w="12700">
                  <a:solidFill>
                    <a:schemeClr val="tx1"/>
                  </a:solidFill>
                  <a:miter lim="800000"/>
                  <a:headEnd/>
                  <a:tailEnd/>
                </a:ln>
                <a:effectLst/>
              </p:spPr>
              <p:txBody>
                <a:bodyPr wrap="none" lIns="92075" tIns="46038" rIns="92075" bIns="46038" anchor="ctr"/>
                <a:lstStyle/>
                <a:p>
                  <a:pPr algn="ctr" eaLnBrk="0" hangingPunct="0"/>
                  <a:r>
                    <a:rPr lang="en-US" sz="2800">
                      <a:solidFill>
                        <a:schemeClr val="bg2"/>
                      </a:solidFill>
                      <a:latin typeface="Times New Roman" pitchFamily="18" charset="0"/>
                    </a:rPr>
                    <a:t>Invoice</a:t>
                  </a:r>
                </a:p>
              </p:txBody>
            </p:sp>
            <p:sp>
              <p:nvSpPr>
                <p:cNvPr id="181260" name="Line 12"/>
                <p:cNvSpPr>
                  <a:spLocks noChangeShapeType="1"/>
                </p:cNvSpPr>
                <p:nvPr/>
              </p:nvSpPr>
              <p:spPr bwMode="auto">
                <a:xfrm flipV="1">
                  <a:off x="2544" y="1536"/>
                  <a:ext cx="576" cy="144"/>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61" name="Line 13"/>
                <p:cNvSpPr>
                  <a:spLocks noChangeShapeType="1"/>
                </p:cNvSpPr>
                <p:nvPr/>
              </p:nvSpPr>
              <p:spPr bwMode="auto">
                <a:xfrm>
                  <a:off x="2544" y="1680"/>
                  <a:ext cx="576" cy="24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62" name="Line 14"/>
                <p:cNvSpPr>
                  <a:spLocks noChangeShapeType="1"/>
                </p:cNvSpPr>
                <p:nvPr/>
              </p:nvSpPr>
              <p:spPr bwMode="auto">
                <a:xfrm>
                  <a:off x="4080" y="1920"/>
                  <a:ext cx="432"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63" name="Line 15"/>
                <p:cNvSpPr>
                  <a:spLocks noChangeShapeType="1"/>
                </p:cNvSpPr>
                <p:nvPr/>
              </p:nvSpPr>
              <p:spPr bwMode="auto">
                <a:xfrm>
                  <a:off x="4080" y="1536"/>
                  <a:ext cx="432" cy="0"/>
                </a:xfrm>
                <a:prstGeom prst="line">
                  <a:avLst/>
                </a:prstGeom>
                <a:noFill/>
                <a:ln w="12700">
                  <a:solidFill>
                    <a:schemeClr val="tx1"/>
                  </a:solidFill>
                  <a:round/>
                  <a:headEnd type="none" w="sm" len="sm"/>
                  <a:tailEnd type="none" w="sm" len="sm"/>
                </a:ln>
                <a:effectLst/>
              </p:spPr>
              <p:txBody>
                <a:bodyPr wrap="none" anchor="ctr"/>
                <a:lstStyle/>
                <a:p>
                  <a:endParaRPr lang="en-US"/>
                </a:p>
              </p:txBody>
            </p:sp>
          </p:grpSp>
        </p:grpSp>
        <p:sp>
          <p:nvSpPr>
            <p:cNvPr id="181264" name="AutoShape 16"/>
            <p:cNvSpPr>
              <a:spLocks noChangeArrowheads="1"/>
            </p:cNvSpPr>
            <p:nvPr/>
          </p:nvSpPr>
          <p:spPr bwMode="auto">
            <a:xfrm>
              <a:off x="3120" y="2256"/>
              <a:ext cx="960" cy="336"/>
            </a:xfrm>
            <a:prstGeom prst="roundRect">
              <a:avLst>
                <a:gd name="adj" fmla="val 12495"/>
              </a:avLst>
            </a:prstGeom>
            <a:solidFill>
              <a:schemeClr val="hlink"/>
            </a:solidFill>
            <a:ln w="9525">
              <a:noFill/>
              <a:round/>
              <a:headEnd/>
              <a:tailEnd/>
            </a:ln>
            <a:effectLst/>
          </p:spPr>
          <p:txBody>
            <a:bodyPr wrap="none" lIns="92075" tIns="46038" rIns="92075" bIns="46038" anchor="ctr"/>
            <a:lstStyle/>
            <a:p>
              <a:pPr algn="ctr" eaLnBrk="0" hangingPunct="0"/>
              <a:r>
                <a:rPr lang="en-US" sz="2800">
                  <a:latin typeface="Times New Roman" pitchFamily="18" charset="0"/>
                </a:rPr>
                <a:t>Delivery</a:t>
              </a:r>
            </a:p>
          </p:txBody>
        </p:sp>
        <p:sp>
          <p:nvSpPr>
            <p:cNvPr id="181265" name="Rectangle 17"/>
            <p:cNvSpPr>
              <a:spLocks noChangeArrowheads="1"/>
            </p:cNvSpPr>
            <p:nvPr/>
          </p:nvSpPr>
          <p:spPr bwMode="auto">
            <a:xfrm>
              <a:off x="1828" y="2548"/>
              <a:ext cx="712" cy="232"/>
            </a:xfrm>
            <a:prstGeom prst="rect">
              <a:avLst/>
            </a:prstGeom>
            <a:solidFill>
              <a:schemeClr val="tx1"/>
            </a:solidFill>
            <a:ln w="12700">
              <a:solidFill>
                <a:schemeClr val="tx1"/>
              </a:solidFill>
              <a:miter lim="800000"/>
              <a:headEnd/>
              <a:tailEnd/>
            </a:ln>
            <a:effectLst/>
          </p:spPr>
          <p:txBody>
            <a:bodyPr wrap="none" lIns="92075" tIns="46038" rIns="92075" bIns="46038" anchor="ctr"/>
            <a:lstStyle/>
            <a:p>
              <a:pPr algn="ctr" eaLnBrk="0" hangingPunct="0"/>
              <a:r>
                <a:rPr lang="en-US" sz="2800">
                  <a:solidFill>
                    <a:schemeClr val="bg2"/>
                  </a:solidFill>
                  <a:latin typeface="Times New Roman" pitchFamily="18" charset="0"/>
                </a:rPr>
                <a:t>Order</a:t>
              </a:r>
            </a:p>
          </p:txBody>
        </p:sp>
        <p:sp>
          <p:nvSpPr>
            <p:cNvPr id="181266" name="AutoShape 18"/>
            <p:cNvSpPr>
              <a:spLocks noChangeArrowheads="1"/>
            </p:cNvSpPr>
            <p:nvPr/>
          </p:nvSpPr>
          <p:spPr bwMode="auto">
            <a:xfrm>
              <a:off x="3120" y="2688"/>
              <a:ext cx="960" cy="336"/>
            </a:xfrm>
            <a:prstGeom prst="roundRect">
              <a:avLst>
                <a:gd name="adj" fmla="val 12495"/>
              </a:avLst>
            </a:prstGeom>
            <a:solidFill>
              <a:schemeClr val="hlink"/>
            </a:solidFill>
            <a:ln w="9525">
              <a:noFill/>
              <a:round/>
              <a:headEnd/>
              <a:tailEnd/>
            </a:ln>
            <a:effectLst/>
          </p:spPr>
          <p:txBody>
            <a:bodyPr wrap="none" lIns="92075" tIns="46038" rIns="92075" bIns="46038" anchor="ctr"/>
            <a:lstStyle/>
            <a:p>
              <a:pPr algn="ctr" eaLnBrk="0" hangingPunct="0"/>
              <a:r>
                <a:rPr lang="en-US" sz="2800">
                  <a:latin typeface="Times New Roman" pitchFamily="18" charset="0"/>
                </a:rPr>
                <a:t>Delivery</a:t>
              </a:r>
            </a:p>
          </p:txBody>
        </p:sp>
        <p:sp>
          <p:nvSpPr>
            <p:cNvPr id="181267" name="AutoShape 19"/>
            <p:cNvSpPr>
              <a:spLocks noChangeArrowheads="1"/>
            </p:cNvSpPr>
            <p:nvPr/>
          </p:nvSpPr>
          <p:spPr bwMode="auto">
            <a:xfrm>
              <a:off x="4516" y="2692"/>
              <a:ext cx="952" cy="328"/>
            </a:xfrm>
            <a:prstGeom prst="octagon">
              <a:avLst>
                <a:gd name="adj" fmla="val 29282"/>
              </a:avLst>
            </a:prstGeom>
            <a:solidFill>
              <a:schemeClr val="tx2"/>
            </a:solidFill>
            <a:ln w="12700">
              <a:solidFill>
                <a:schemeClr val="tx1"/>
              </a:solidFill>
              <a:miter lim="800000"/>
              <a:headEnd/>
              <a:tailEnd/>
            </a:ln>
            <a:effectLst/>
          </p:spPr>
          <p:txBody>
            <a:bodyPr wrap="none" lIns="92075" tIns="46038" rIns="92075" bIns="46038" anchor="ctr"/>
            <a:lstStyle/>
            <a:p>
              <a:pPr algn="ctr" eaLnBrk="0" hangingPunct="0"/>
              <a:r>
                <a:rPr lang="en-US" sz="2800">
                  <a:solidFill>
                    <a:schemeClr val="bg2"/>
                  </a:solidFill>
                  <a:latin typeface="Times New Roman" pitchFamily="18" charset="0"/>
                </a:rPr>
                <a:t>Invoice</a:t>
              </a:r>
            </a:p>
          </p:txBody>
        </p:sp>
        <p:sp>
          <p:nvSpPr>
            <p:cNvPr id="181268" name="AutoShape 20"/>
            <p:cNvSpPr>
              <a:spLocks noChangeArrowheads="1"/>
            </p:cNvSpPr>
            <p:nvPr/>
          </p:nvSpPr>
          <p:spPr bwMode="auto">
            <a:xfrm>
              <a:off x="3120" y="3120"/>
              <a:ext cx="960" cy="336"/>
            </a:xfrm>
            <a:prstGeom prst="roundRect">
              <a:avLst>
                <a:gd name="adj" fmla="val 12495"/>
              </a:avLst>
            </a:prstGeom>
            <a:solidFill>
              <a:schemeClr val="hlink"/>
            </a:solidFill>
            <a:ln w="9525">
              <a:noFill/>
              <a:round/>
              <a:headEnd/>
              <a:tailEnd/>
            </a:ln>
            <a:effectLst/>
          </p:spPr>
          <p:txBody>
            <a:bodyPr wrap="none" lIns="92075" tIns="46038" rIns="92075" bIns="46038" anchor="ctr"/>
            <a:lstStyle/>
            <a:p>
              <a:pPr algn="ctr" eaLnBrk="0" hangingPunct="0"/>
              <a:r>
                <a:rPr lang="en-US" sz="2800">
                  <a:latin typeface="Times New Roman" pitchFamily="18" charset="0"/>
                </a:rPr>
                <a:t>Delivery</a:t>
              </a:r>
            </a:p>
          </p:txBody>
        </p:sp>
        <p:sp>
          <p:nvSpPr>
            <p:cNvPr id="181269" name="Rectangle 21"/>
            <p:cNvSpPr>
              <a:spLocks noChangeArrowheads="1"/>
            </p:cNvSpPr>
            <p:nvPr/>
          </p:nvSpPr>
          <p:spPr bwMode="auto">
            <a:xfrm>
              <a:off x="1828" y="3172"/>
              <a:ext cx="712" cy="232"/>
            </a:xfrm>
            <a:prstGeom prst="rect">
              <a:avLst/>
            </a:prstGeom>
            <a:solidFill>
              <a:schemeClr val="tx1"/>
            </a:solidFill>
            <a:ln w="12700">
              <a:solidFill>
                <a:schemeClr val="tx1"/>
              </a:solidFill>
              <a:miter lim="800000"/>
              <a:headEnd/>
              <a:tailEnd/>
            </a:ln>
            <a:effectLst/>
          </p:spPr>
          <p:txBody>
            <a:bodyPr wrap="none" lIns="92075" tIns="46038" rIns="92075" bIns="46038" anchor="ctr"/>
            <a:lstStyle/>
            <a:p>
              <a:pPr algn="ctr" eaLnBrk="0" hangingPunct="0"/>
              <a:r>
                <a:rPr lang="en-US" sz="2800">
                  <a:solidFill>
                    <a:schemeClr val="bg2"/>
                  </a:solidFill>
                  <a:latin typeface="Times New Roman" pitchFamily="18" charset="0"/>
                </a:rPr>
                <a:t>Order</a:t>
              </a:r>
            </a:p>
          </p:txBody>
        </p:sp>
        <p:sp>
          <p:nvSpPr>
            <p:cNvPr id="181270" name="Line 22"/>
            <p:cNvSpPr>
              <a:spLocks noChangeShapeType="1"/>
            </p:cNvSpPr>
            <p:nvPr/>
          </p:nvSpPr>
          <p:spPr bwMode="auto">
            <a:xfrm>
              <a:off x="4080" y="2880"/>
              <a:ext cx="432"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71" name="Line 23"/>
            <p:cNvSpPr>
              <a:spLocks noChangeShapeType="1"/>
            </p:cNvSpPr>
            <p:nvPr/>
          </p:nvSpPr>
          <p:spPr bwMode="auto">
            <a:xfrm flipH="1" flipV="1">
              <a:off x="4032" y="2400"/>
              <a:ext cx="480" cy="48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72" name="Line 24"/>
            <p:cNvSpPr>
              <a:spLocks noChangeShapeType="1"/>
            </p:cNvSpPr>
            <p:nvPr/>
          </p:nvSpPr>
          <p:spPr bwMode="auto">
            <a:xfrm flipV="1">
              <a:off x="4080" y="2880"/>
              <a:ext cx="432" cy="43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73" name="Line 25"/>
            <p:cNvSpPr>
              <a:spLocks noChangeShapeType="1"/>
            </p:cNvSpPr>
            <p:nvPr/>
          </p:nvSpPr>
          <p:spPr bwMode="auto">
            <a:xfrm flipV="1">
              <a:off x="2544" y="2448"/>
              <a:ext cx="576" cy="19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74" name="Line 26"/>
            <p:cNvSpPr>
              <a:spLocks noChangeShapeType="1"/>
            </p:cNvSpPr>
            <p:nvPr/>
          </p:nvSpPr>
          <p:spPr bwMode="auto">
            <a:xfrm>
              <a:off x="2544" y="2640"/>
              <a:ext cx="576" cy="19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75" name="Line 27"/>
            <p:cNvSpPr>
              <a:spLocks noChangeShapeType="1"/>
            </p:cNvSpPr>
            <p:nvPr/>
          </p:nvSpPr>
          <p:spPr bwMode="auto">
            <a:xfrm>
              <a:off x="2544" y="3312"/>
              <a:ext cx="576"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76" name="Rectangle 28"/>
            <p:cNvSpPr>
              <a:spLocks noChangeArrowheads="1"/>
            </p:cNvSpPr>
            <p:nvPr/>
          </p:nvSpPr>
          <p:spPr bwMode="auto">
            <a:xfrm>
              <a:off x="397" y="2601"/>
              <a:ext cx="1034" cy="596"/>
            </a:xfrm>
            <a:prstGeom prst="rect">
              <a:avLst/>
            </a:prstGeom>
            <a:noFill/>
            <a:ln w="9525">
              <a:noFill/>
              <a:miter lim="800000"/>
              <a:headEnd/>
              <a:tailEnd/>
            </a:ln>
            <a:effectLst/>
          </p:spPr>
          <p:txBody>
            <a:bodyPr wrap="none" lIns="92075" tIns="46038" rIns="92075" bIns="46038">
              <a:spAutoFit/>
            </a:bodyPr>
            <a:lstStyle/>
            <a:p>
              <a:pPr algn="ctr" eaLnBrk="0" hangingPunct="0"/>
              <a:r>
                <a:rPr lang="en-US" sz="2800" dirty="0">
                  <a:latin typeface="Times New Roman" pitchFamily="18" charset="0"/>
                </a:rPr>
                <a:t>Collective</a:t>
              </a:r>
            </a:p>
            <a:p>
              <a:pPr algn="ctr" eaLnBrk="0" hangingPunct="0"/>
              <a:r>
                <a:rPr lang="en-US" sz="2800" dirty="0">
                  <a:latin typeface="Times New Roman" pitchFamily="18" charset="0"/>
                </a:rPr>
                <a:t>Invoice</a:t>
              </a:r>
            </a:p>
          </p:txBody>
        </p:sp>
        <p:grpSp>
          <p:nvGrpSpPr>
            <p:cNvPr id="5" name="Group 29"/>
            <p:cNvGrpSpPr>
              <a:grpSpLocks/>
            </p:cNvGrpSpPr>
            <p:nvPr/>
          </p:nvGrpSpPr>
          <p:grpSpPr bwMode="auto">
            <a:xfrm>
              <a:off x="567" y="3556"/>
              <a:ext cx="4901" cy="712"/>
              <a:chOff x="567" y="3556"/>
              <a:chExt cx="4901" cy="712"/>
            </a:xfrm>
          </p:grpSpPr>
          <p:sp>
            <p:nvSpPr>
              <p:cNvPr id="181278" name="Rectangle 30"/>
              <p:cNvSpPr>
                <a:spLocks noChangeArrowheads="1"/>
              </p:cNvSpPr>
              <p:nvPr/>
            </p:nvSpPr>
            <p:spPr bwMode="auto">
              <a:xfrm>
                <a:off x="1828" y="3796"/>
                <a:ext cx="712" cy="232"/>
              </a:xfrm>
              <a:prstGeom prst="rect">
                <a:avLst/>
              </a:prstGeom>
              <a:solidFill>
                <a:schemeClr val="tx1"/>
              </a:solidFill>
              <a:ln w="12700">
                <a:solidFill>
                  <a:schemeClr val="tx1"/>
                </a:solidFill>
                <a:miter lim="800000"/>
                <a:headEnd/>
                <a:tailEnd/>
              </a:ln>
              <a:effectLst/>
            </p:spPr>
            <p:txBody>
              <a:bodyPr wrap="none" lIns="92075" tIns="46038" rIns="92075" bIns="46038" anchor="ctr"/>
              <a:lstStyle/>
              <a:p>
                <a:pPr algn="ctr" eaLnBrk="0" hangingPunct="0"/>
                <a:r>
                  <a:rPr lang="en-US" sz="2800">
                    <a:solidFill>
                      <a:schemeClr val="bg2"/>
                    </a:solidFill>
                    <a:latin typeface="Times New Roman" pitchFamily="18" charset="0"/>
                  </a:rPr>
                  <a:t>Order</a:t>
                </a:r>
              </a:p>
            </p:txBody>
          </p:sp>
          <p:sp>
            <p:nvSpPr>
              <p:cNvPr id="181279" name="AutoShape 31"/>
              <p:cNvSpPr>
                <a:spLocks noChangeArrowheads="1"/>
              </p:cNvSpPr>
              <p:nvPr/>
            </p:nvSpPr>
            <p:spPr bwMode="auto">
              <a:xfrm>
                <a:off x="3120" y="3744"/>
                <a:ext cx="960" cy="336"/>
              </a:xfrm>
              <a:prstGeom prst="roundRect">
                <a:avLst>
                  <a:gd name="adj" fmla="val 12495"/>
                </a:avLst>
              </a:prstGeom>
              <a:solidFill>
                <a:schemeClr val="hlink"/>
              </a:solidFill>
              <a:ln w="9525">
                <a:noFill/>
                <a:round/>
                <a:headEnd/>
                <a:tailEnd/>
              </a:ln>
              <a:effectLst/>
            </p:spPr>
            <p:txBody>
              <a:bodyPr wrap="none" lIns="92075" tIns="46038" rIns="92075" bIns="46038" anchor="ctr"/>
              <a:lstStyle/>
              <a:p>
                <a:pPr algn="ctr" eaLnBrk="0" hangingPunct="0"/>
                <a:r>
                  <a:rPr lang="en-US" sz="2800">
                    <a:latin typeface="Times New Roman" pitchFamily="18" charset="0"/>
                  </a:rPr>
                  <a:t>Delivery</a:t>
                </a:r>
              </a:p>
            </p:txBody>
          </p:sp>
          <p:sp>
            <p:nvSpPr>
              <p:cNvPr id="181280" name="AutoShape 32"/>
              <p:cNvSpPr>
                <a:spLocks noChangeArrowheads="1"/>
              </p:cNvSpPr>
              <p:nvPr/>
            </p:nvSpPr>
            <p:spPr bwMode="auto">
              <a:xfrm>
                <a:off x="4516" y="3556"/>
                <a:ext cx="952" cy="328"/>
              </a:xfrm>
              <a:prstGeom prst="octagon">
                <a:avLst>
                  <a:gd name="adj" fmla="val 29282"/>
                </a:avLst>
              </a:prstGeom>
              <a:solidFill>
                <a:schemeClr val="tx2"/>
              </a:solidFill>
              <a:ln w="12700">
                <a:solidFill>
                  <a:schemeClr val="tx1"/>
                </a:solidFill>
                <a:miter lim="800000"/>
                <a:headEnd/>
                <a:tailEnd/>
              </a:ln>
              <a:effectLst/>
            </p:spPr>
            <p:txBody>
              <a:bodyPr wrap="none" lIns="92075" tIns="46038" rIns="92075" bIns="46038" anchor="ctr"/>
              <a:lstStyle/>
              <a:p>
                <a:pPr algn="ctr" eaLnBrk="0" hangingPunct="0"/>
                <a:r>
                  <a:rPr lang="en-US" sz="2800">
                    <a:solidFill>
                      <a:schemeClr val="bg2"/>
                    </a:solidFill>
                    <a:latin typeface="Times New Roman" pitchFamily="18" charset="0"/>
                  </a:rPr>
                  <a:t>Invoice</a:t>
                </a:r>
              </a:p>
            </p:txBody>
          </p:sp>
          <p:sp>
            <p:nvSpPr>
              <p:cNvPr id="181281" name="AutoShape 33"/>
              <p:cNvSpPr>
                <a:spLocks noChangeArrowheads="1"/>
              </p:cNvSpPr>
              <p:nvPr/>
            </p:nvSpPr>
            <p:spPr bwMode="auto">
              <a:xfrm>
                <a:off x="4516" y="3940"/>
                <a:ext cx="952" cy="328"/>
              </a:xfrm>
              <a:prstGeom prst="octagon">
                <a:avLst>
                  <a:gd name="adj" fmla="val 29282"/>
                </a:avLst>
              </a:prstGeom>
              <a:solidFill>
                <a:schemeClr val="tx2"/>
              </a:solidFill>
              <a:ln w="12700">
                <a:solidFill>
                  <a:schemeClr val="tx1"/>
                </a:solidFill>
                <a:miter lim="800000"/>
                <a:headEnd/>
                <a:tailEnd/>
              </a:ln>
              <a:effectLst/>
            </p:spPr>
            <p:txBody>
              <a:bodyPr wrap="none" lIns="92075" tIns="46038" rIns="92075" bIns="46038" anchor="ctr"/>
              <a:lstStyle/>
              <a:p>
                <a:pPr algn="ctr" eaLnBrk="0" hangingPunct="0"/>
                <a:r>
                  <a:rPr lang="en-US" sz="2800">
                    <a:solidFill>
                      <a:schemeClr val="bg2"/>
                    </a:solidFill>
                    <a:latin typeface="Times New Roman" pitchFamily="18" charset="0"/>
                  </a:rPr>
                  <a:t>Invoice</a:t>
                </a:r>
              </a:p>
            </p:txBody>
          </p:sp>
          <p:sp>
            <p:nvSpPr>
              <p:cNvPr id="181282" name="Line 34"/>
              <p:cNvSpPr>
                <a:spLocks noChangeShapeType="1"/>
              </p:cNvSpPr>
              <p:nvPr/>
            </p:nvSpPr>
            <p:spPr bwMode="auto">
              <a:xfrm>
                <a:off x="2544" y="3936"/>
                <a:ext cx="576"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83" name="Line 35"/>
              <p:cNvSpPr>
                <a:spLocks noChangeShapeType="1"/>
              </p:cNvSpPr>
              <p:nvPr/>
            </p:nvSpPr>
            <p:spPr bwMode="auto">
              <a:xfrm flipV="1">
                <a:off x="4080" y="3744"/>
                <a:ext cx="432" cy="19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84" name="Line 36"/>
              <p:cNvSpPr>
                <a:spLocks noChangeShapeType="1"/>
              </p:cNvSpPr>
              <p:nvPr/>
            </p:nvSpPr>
            <p:spPr bwMode="auto">
              <a:xfrm>
                <a:off x="4080" y="3936"/>
                <a:ext cx="432" cy="19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1285" name="Rectangle 37"/>
              <p:cNvSpPr>
                <a:spLocks noChangeArrowheads="1"/>
              </p:cNvSpPr>
              <p:nvPr/>
            </p:nvSpPr>
            <p:spPr bwMode="auto">
              <a:xfrm>
                <a:off x="567" y="3609"/>
                <a:ext cx="787" cy="596"/>
              </a:xfrm>
              <a:prstGeom prst="rect">
                <a:avLst/>
              </a:prstGeom>
              <a:noFill/>
              <a:ln w="9525">
                <a:noFill/>
                <a:miter lim="800000"/>
                <a:headEnd/>
                <a:tailEnd/>
              </a:ln>
              <a:effectLst/>
            </p:spPr>
            <p:txBody>
              <a:bodyPr wrap="none" lIns="92075" tIns="46038" rIns="92075" bIns="46038">
                <a:spAutoFit/>
              </a:bodyPr>
              <a:lstStyle/>
              <a:p>
                <a:pPr algn="ctr" eaLnBrk="0" hangingPunct="0"/>
                <a:r>
                  <a:rPr lang="en-US" sz="2800">
                    <a:latin typeface="Times New Roman" pitchFamily="18" charset="0"/>
                  </a:rPr>
                  <a:t>Invoice</a:t>
                </a:r>
              </a:p>
              <a:p>
                <a:pPr algn="ctr" eaLnBrk="0" hangingPunct="0"/>
                <a:r>
                  <a:rPr lang="en-US" sz="2800">
                    <a:latin typeface="Times New Roman" pitchFamily="18" charset="0"/>
                  </a:rPr>
                  <a:t>Split</a:t>
                </a:r>
              </a:p>
            </p:txBody>
          </p:sp>
        </p:grpSp>
        <p:sp>
          <p:nvSpPr>
            <p:cNvPr id="181286" name="Line 38"/>
            <p:cNvSpPr>
              <a:spLocks noChangeShapeType="1"/>
            </p:cNvSpPr>
            <p:nvPr/>
          </p:nvSpPr>
          <p:spPr bwMode="auto">
            <a:xfrm>
              <a:off x="0" y="3504"/>
              <a:ext cx="5759" cy="0"/>
            </a:xfrm>
            <a:prstGeom prst="line">
              <a:avLst/>
            </a:prstGeom>
            <a:noFill/>
            <a:ln w="50800">
              <a:solidFill>
                <a:srgbClr val="990066"/>
              </a:solidFill>
              <a:round/>
              <a:headEnd type="none" w="sm" len="sm"/>
              <a:tailEnd type="none" w="sm" len="sm"/>
            </a:ln>
            <a:effectLst/>
          </p:spPr>
          <p:txBody>
            <a:bodyPr wrap="none" anchor="ctr"/>
            <a:lstStyle/>
            <a:p>
              <a:endParaRPr lang="en-US"/>
            </a:p>
          </p:txBody>
        </p:sp>
        <p:sp>
          <p:nvSpPr>
            <p:cNvPr id="181287" name="Line 39"/>
            <p:cNvSpPr>
              <a:spLocks noChangeShapeType="1"/>
            </p:cNvSpPr>
            <p:nvPr/>
          </p:nvSpPr>
          <p:spPr bwMode="auto">
            <a:xfrm>
              <a:off x="1" y="2208"/>
              <a:ext cx="5759" cy="0"/>
            </a:xfrm>
            <a:prstGeom prst="line">
              <a:avLst/>
            </a:prstGeom>
            <a:noFill/>
            <a:ln w="50800">
              <a:solidFill>
                <a:srgbClr val="990066"/>
              </a:solidFill>
              <a:round/>
              <a:headEnd type="none" w="sm" len="sm"/>
              <a:tailEnd type="none" w="sm" len="sm"/>
            </a:ln>
            <a:effectLst/>
          </p:spPr>
          <p:txBody>
            <a:bodyPr wrap="none" anchor="ctr"/>
            <a:lstStyle/>
            <a:p>
              <a:endParaRPr lang="en-US"/>
            </a:p>
          </p:txBody>
        </p:sp>
        <p:sp>
          <p:nvSpPr>
            <p:cNvPr id="181288" name="Line 40"/>
            <p:cNvSpPr>
              <a:spLocks noChangeShapeType="1"/>
            </p:cNvSpPr>
            <p:nvPr/>
          </p:nvSpPr>
          <p:spPr bwMode="auto">
            <a:xfrm>
              <a:off x="1" y="4319"/>
              <a:ext cx="5758" cy="0"/>
            </a:xfrm>
            <a:prstGeom prst="line">
              <a:avLst/>
            </a:prstGeom>
            <a:noFill/>
            <a:ln w="50800">
              <a:solidFill>
                <a:srgbClr val="990066"/>
              </a:solidFill>
              <a:round/>
              <a:headEnd type="none" w="sm" len="sm"/>
              <a:tailEnd type="none" w="sm" len="sm"/>
            </a:ln>
            <a:effectLst/>
          </p:spPr>
          <p:txBody>
            <a:bodyPr wrap="none" anchor="ctr"/>
            <a:lstStyle/>
            <a:p>
              <a:endParaRPr lang="en-US"/>
            </a:p>
          </p:txBody>
        </p:sp>
        <p:sp>
          <p:nvSpPr>
            <p:cNvPr id="181289" name="Line 41"/>
            <p:cNvSpPr>
              <a:spLocks noChangeShapeType="1"/>
            </p:cNvSpPr>
            <p:nvPr/>
          </p:nvSpPr>
          <p:spPr bwMode="auto">
            <a:xfrm>
              <a:off x="1" y="1248"/>
              <a:ext cx="5759" cy="0"/>
            </a:xfrm>
            <a:prstGeom prst="line">
              <a:avLst/>
            </a:prstGeom>
            <a:noFill/>
            <a:ln w="50800">
              <a:solidFill>
                <a:srgbClr val="990066"/>
              </a:solidFill>
              <a:round/>
              <a:headEnd type="none" w="sm" len="sm"/>
              <a:tailEnd type="none" w="sm" len="sm"/>
            </a:ln>
            <a:effectLst/>
          </p:spPr>
          <p:txBody>
            <a:bodyPr wrap="none" anchor="ctr"/>
            <a:lstStyle/>
            <a:p>
              <a:endParaRPr lang="en-US"/>
            </a:p>
          </p:txBody>
        </p:sp>
      </p:grpSp>
    </p:spTree>
    <p:extLst>
      <p:ext uri="{BB962C8B-B14F-4D97-AF65-F5344CB8AC3E}">
        <p14:creationId xmlns:p14="http://schemas.microsoft.com/office/powerpoint/2010/main" val="29562262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Pricing process</a:t>
            </a:r>
          </a:p>
        </p:txBody>
      </p:sp>
      <p:sp>
        <p:nvSpPr>
          <p:cNvPr id="3" name="Content Placeholder 2"/>
          <p:cNvSpPr>
            <a:spLocks noGrp="1"/>
          </p:cNvSpPr>
          <p:nvPr>
            <p:ph idx="1"/>
          </p:nvPr>
        </p:nvSpPr>
        <p:spPr>
          <a:xfrm>
            <a:off x="457200" y="2590800"/>
            <a:ext cx="8305800" cy="3450696"/>
          </a:xfrm>
        </p:spPr>
        <p:txBody>
          <a:bodyPr>
            <a:normAutofit fontScale="92500" lnSpcReduction="10000"/>
          </a:bodyPr>
          <a:lstStyle/>
          <a:p>
            <a:pPr>
              <a:buFont typeface="Wingdings" pitchFamily="2" charset="2"/>
              <a:buChar char="v"/>
            </a:pPr>
            <a:r>
              <a:rPr lang="en-US" sz="4000" dirty="0"/>
              <a:t>Standard pricing calculates the gross price, then applies discounts, surcharges and applicable taxes to arrive at the final price</a:t>
            </a:r>
            <a:br>
              <a:rPr lang="en-US" sz="4000" dirty="0"/>
            </a:br>
            <a:r>
              <a:rPr lang="en-US" sz="4000" dirty="0"/>
              <a:t>Final price = Gross price - Discounts + Surcharges + Taxes</a:t>
            </a:r>
          </a:p>
        </p:txBody>
      </p:sp>
    </p:spTree>
    <p:extLst>
      <p:ext uri="{BB962C8B-B14F-4D97-AF65-F5344CB8AC3E}">
        <p14:creationId xmlns:p14="http://schemas.microsoft.com/office/powerpoint/2010/main" val="20880149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228600" y="152400"/>
            <a:ext cx="8915400" cy="1143000"/>
          </a:xfrm>
          <a:noFill/>
          <a:ln/>
        </p:spPr>
        <p:txBody>
          <a:bodyPr lIns="92075" tIns="46038" rIns="92075" bIns="46038"/>
          <a:lstStyle/>
          <a:p>
            <a:r>
              <a:rPr lang="en-US">
                <a:solidFill>
                  <a:schemeClr val="tx1"/>
                </a:solidFill>
              </a:rPr>
              <a:t>Billing Plans</a:t>
            </a:r>
          </a:p>
        </p:txBody>
      </p:sp>
      <p:sp>
        <p:nvSpPr>
          <p:cNvPr id="187395" name="Rectangle 3"/>
          <p:cNvSpPr>
            <a:spLocks noGrp="1" noChangeArrowheads="1"/>
          </p:cNvSpPr>
          <p:nvPr>
            <p:ph type="body" idx="1"/>
          </p:nvPr>
        </p:nvSpPr>
        <p:spPr>
          <a:noFill/>
          <a:ln/>
        </p:spPr>
        <p:txBody>
          <a:bodyPr lIns="92075" tIns="46038" rIns="92075" bIns="46038">
            <a:normAutofit lnSpcReduction="10000"/>
          </a:bodyPr>
          <a:lstStyle/>
          <a:p>
            <a:pPr>
              <a:lnSpc>
                <a:spcPct val="90000"/>
              </a:lnSpc>
            </a:pPr>
            <a:r>
              <a:rPr lang="en-US" sz="2800"/>
              <a:t>Periodic — total amount for a planned billing period</a:t>
            </a:r>
          </a:p>
          <a:p>
            <a:pPr>
              <a:lnSpc>
                <a:spcPct val="90000"/>
              </a:lnSpc>
            </a:pPr>
            <a:r>
              <a:rPr lang="en-US" sz="2800"/>
              <a:t>Milestone — distributing the total amount over multiple billing dates - typically used with the project system (PS)</a:t>
            </a:r>
          </a:p>
          <a:p>
            <a:pPr>
              <a:lnSpc>
                <a:spcPct val="90000"/>
              </a:lnSpc>
            </a:pPr>
            <a:r>
              <a:rPr lang="en-US" sz="2800"/>
              <a:t>Installment — evenly proportioned amounts and defined payment dates</a:t>
            </a:r>
          </a:p>
          <a:p>
            <a:pPr>
              <a:lnSpc>
                <a:spcPct val="90000"/>
              </a:lnSpc>
            </a:pPr>
            <a:r>
              <a:rPr lang="en-US" sz="2800"/>
              <a:t>Resource related — consumed resources such as service or consulting</a:t>
            </a:r>
          </a:p>
        </p:txBody>
      </p:sp>
    </p:spTree>
    <p:extLst>
      <p:ext uri="{BB962C8B-B14F-4D97-AF65-F5344CB8AC3E}">
        <p14:creationId xmlns:p14="http://schemas.microsoft.com/office/powerpoint/2010/main" val="41931341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AutoShape 2"/>
          <p:cNvSpPr>
            <a:spLocks noChangeArrowheads="1"/>
          </p:cNvSpPr>
          <p:nvPr/>
        </p:nvSpPr>
        <p:spPr bwMode="auto">
          <a:xfrm>
            <a:off x="152400" y="2438400"/>
            <a:ext cx="8750300" cy="2438400"/>
          </a:xfrm>
          <a:prstGeom prst="roundRect">
            <a:avLst>
              <a:gd name="adj" fmla="val 12495"/>
            </a:avLst>
          </a:prstGeom>
          <a:solidFill>
            <a:schemeClr val="accent1"/>
          </a:solidFill>
          <a:ln w="12700">
            <a:solidFill>
              <a:schemeClr val="bg1"/>
            </a:solidFill>
            <a:round/>
            <a:headEnd/>
            <a:tailEnd/>
          </a:ln>
          <a:effectLst/>
        </p:spPr>
        <p:txBody>
          <a:bodyPr wrap="none" anchor="ctr"/>
          <a:lstStyle/>
          <a:p>
            <a:endParaRPr lang="en-US"/>
          </a:p>
        </p:txBody>
      </p:sp>
      <p:sp>
        <p:nvSpPr>
          <p:cNvPr id="189443" name="Rectangle 3"/>
          <p:cNvSpPr>
            <a:spLocks noGrp="1" noChangeArrowheads="1"/>
          </p:cNvSpPr>
          <p:nvPr>
            <p:ph type="title"/>
          </p:nvPr>
        </p:nvSpPr>
        <p:spPr>
          <a:xfrm>
            <a:off x="685800" y="152400"/>
            <a:ext cx="8001000" cy="609600"/>
          </a:xfrm>
          <a:noFill/>
          <a:ln/>
        </p:spPr>
        <p:txBody>
          <a:bodyPr lIns="92075" tIns="46038" rIns="92075" bIns="46038">
            <a:normAutofit fontScale="90000"/>
          </a:bodyPr>
          <a:lstStyle/>
          <a:p>
            <a:r>
              <a:rPr lang="en-US">
                <a:solidFill>
                  <a:schemeClr val="tx1"/>
                </a:solidFill>
              </a:rPr>
              <a:t>SD  Milestone Billing</a:t>
            </a:r>
          </a:p>
        </p:txBody>
      </p:sp>
      <p:sp>
        <p:nvSpPr>
          <p:cNvPr id="189444" name="Rectangle 4"/>
          <p:cNvSpPr>
            <a:spLocks noChangeArrowheads="1"/>
          </p:cNvSpPr>
          <p:nvPr/>
        </p:nvSpPr>
        <p:spPr bwMode="auto">
          <a:xfrm>
            <a:off x="1828800" y="2590800"/>
            <a:ext cx="6913563" cy="2060575"/>
          </a:xfrm>
          <a:prstGeom prst="rect">
            <a:avLst/>
          </a:prstGeom>
          <a:solidFill>
            <a:srgbClr val="FFFF66"/>
          </a:solidFill>
          <a:ln w="12700">
            <a:solidFill>
              <a:schemeClr val="tx1"/>
            </a:solidFill>
            <a:miter lim="800000"/>
            <a:headEnd/>
            <a:tailEnd/>
          </a:ln>
          <a:effectLst/>
        </p:spPr>
        <p:txBody>
          <a:bodyPr lIns="92075" tIns="46038" rIns="92075" bIns="46038">
            <a:spAutoFit/>
          </a:bodyPr>
          <a:lstStyle/>
          <a:p>
            <a:pPr defTabSz="381000" eaLnBrk="0" hangingPunct="0">
              <a:tabLst>
                <a:tab pos="1333500" algn="l"/>
                <a:tab pos="1524000" algn="l"/>
                <a:tab pos="2857500" algn="l"/>
              </a:tabLst>
            </a:pPr>
            <a:r>
              <a:rPr lang="en-US" sz="1600" b="1">
                <a:solidFill>
                  <a:srgbClr val="000000"/>
                </a:solidFill>
              </a:rPr>
              <a:t>Billing 	Description	%		Value	Billing	Milestone	Billing</a:t>
            </a:r>
          </a:p>
          <a:p>
            <a:pPr defTabSz="381000" eaLnBrk="0" hangingPunct="0">
              <a:tabLst>
                <a:tab pos="1333500" algn="l"/>
                <a:tab pos="1524000" algn="l"/>
                <a:tab pos="2857500" algn="l"/>
              </a:tabLst>
            </a:pPr>
            <a:r>
              <a:rPr lang="en-US" sz="1600" b="1">
                <a:solidFill>
                  <a:srgbClr val="000000"/>
                </a:solidFill>
              </a:rPr>
              <a:t>date							block				status</a:t>
            </a:r>
          </a:p>
          <a:p>
            <a:pPr defTabSz="381000" eaLnBrk="0" hangingPunct="0">
              <a:tabLst>
                <a:tab pos="1333500" algn="l"/>
                <a:tab pos="1524000" algn="l"/>
                <a:tab pos="2857500" algn="l"/>
              </a:tabLst>
            </a:pPr>
            <a:r>
              <a:rPr lang="en-US" sz="1600" b="1">
                <a:solidFill>
                  <a:srgbClr val="000000"/>
                </a:solidFill>
              </a:rPr>
              <a:t>11/20/96	Contract	10	30,000	    -		      x		    x</a:t>
            </a:r>
          </a:p>
          <a:p>
            <a:pPr defTabSz="381000" eaLnBrk="0" hangingPunct="0">
              <a:tabLst>
                <a:tab pos="1333500" algn="l"/>
                <a:tab pos="1524000" algn="l"/>
                <a:tab pos="2857500" algn="l"/>
              </a:tabLst>
            </a:pPr>
            <a:r>
              <a:rPr lang="en-US" sz="1600" b="1">
                <a:solidFill>
                  <a:srgbClr val="000000"/>
                </a:solidFill>
              </a:rPr>
              <a:t>01/20/97	Assembly	40    120,000	    -	 	      x		    x</a:t>
            </a:r>
          </a:p>
          <a:p>
            <a:pPr defTabSz="381000" eaLnBrk="0" hangingPunct="0">
              <a:tabLst>
                <a:tab pos="1333500" algn="l"/>
                <a:tab pos="1524000" algn="l"/>
                <a:tab pos="2857500" algn="l"/>
              </a:tabLst>
            </a:pPr>
            <a:r>
              <a:rPr lang="en-US" sz="1600" b="1">
                <a:solidFill>
                  <a:srgbClr val="000000"/>
                </a:solidFill>
              </a:rPr>
              <a:t>04/20/97	Operational	40    120,000	    x		      x</a:t>
            </a:r>
          </a:p>
          <a:p>
            <a:pPr defTabSz="381000" eaLnBrk="0" hangingPunct="0">
              <a:tabLst>
                <a:tab pos="1333500" algn="l"/>
                <a:tab pos="1524000" algn="l"/>
                <a:tab pos="2857500" algn="l"/>
              </a:tabLst>
            </a:pPr>
            <a:r>
              <a:rPr lang="en-US" sz="1600" b="1">
                <a:solidFill>
                  <a:srgbClr val="000000"/>
                </a:solidFill>
              </a:rPr>
              <a:t>05/20/97	Acceptance	10	30,000	    x		      x</a:t>
            </a:r>
          </a:p>
          <a:p>
            <a:pPr defTabSz="381000" eaLnBrk="0" hangingPunct="0">
              <a:tabLst>
                <a:tab pos="1333500" algn="l"/>
                <a:tab pos="1524000" algn="l"/>
                <a:tab pos="2857500" algn="l"/>
              </a:tabLst>
            </a:pPr>
            <a:r>
              <a:rPr lang="en-US" sz="1600" b="1">
                <a:solidFill>
                  <a:srgbClr val="000000"/>
                </a:solidFill>
              </a:rPr>
              <a:t>06/20/97	Final invoice	--		  - -		    x</a:t>
            </a:r>
          </a:p>
        </p:txBody>
      </p:sp>
      <p:grpSp>
        <p:nvGrpSpPr>
          <p:cNvPr id="2" name="Group 5"/>
          <p:cNvGrpSpPr>
            <a:grpSpLocks/>
          </p:cNvGrpSpPr>
          <p:nvPr/>
        </p:nvGrpSpPr>
        <p:grpSpPr bwMode="auto">
          <a:xfrm>
            <a:off x="152400" y="1073150"/>
            <a:ext cx="8756650" cy="1054100"/>
            <a:chOff x="196" y="676"/>
            <a:chExt cx="5416" cy="664"/>
          </a:xfrm>
        </p:grpSpPr>
        <p:sp>
          <p:nvSpPr>
            <p:cNvPr id="189446" name="AutoShape 6"/>
            <p:cNvSpPr>
              <a:spLocks noChangeArrowheads="1"/>
            </p:cNvSpPr>
            <p:nvPr/>
          </p:nvSpPr>
          <p:spPr bwMode="auto">
            <a:xfrm>
              <a:off x="196" y="676"/>
              <a:ext cx="5416" cy="664"/>
            </a:xfrm>
            <a:prstGeom prst="roundRect">
              <a:avLst>
                <a:gd name="adj" fmla="val 12495"/>
              </a:avLst>
            </a:prstGeom>
            <a:solidFill>
              <a:schemeClr val="accent1"/>
            </a:solidFill>
            <a:ln w="12700">
              <a:solidFill>
                <a:schemeClr val="bg1"/>
              </a:solidFill>
              <a:round/>
              <a:headEnd/>
              <a:tailEnd/>
            </a:ln>
            <a:effectLst/>
          </p:spPr>
          <p:txBody>
            <a:bodyPr wrap="none" anchor="ctr"/>
            <a:lstStyle/>
            <a:p>
              <a:endParaRPr lang="en-US"/>
            </a:p>
          </p:txBody>
        </p:sp>
        <p:sp>
          <p:nvSpPr>
            <p:cNvPr id="189447" name="Rectangle 7"/>
            <p:cNvSpPr>
              <a:spLocks noChangeArrowheads="1"/>
            </p:cNvSpPr>
            <p:nvPr/>
          </p:nvSpPr>
          <p:spPr bwMode="auto">
            <a:xfrm>
              <a:off x="1296" y="801"/>
              <a:ext cx="4176" cy="404"/>
            </a:xfrm>
            <a:prstGeom prst="rect">
              <a:avLst/>
            </a:prstGeom>
            <a:noFill/>
            <a:ln w="9525">
              <a:noFill/>
              <a:miter lim="800000"/>
              <a:headEnd/>
              <a:tailEnd/>
            </a:ln>
            <a:effectLst/>
          </p:spPr>
          <p:txBody>
            <a:bodyPr lIns="92075" tIns="46038" rIns="92075" bIns="46038">
              <a:spAutoFit/>
            </a:bodyPr>
            <a:lstStyle/>
            <a:p>
              <a:pPr defTabSz="227013" eaLnBrk="0" hangingPunct="0"/>
              <a:r>
                <a:rPr lang="en-US">
                  <a:solidFill>
                    <a:srgbClr val="000000"/>
                  </a:solidFill>
                </a:rPr>
                <a:t>Sold-to	:  QAZ Industries				Delivery Date	:  06/20/97</a:t>
              </a:r>
            </a:p>
            <a:p>
              <a:pPr defTabSz="227013" eaLnBrk="0" hangingPunct="0"/>
              <a:r>
                <a:rPr lang="en-US">
                  <a:solidFill>
                    <a:srgbClr val="000000"/>
                  </a:solidFill>
                </a:rPr>
                <a:t>Material	:  546-dk1 Generator		Price					:  $300,000</a:t>
              </a:r>
            </a:p>
          </p:txBody>
        </p:sp>
      </p:grpSp>
      <p:sp>
        <p:nvSpPr>
          <p:cNvPr id="189448" name="AutoShape 8"/>
          <p:cNvSpPr>
            <a:spLocks noChangeArrowheads="1"/>
          </p:cNvSpPr>
          <p:nvPr/>
        </p:nvSpPr>
        <p:spPr bwMode="auto">
          <a:xfrm>
            <a:off x="381000" y="1219200"/>
            <a:ext cx="1141413" cy="749300"/>
          </a:xfrm>
          <a:prstGeom prst="homePlate">
            <a:avLst>
              <a:gd name="adj" fmla="val 50777"/>
            </a:avLst>
          </a:prstGeom>
          <a:solidFill>
            <a:srgbClr val="9999FF"/>
          </a:solidFill>
          <a:ln w="12700">
            <a:solidFill>
              <a:srgbClr val="000000"/>
            </a:solidFill>
            <a:miter lim="800000"/>
            <a:headEnd/>
            <a:tailEnd/>
          </a:ln>
          <a:effectLst/>
        </p:spPr>
        <p:txBody>
          <a:bodyPr wrap="none" lIns="92075" tIns="46038" rIns="92075" bIns="46038" anchor="ctr"/>
          <a:lstStyle/>
          <a:p>
            <a:pPr algn="ctr" eaLnBrk="0" hangingPunct="0"/>
            <a:r>
              <a:rPr lang="en-US" sz="2400">
                <a:solidFill>
                  <a:srgbClr val="000000"/>
                </a:solidFill>
                <a:latin typeface="Times New Roman" pitchFamily="18" charset="0"/>
              </a:rPr>
              <a:t>Sales</a:t>
            </a:r>
          </a:p>
          <a:p>
            <a:pPr algn="ctr" eaLnBrk="0" hangingPunct="0"/>
            <a:r>
              <a:rPr lang="en-US" sz="2400">
                <a:solidFill>
                  <a:srgbClr val="000000"/>
                </a:solidFill>
                <a:latin typeface="Times New Roman" pitchFamily="18" charset="0"/>
              </a:rPr>
              <a:t>Order</a:t>
            </a:r>
          </a:p>
        </p:txBody>
      </p:sp>
      <p:sp>
        <p:nvSpPr>
          <p:cNvPr id="189449" name="AutoShape 9"/>
          <p:cNvSpPr>
            <a:spLocks noChangeArrowheads="1"/>
          </p:cNvSpPr>
          <p:nvPr/>
        </p:nvSpPr>
        <p:spPr bwMode="auto">
          <a:xfrm>
            <a:off x="304800" y="2743200"/>
            <a:ext cx="1282700" cy="1663700"/>
          </a:xfrm>
          <a:prstGeom prst="homePlate">
            <a:avLst>
              <a:gd name="adj" fmla="val 33333"/>
            </a:avLst>
          </a:prstGeom>
          <a:solidFill>
            <a:srgbClr val="9999FF"/>
          </a:solidFill>
          <a:ln w="12700">
            <a:solidFill>
              <a:srgbClr val="000000"/>
            </a:solidFill>
            <a:miter lim="800000"/>
            <a:headEnd/>
            <a:tailEnd/>
          </a:ln>
          <a:effectLst/>
        </p:spPr>
        <p:txBody>
          <a:bodyPr wrap="none" lIns="92075" tIns="46038" rIns="92075" bIns="46038" anchor="ctr"/>
          <a:lstStyle/>
          <a:p>
            <a:pPr algn="ctr" eaLnBrk="0" hangingPunct="0"/>
            <a:r>
              <a:rPr lang="en-US" sz="2400">
                <a:solidFill>
                  <a:srgbClr val="000000"/>
                </a:solidFill>
                <a:latin typeface="Times New Roman" pitchFamily="18" charset="0"/>
              </a:rPr>
              <a:t>Billing</a:t>
            </a:r>
          </a:p>
          <a:p>
            <a:pPr algn="ctr" eaLnBrk="0" hangingPunct="0"/>
            <a:r>
              <a:rPr lang="en-US" sz="2400">
                <a:solidFill>
                  <a:srgbClr val="000000"/>
                </a:solidFill>
                <a:latin typeface="Times New Roman" pitchFamily="18" charset="0"/>
              </a:rPr>
              <a:t>Plan</a:t>
            </a:r>
          </a:p>
        </p:txBody>
      </p:sp>
      <p:sp>
        <p:nvSpPr>
          <p:cNvPr id="189450" name="Line 10"/>
          <p:cNvSpPr>
            <a:spLocks noChangeShapeType="1"/>
          </p:cNvSpPr>
          <p:nvPr/>
        </p:nvSpPr>
        <p:spPr bwMode="auto">
          <a:xfrm>
            <a:off x="1828800" y="3352800"/>
            <a:ext cx="6934200" cy="0"/>
          </a:xfrm>
          <a:prstGeom prst="line">
            <a:avLst/>
          </a:prstGeom>
          <a:noFill/>
          <a:ln w="12700">
            <a:solidFill>
              <a:srgbClr val="000000"/>
            </a:solidFill>
            <a:round/>
            <a:headEnd type="none" w="sm" len="sm"/>
            <a:tailEnd type="none" w="sm" len="sm"/>
          </a:ln>
          <a:effectLst/>
        </p:spPr>
        <p:txBody>
          <a:bodyPr wrap="none" anchor="ctr"/>
          <a:lstStyle/>
          <a:p>
            <a:endParaRPr lang="en-US"/>
          </a:p>
        </p:txBody>
      </p:sp>
    </p:spTree>
    <p:extLst>
      <p:ext uri="{BB962C8B-B14F-4D97-AF65-F5344CB8AC3E}">
        <p14:creationId xmlns:p14="http://schemas.microsoft.com/office/powerpoint/2010/main" val="27839072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4" name="Rectangle 2">
            <a:hlinkClick r:id="rId2" action="ppaction://hlinksldjump"/>
          </p:cNvPr>
          <p:cNvSpPr>
            <a:spLocks noChangeArrowheads="1"/>
          </p:cNvSpPr>
          <p:nvPr/>
        </p:nvSpPr>
        <p:spPr bwMode="auto">
          <a:xfrm>
            <a:off x="2108200" y="1270000"/>
            <a:ext cx="4735513" cy="5491163"/>
          </a:xfrm>
          <a:prstGeom prst="rect">
            <a:avLst/>
          </a:prstGeom>
          <a:solidFill>
            <a:schemeClr val="bg2">
              <a:alpha val="50000"/>
            </a:schemeClr>
          </a:solidFill>
          <a:ln>
            <a:noFill/>
          </a:ln>
          <a:effectLst/>
          <a:extLst>
            <a:ext uri="{91240B29-F687-4F45-9708-019B960494DF}">
              <a14:hiddenLine xmlns:a14="http://schemas.microsoft.com/office/drawing/2010/main" w="317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 name="Rectangle 3"/>
          <p:cNvSpPr>
            <a:spLocks noChangeArrowheads="1"/>
          </p:cNvSpPr>
          <p:nvPr/>
        </p:nvSpPr>
        <p:spPr bwMode="gray">
          <a:xfrm>
            <a:off x="2093913" y="777875"/>
            <a:ext cx="1576387" cy="479425"/>
          </a:xfrm>
          <a:prstGeom prst="rect">
            <a:avLst/>
          </a:prstGeom>
          <a:solidFill>
            <a:srgbClr val="981414"/>
          </a:solidFill>
          <a:ln w="12700">
            <a:solidFill>
              <a:schemeClr val="bg1"/>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tIns="0" rIns="0" bIns="0" anchor="ctr"/>
          <a:lstStyle/>
          <a:p>
            <a:pPr algn="ctr" eaLnBrk="0" hangingPunct="0"/>
            <a:r>
              <a:rPr lang="en-US" sz="1200">
                <a:solidFill>
                  <a:schemeClr val="bg1"/>
                </a:solidFill>
              </a:rPr>
              <a:t>Financials</a:t>
            </a:r>
          </a:p>
        </p:txBody>
      </p:sp>
      <p:sp>
        <p:nvSpPr>
          <p:cNvPr id="6" name="Rectangle 4"/>
          <p:cNvSpPr>
            <a:spLocks noChangeArrowheads="1"/>
          </p:cNvSpPr>
          <p:nvPr/>
        </p:nvSpPr>
        <p:spPr bwMode="gray">
          <a:xfrm>
            <a:off x="5268913" y="790575"/>
            <a:ext cx="1566862" cy="450850"/>
          </a:xfrm>
          <a:prstGeom prst="rect">
            <a:avLst/>
          </a:prstGeom>
          <a:solidFill>
            <a:srgbClr val="6D9400"/>
          </a:solidFill>
          <a:ln w="12700">
            <a:solidFill>
              <a:schemeClr val="bg1"/>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tIns="0" rIns="0" bIns="0" anchor="ctr"/>
          <a:lstStyle/>
          <a:p>
            <a:pPr algn="ctr" eaLnBrk="0" hangingPunct="0"/>
            <a:r>
              <a:rPr lang="en-US" sz="1200" dirty="0">
                <a:solidFill>
                  <a:srgbClr val="EBEEF9"/>
                </a:solidFill>
              </a:rPr>
              <a:t>Warehouse Management</a:t>
            </a:r>
            <a:endParaRPr lang="en-US" sz="1200" dirty="0"/>
          </a:p>
        </p:txBody>
      </p:sp>
      <p:sp>
        <p:nvSpPr>
          <p:cNvPr id="7" name="Rectangle 5"/>
          <p:cNvSpPr>
            <a:spLocks noChangeArrowheads="1"/>
          </p:cNvSpPr>
          <p:nvPr/>
        </p:nvSpPr>
        <p:spPr bwMode="gray">
          <a:xfrm>
            <a:off x="3681413" y="790575"/>
            <a:ext cx="1576387" cy="450850"/>
          </a:xfrm>
          <a:prstGeom prst="rect">
            <a:avLst/>
          </a:prstGeom>
          <a:solidFill>
            <a:srgbClr val="294A7B"/>
          </a:solidFill>
          <a:ln w="12700">
            <a:solidFill>
              <a:schemeClr val="bg1"/>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tIns="0" rIns="0" bIns="0" anchor="ctr"/>
          <a:lstStyle/>
          <a:p>
            <a:pPr algn="ctr" eaLnBrk="0" hangingPunct="0"/>
            <a:r>
              <a:rPr lang="en-US" sz="1200">
                <a:solidFill>
                  <a:schemeClr val="bg1"/>
                </a:solidFill>
              </a:rPr>
              <a:t>Sales &amp; Distribution</a:t>
            </a:r>
          </a:p>
        </p:txBody>
      </p:sp>
      <p:sp>
        <p:nvSpPr>
          <p:cNvPr id="8" name="Line 6"/>
          <p:cNvSpPr>
            <a:spLocks noChangeShapeType="1"/>
          </p:cNvSpPr>
          <p:nvPr/>
        </p:nvSpPr>
        <p:spPr bwMode="auto">
          <a:xfrm flipV="1">
            <a:off x="7235825" y="4529138"/>
            <a:ext cx="0" cy="211137"/>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Line 7"/>
          <p:cNvSpPr>
            <a:spLocks noChangeShapeType="1"/>
          </p:cNvSpPr>
          <p:nvPr/>
        </p:nvSpPr>
        <p:spPr bwMode="auto">
          <a:xfrm>
            <a:off x="5257800" y="762000"/>
            <a:ext cx="0" cy="5908675"/>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Line 8"/>
          <p:cNvSpPr>
            <a:spLocks noChangeShapeType="1"/>
          </p:cNvSpPr>
          <p:nvPr/>
        </p:nvSpPr>
        <p:spPr bwMode="auto">
          <a:xfrm>
            <a:off x="3654425" y="762000"/>
            <a:ext cx="9525" cy="5857875"/>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 name="Group 16"/>
          <p:cNvGrpSpPr>
            <a:grpSpLocks/>
          </p:cNvGrpSpPr>
          <p:nvPr/>
        </p:nvGrpSpPr>
        <p:grpSpPr bwMode="auto">
          <a:xfrm rot="16200000">
            <a:off x="1475581" y="3017044"/>
            <a:ext cx="576263" cy="142875"/>
            <a:chOff x="1799" y="1802"/>
            <a:chExt cx="1013" cy="91"/>
          </a:xfrm>
        </p:grpSpPr>
        <p:sp>
          <p:nvSpPr>
            <p:cNvPr id="12" name="Line 17"/>
            <p:cNvSpPr>
              <a:spLocks noChangeShapeType="1"/>
            </p:cNvSpPr>
            <p:nvPr/>
          </p:nvSpPr>
          <p:spPr bwMode="auto">
            <a:xfrm>
              <a:off x="1799" y="1844"/>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AutoShape 18">
              <a:hlinkClick r:id="rId3" action="ppaction://hlinksldjump"/>
            </p:cNvPr>
            <p:cNvSpPr>
              <a:spLocks noChangeArrowheads="1"/>
            </p:cNvSpPr>
            <p:nvPr/>
          </p:nvSpPr>
          <p:spPr bwMode="auto">
            <a:xfrm rot="5400000" flipH="1">
              <a:off x="2337" y="1769"/>
              <a:ext cx="91" cy="157"/>
            </a:xfrm>
            <a:prstGeom prst="triangle">
              <a:avLst>
                <a:gd name="adj" fmla="val 50000"/>
              </a:avLst>
            </a:prstGeom>
            <a:solidFill>
              <a:srgbClr val="AD1818"/>
            </a:solidFill>
            <a:ln w="3175">
              <a:solidFill>
                <a:srgbClr val="AD18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 name="AutoShape 19">
              <a:hlinkClick r:id="rId3" action="ppaction://hlinksldjump"/>
            </p:cNvPr>
            <p:cNvSpPr>
              <a:spLocks noChangeArrowheads="1"/>
            </p:cNvSpPr>
            <p:nvPr/>
          </p:nvSpPr>
          <p:spPr bwMode="auto">
            <a:xfrm rot="-5400000">
              <a:off x="2177" y="1769"/>
              <a:ext cx="90" cy="157"/>
            </a:xfrm>
            <a:prstGeom prst="triangle">
              <a:avLst>
                <a:gd name="adj" fmla="val 50000"/>
              </a:avLst>
            </a:prstGeom>
            <a:solidFill>
              <a:srgbClr val="981414"/>
            </a:solidFill>
            <a:ln w="3175">
              <a:solidFill>
                <a:srgbClr val="981414"/>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5" name="Group 20"/>
          <p:cNvGrpSpPr>
            <a:grpSpLocks/>
          </p:cNvGrpSpPr>
          <p:nvPr/>
        </p:nvGrpSpPr>
        <p:grpSpPr bwMode="auto">
          <a:xfrm>
            <a:off x="2916238" y="2441575"/>
            <a:ext cx="1584325" cy="142875"/>
            <a:chOff x="2815" y="3339"/>
            <a:chExt cx="1013" cy="90"/>
          </a:xfrm>
        </p:grpSpPr>
        <p:sp>
          <p:nvSpPr>
            <p:cNvPr id="16" name="Line 21"/>
            <p:cNvSpPr>
              <a:spLocks noChangeShapeType="1"/>
            </p:cNvSpPr>
            <p:nvPr/>
          </p:nvSpPr>
          <p:spPr bwMode="auto">
            <a:xfrm>
              <a:off x="2815" y="3386"/>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AutoShape 22">
              <a:hlinkClick r:id="" action="ppaction://noaction"/>
            </p:cNvPr>
            <p:cNvSpPr>
              <a:spLocks noChangeArrowheads="1"/>
            </p:cNvSpPr>
            <p:nvPr/>
          </p:nvSpPr>
          <p:spPr bwMode="auto">
            <a:xfrm rot="5400000" flipH="1">
              <a:off x="3350" y="3305"/>
              <a:ext cx="90" cy="157"/>
            </a:xfrm>
            <a:prstGeom prst="triangle">
              <a:avLst>
                <a:gd name="adj" fmla="val 50000"/>
              </a:avLst>
            </a:prstGeom>
            <a:solidFill>
              <a:srgbClr val="294A7B"/>
            </a:solidFill>
            <a:ln w="3175">
              <a:solidFill>
                <a:srgbClr val="294A7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 name="AutoShape 23">
              <a:hlinkClick r:id="" action="ppaction://noaction"/>
            </p:cNvPr>
            <p:cNvSpPr>
              <a:spLocks noChangeArrowheads="1"/>
            </p:cNvSpPr>
            <p:nvPr/>
          </p:nvSpPr>
          <p:spPr bwMode="auto">
            <a:xfrm rot="-5400000">
              <a:off x="3189" y="3305"/>
              <a:ext cx="90" cy="157"/>
            </a:xfrm>
            <a:prstGeom prst="triangle">
              <a:avLst>
                <a:gd name="adj" fmla="val 50000"/>
              </a:avLst>
            </a:prstGeom>
            <a:solidFill>
              <a:schemeClr val="hlink"/>
            </a:solidFill>
            <a:ln w="31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9" name="Group 28"/>
          <p:cNvGrpSpPr>
            <a:grpSpLocks/>
          </p:cNvGrpSpPr>
          <p:nvPr/>
        </p:nvGrpSpPr>
        <p:grpSpPr bwMode="auto">
          <a:xfrm rot="16200000">
            <a:off x="5543550" y="1828801"/>
            <a:ext cx="649287" cy="144462"/>
            <a:chOff x="2815" y="3339"/>
            <a:chExt cx="1013" cy="90"/>
          </a:xfrm>
        </p:grpSpPr>
        <p:sp>
          <p:nvSpPr>
            <p:cNvPr id="20" name="Line 29"/>
            <p:cNvSpPr>
              <a:spLocks noChangeShapeType="1"/>
            </p:cNvSpPr>
            <p:nvPr/>
          </p:nvSpPr>
          <p:spPr bwMode="auto">
            <a:xfrm>
              <a:off x="2815" y="3386"/>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 name="AutoShape 30">
              <a:hlinkClick r:id="" action="ppaction://noaction"/>
            </p:cNvPr>
            <p:cNvSpPr>
              <a:spLocks noChangeArrowheads="1"/>
            </p:cNvSpPr>
            <p:nvPr/>
          </p:nvSpPr>
          <p:spPr bwMode="auto">
            <a:xfrm rot="5400000" flipH="1">
              <a:off x="3350" y="3305"/>
              <a:ext cx="90" cy="157"/>
            </a:xfrm>
            <a:prstGeom prst="triangle">
              <a:avLst>
                <a:gd name="adj" fmla="val 50000"/>
              </a:avLst>
            </a:prstGeom>
            <a:solidFill>
              <a:srgbClr val="294A7B"/>
            </a:solidFill>
            <a:ln w="3175">
              <a:solidFill>
                <a:srgbClr val="294A7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 name="AutoShape 31">
              <a:hlinkClick r:id="" action="ppaction://noaction"/>
            </p:cNvPr>
            <p:cNvSpPr>
              <a:spLocks noChangeArrowheads="1"/>
            </p:cNvSpPr>
            <p:nvPr/>
          </p:nvSpPr>
          <p:spPr bwMode="auto">
            <a:xfrm rot="-5400000">
              <a:off x="3189" y="3305"/>
              <a:ext cx="90" cy="157"/>
            </a:xfrm>
            <a:prstGeom prst="triangle">
              <a:avLst>
                <a:gd name="adj" fmla="val 50000"/>
              </a:avLst>
            </a:prstGeom>
            <a:solidFill>
              <a:schemeClr val="hlink"/>
            </a:solidFill>
            <a:ln w="31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23" name="Group 32"/>
          <p:cNvGrpSpPr>
            <a:grpSpLocks/>
          </p:cNvGrpSpPr>
          <p:nvPr/>
        </p:nvGrpSpPr>
        <p:grpSpPr bwMode="auto">
          <a:xfrm rot="16200000">
            <a:off x="7127875" y="4632325"/>
            <a:ext cx="144463" cy="360363"/>
            <a:chOff x="4550" y="1419"/>
            <a:chExt cx="314" cy="91"/>
          </a:xfrm>
        </p:grpSpPr>
        <p:sp>
          <p:nvSpPr>
            <p:cNvPr id="24" name="AutoShape 33"/>
            <p:cNvSpPr>
              <a:spLocks noChangeArrowheads="1"/>
            </p:cNvSpPr>
            <p:nvPr/>
          </p:nvSpPr>
          <p:spPr bwMode="auto">
            <a:xfrm rot="5400000" flipH="1">
              <a:off x="4740" y="1387"/>
              <a:ext cx="91" cy="156"/>
            </a:xfrm>
            <a:prstGeom prst="triangle">
              <a:avLst>
                <a:gd name="adj" fmla="val 50000"/>
              </a:avLst>
            </a:prstGeom>
            <a:solidFill>
              <a:srgbClr val="6D9400"/>
            </a:solidFill>
            <a:ln w="3175">
              <a:solidFill>
                <a:srgbClr val="6D9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AutoShape 34"/>
            <p:cNvSpPr>
              <a:spLocks noChangeArrowheads="1"/>
            </p:cNvSpPr>
            <p:nvPr/>
          </p:nvSpPr>
          <p:spPr bwMode="auto">
            <a:xfrm rot="-5400000">
              <a:off x="4583" y="1386"/>
              <a:ext cx="91" cy="157"/>
            </a:xfrm>
            <a:prstGeom prst="triangle">
              <a:avLst>
                <a:gd name="adj" fmla="val 50000"/>
              </a:avLst>
            </a:prstGeom>
            <a:solidFill>
              <a:srgbClr val="6B8C00"/>
            </a:solidFill>
            <a:ln w="3175">
              <a:solidFill>
                <a:srgbClr val="6B8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26" name="AutoShape 35"/>
          <p:cNvCxnSpPr>
            <a:cxnSpLocks noChangeShapeType="1"/>
            <a:endCxn id="50" idx="0"/>
          </p:cNvCxnSpPr>
          <p:nvPr/>
        </p:nvCxnSpPr>
        <p:spPr bwMode="auto">
          <a:xfrm flipH="1">
            <a:off x="6848475" y="5173663"/>
            <a:ext cx="387350" cy="317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AutoShape 36"/>
          <p:cNvCxnSpPr>
            <a:cxnSpLocks noChangeShapeType="1"/>
          </p:cNvCxnSpPr>
          <p:nvPr/>
        </p:nvCxnSpPr>
        <p:spPr bwMode="auto">
          <a:xfrm flipH="1">
            <a:off x="5313363" y="2163763"/>
            <a:ext cx="2282825" cy="27781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37"/>
          <p:cNvCxnSpPr>
            <a:cxnSpLocks noChangeShapeType="1"/>
          </p:cNvCxnSpPr>
          <p:nvPr/>
        </p:nvCxnSpPr>
        <p:spPr bwMode="auto">
          <a:xfrm flipV="1">
            <a:off x="1331913" y="3092450"/>
            <a:ext cx="363537" cy="6350"/>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9" name="Group 38"/>
          <p:cNvGrpSpPr>
            <a:grpSpLocks/>
          </p:cNvGrpSpPr>
          <p:nvPr/>
        </p:nvGrpSpPr>
        <p:grpSpPr bwMode="auto">
          <a:xfrm>
            <a:off x="7588250" y="1144588"/>
            <a:ext cx="871538" cy="503237"/>
            <a:chOff x="844" y="2385"/>
            <a:chExt cx="549" cy="329"/>
          </a:xfrm>
        </p:grpSpPr>
        <p:sp>
          <p:nvSpPr>
            <p:cNvPr id="30" name="Rectangle 39"/>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Quotation</a:t>
              </a:r>
            </a:p>
            <a:p>
              <a:pPr>
                <a:spcBef>
                  <a:spcPct val="20000"/>
                </a:spcBef>
                <a:buClr>
                  <a:srgbClr val="F48B00"/>
                </a:buClr>
                <a:buFont typeface="Wingdings" pitchFamily="2" charset="2"/>
                <a:buNone/>
              </a:pPr>
              <a:r>
                <a:rPr lang="en-US" sz="1000" b="0"/>
                <a:t> document</a:t>
              </a:r>
            </a:p>
          </p:txBody>
        </p:sp>
        <p:sp>
          <p:nvSpPr>
            <p:cNvPr id="31" name="Rectangle 40"/>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32" name="AutoShape 42"/>
          <p:cNvCxnSpPr>
            <a:cxnSpLocks noChangeShapeType="1"/>
          </p:cNvCxnSpPr>
          <p:nvPr/>
        </p:nvCxnSpPr>
        <p:spPr bwMode="auto">
          <a:xfrm>
            <a:off x="1339850" y="2019300"/>
            <a:ext cx="2168525" cy="468313"/>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3" name="Group 43"/>
          <p:cNvGrpSpPr>
            <a:grpSpLocks/>
          </p:cNvGrpSpPr>
          <p:nvPr/>
        </p:nvGrpSpPr>
        <p:grpSpPr bwMode="auto">
          <a:xfrm>
            <a:off x="468313" y="1720850"/>
            <a:ext cx="871537" cy="504825"/>
            <a:chOff x="844" y="2385"/>
            <a:chExt cx="549" cy="329"/>
          </a:xfrm>
        </p:grpSpPr>
        <p:sp>
          <p:nvSpPr>
            <p:cNvPr id="34" name="Rectangle 44"/>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Sales Order </a:t>
              </a:r>
            </a:p>
            <a:p>
              <a:pPr>
                <a:spcBef>
                  <a:spcPct val="20000"/>
                </a:spcBef>
                <a:buClr>
                  <a:srgbClr val="F48B00"/>
                </a:buClr>
                <a:buFont typeface="Wingdings" pitchFamily="2" charset="2"/>
                <a:buNone/>
              </a:pPr>
              <a:r>
                <a:rPr lang="en-US" sz="1000" b="0"/>
                <a:t>document</a:t>
              </a:r>
            </a:p>
          </p:txBody>
        </p:sp>
        <p:sp>
          <p:nvSpPr>
            <p:cNvPr id="35" name="Rectangle 45"/>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grpSp>
        <p:nvGrpSpPr>
          <p:cNvPr id="36" name="Group 46"/>
          <p:cNvGrpSpPr>
            <a:grpSpLocks/>
          </p:cNvGrpSpPr>
          <p:nvPr/>
        </p:nvGrpSpPr>
        <p:grpSpPr bwMode="auto">
          <a:xfrm>
            <a:off x="468313" y="5826125"/>
            <a:ext cx="871537" cy="504825"/>
            <a:chOff x="844" y="2385"/>
            <a:chExt cx="549" cy="329"/>
          </a:xfrm>
        </p:grpSpPr>
        <p:sp>
          <p:nvSpPr>
            <p:cNvPr id="37" name="Rectangle 47"/>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Account </a:t>
              </a:r>
            </a:p>
            <a:p>
              <a:pPr>
                <a:spcBef>
                  <a:spcPct val="20000"/>
                </a:spcBef>
                <a:buClr>
                  <a:srgbClr val="F48B00"/>
                </a:buClr>
                <a:buFont typeface="Wingdings" pitchFamily="2" charset="2"/>
                <a:buNone/>
              </a:pPr>
              <a:r>
                <a:rPr lang="en-US" sz="1000" b="0"/>
                <a:t>Balancing</a:t>
              </a:r>
            </a:p>
          </p:txBody>
        </p:sp>
        <p:sp>
          <p:nvSpPr>
            <p:cNvPr id="38" name="Rectangle 48"/>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endParaRPr lang="en-US" sz="800">
                <a:latin typeface="Arial Narrow" pitchFamily="34" charset="0"/>
              </a:endParaRPr>
            </a:p>
          </p:txBody>
        </p:sp>
      </p:grpSp>
      <p:grpSp>
        <p:nvGrpSpPr>
          <p:cNvPr id="39" name="Group 52"/>
          <p:cNvGrpSpPr>
            <a:grpSpLocks/>
          </p:cNvGrpSpPr>
          <p:nvPr/>
        </p:nvGrpSpPr>
        <p:grpSpPr bwMode="auto">
          <a:xfrm>
            <a:off x="7596188" y="3376613"/>
            <a:ext cx="871537" cy="503237"/>
            <a:chOff x="844" y="2385"/>
            <a:chExt cx="549" cy="329"/>
          </a:xfrm>
        </p:grpSpPr>
        <p:sp>
          <p:nvSpPr>
            <p:cNvPr id="40" name="Rectangle 53"/>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Delivery </a:t>
              </a:r>
            </a:p>
            <a:p>
              <a:pPr>
                <a:spcBef>
                  <a:spcPct val="20000"/>
                </a:spcBef>
                <a:buClr>
                  <a:srgbClr val="F48B00"/>
                </a:buClr>
                <a:buFont typeface="Wingdings" pitchFamily="2" charset="2"/>
                <a:buNone/>
              </a:pPr>
              <a:r>
                <a:rPr lang="en-US" sz="1000" b="0"/>
                <a:t>document</a:t>
              </a:r>
            </a:p>
          </p:txBody>
        </p:sp>
        <p:sp>
          <p:nvSpPr>
            <p:cNvPr id="41" name="Rectangle 54"/>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sp>
        <p:nvSpPr>
          <p:cNvPr id="42" name="AutoShape 55">
            <a:hlinkClick r:id="" action="ppaction://hlinkshowjump?jump=nextslide"/>
          </p:cNvPr>
          <p:cNvSpPr>
            <a:spLocks noChangeArrowheads="1"/>
          </p:cNvSpPr>
          <p:nvPr/>
        </p:nvSpPr>
        <p:spPr bwMode="auto">
          <a:xfrm rot="5400000">
            <a:off x="2615407" y="5050631"/>
            <a:ext cx="571500" cy="1554163"/>
          </a:xfrm>
          <a:prstGeom prst="hexagon">
            <a:avLst>
              <a:gd name="adj" fmla="val 25000"/>
              <a:gd name="vf" fmla="val 115470"/>
            </a:avLst>
          </a:prstGeom>
          <a:solidFill>
            <a:srgbClr val="AD181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wrap="none" lIns="0" tIns="0" rIns="0" bIns="0" anchor="ctr" anchorCtr="1"/>
          <a:lstStyle/>
          <a:p>
            <a:pPr algn="ctr" eaLnBrk="0" hangingPunct="0"/>
            <a:r>
              <a:rPr lang="en-US" sz="900">
                <a:solidFill>
                  <a:schemeClr val="bg1"/>
                </a:solidFill>
              </a:rPr>
              <a:t>Billing</a:t>
            </a:r>
          </a:p>
        </p:txBody>
      </p:sp>
      <p:sp>
        <p:nvSpPr>
          <p:cNvPr id="43" name="AutoShape 56">
            <a:hlinkClick r:id="rId4" action="ppaction://hlinksldjump"/>
          </p:cNvPr>
          <p:cNvSpPr>
            <a:spLocks noChangeArrowheads="1"/>
          </p:cNvSpPr>
          <p:nvPr/>
        </p:nvSpPr>
        <p:spPr bwMode="auto">
          <a:xfrm rot="5400000">
            <a:off x="4194175" y="803275"/>
            <a:ext cx="582613" cy="1554163"/>
          </a:xfrm>
          <a:prstGeom prst="hexagon">
            <a:avLst>
              <a:gd name="adj" fmla="val 25000"/>
              <a:gd name="vf" fmla="val 115470"/>
            </a:avLst>
          </a:prstGeom>
          <a:solidFill>
            <a:srgbClr val="294A7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lIns="0" tIns="0" rIns="0" bIns="0" anchor="ctr" anchorCtr="1"/>
          <a:lstStyle/>
          <a:p>
            <a:pPr algn="ctr" eaLnBrk="0" hangingPunct="0">
              <a:lnSpc>
                <a:spcPct val="70000"/>
              </a:lnSpc>
            </a:pPr>
            <a:r>
              <a:rPr lang="en-US" sz="900">
                <a:solidFill>
                  <a:schemeClr val="bg1"/>
                </a:solidFill>
              </a:rPr>
              <a:t>Quotation</a:t>
            </a:r>
          </a:p>
        </p:txBody>
      </p:sp>
      <p:sp>
        <p:nvSpPr>
          <p:cNvPr id="44" name="AutoShape 57">
            <a:hlinkClick r:id="rId5" action="ppaction://hlinksldjump"/>
          </p:cNvPr>
          <p:cNvSpPr>
            <a:spLocks noChangeArrowheads="1"/>
          </p:cNvSpPr>
          <p:nvPr/>
        </p:nvSpPr>
        <p:spPr bwMode="auto">
          <a:xfrm rot="5400000">
            <a:off x="4194175" y="1444625"/>
            <a:ext cx="582613" cy="1554163"/>
          </a:xfrm>
          <a:prstGeom prst="hexagon">
            <a:avLst>
              <a:gd name="adj" fmla="val 25000"/>
              <a:gd name="vf" fmla="val 115470"/>
            </a:avLst>
          </a:prstGeom>
          <a:solidFill>
            <a:srgbClr val="294A7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lIns="0" tIns="0" rIns="0" bIns="0" anchor="ctr" anchorCtr="1"/>
          <a:lstStyle/>
          <a:p>
            <a:pPr algn="ctr" eaLnBrk="0" hangingPunct="0">
              <a:lnSpc>
                <a:spcPct val="80000"/>
              </a:lnSpc>
            </a:pPr>
            <a:r>
              <a:rPr lang="en-US" sz="900">
                <a:solidFill>
                  <a:schemeClr val="bg1"/>
                </a:solidFill>
              </a:rPr>
              <a:t>Sales Order based on quotation ref.</a:t>
            </a:r>
            <a:endParaRPr lang="en-US" sz="1200">
              <a:solidFill>
                <a:schemeClr val="bg1"/>
              </a:solidFill>
            </a:endParaRPr>
          </a:p>
        </p:txBody>
      </p:sp>
      <p:sp>
        <p:nvSpPr>
          <p:cNvPr id="45" name="AutoShape 58"/>
          <p:cNvSpPr>
            <a:spLocks noChangeArrowheads="1"/>
          </p:cNvSpPr>
          <p:nvPr/>
        </p:nvSpPr>
        <p:spPr bwMode="auto">
          <a:xfrm rot="5400000">
            <a:off x="5814219" y="2026444"/>
            <a:ext cx="571500" cy="1554162"/>
          </a:xfrm>
          <a:prstGeom prst="hexagon">
            <a:avLst>
              <a:gd name="adj" fmla="val 25000"/>
              <a:gd name="vf" fmla="val 115470"/>
            </a:avLst>
          </a:prstGeom>
          <a:solidFill>
            <a:srgbClr val="6B8C00"/>
          </a:solidFill>
          <a:ln>
            <a:noFill/>
          </a:ln>
          <a:effectLst>
            <a:outerShdw dist="53882" dir="2700000" algn="ctr" rotWithShape="0">
              <a:schemeClr val="bg2">
                <a:alpha val="50000"/>
              </a:schemeClr>
            </a:outerShdw>
          </a:effectLst>
          <a:extLst>
            <a:ext uri="{91240B29-F687-4F45-9708-019B960494DF}">
              <a14:hiddenLine xmlns:a14="http://schemas.microsoft.com/office/drawing/2010/main" w="12700">
                <a:solidFill>
                  <a:schemeClr val="tx1"/>
                </a:solidFill>
                <a:miter lim="800000"/>
                <a:headEnd/>
                <a:tailEnd/>
              </a14:hiddenLine>
            </a:ext>
          </a:extLst>
        </p:spPr>
        <p:txBody>
          <a:bodyPr rot="10800000" vert="eaVert" wrap="none" lIns="0" tIns="0" rIns="0" bIns="0" anchor="ctr" anchorCtr="1"/>
          <a:lstStyle/>
          <a:p>
            <a:pPr algn="ctr" eaLnBrk="0" hangingPunct="0">
              <a:lnSpc>
                <a:spcPct val="80000"/>
              </a:lnSpc>
            </a:pPr>
            <a:r>
              <a:rPr lang="en-US" sz="900">
                <a:solidFill>
                  <a:schemeClr val="bg1"/>
                </a:solidFill>
              </a:rPr>
              <a:t>Availability check and</a:t>
            </a:r>
          </a:p>
          <a:p>
            <a:pPr algn="ctr" eaLnBrk="0" hangingPunct="0">
              <a:lnSpc>
                <a:spcPct val="80000"/>
              </a:lnSpc>
            </a:pPr>
            <a:r>
              <a:rPr lang="en-US" sz="900">
                <a:solidFill>
                  <a:schemeClr val="bg1"/>
                </a:solidFill>
              </a:rPr>
              <a:t> product allocation </a:t>
            </a:r>
          </a:p>
        </p:txBody>
      </p:sp>
      <p:sp>
        <p:nvSpPr>
          <p:cNvPr id="46" name="AutoShape 59">
            <a:hlinkClick r:id="" action="ppaction://hlinkshowjump?jump=nextslide"/>
          </p:cNvPr>
          <p:cNvSpPr>
            <a:spLocks noChangeArrowheads="1"/>
          </p:cNvSpPr>
          <p:nvPr/>
        </p:nvSpPr>
        <p:spPr bwMode="auto">
          <a:xfrm rot="5400000">
            <a:off x="2572544" y="2597944"/>
            <a:ext cx="571500" cy="1554162"/>
          </a:xfrm>
          <a:prstGeom prst="hexagon">
            <a:avLst>
              <a:gd name="adj" fmla="val 25000"/>
              <a:gd name="vf" fmla="val 115470"/>
            </a:avLst>
          </a:prstGeom>
          <a:solidFill>
            <a:srgbClr val="AD181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wrap="none" lIns="0" tIns="0" rIns="0" bIns="0" anchor="ctr" anchorCtr="1"/>
          <a:lstStyle/>
          <a:p>
            <a:pPr algn="ctr" eaLnBrk="0" hangingPunct="0"/>
            <a:r>
              <a:rPr lang="en-US" sz="900">
                <a:solidFill>
                  <a:schemeClr val="bg1"/>
                </a:solidFill>
              </a:rPr>
              <a:t>Unblock sales order</a:t>
            </a:r>
          </a:p>
        </p:txBody>
      </p:sp>
      <p:sp>
        <p:nvSpPr>
          <p:cNvPr id="47" name="AutoShape 60">
            <a:hlinkClick r:id="" action="ppaction://hlinkshowjump?jump=nextslide"/>
          </p:cNvPr>
          <p:cNvSpPr>
            <a:spLocks noChangeArrowheads="1"/>
          </p:cNvSpPr>
          <p:nvPr/>
        </p:nvSpPr>
        <p:spPr bwMode="auto">
          <a:xfrm rot="5400000">
            <a:off x="2615407" y="2021681"/>
            <a:ext cx="571500" cy="1554163"/>
          </a:xfrm>
          <a:prstGeom prst="hexagon">
            <a:avLst>
              <a:gd name="adj" fmla="val 25000"/>
              <a:gd name="vf" fmla="val 115470"/>
            </a:avLst>
          </a:prstGeom>
          <a:solidFill>
            <a:srgbClr val="AD181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wrap="none" lIns="0" tIns="0" rIns="0" bIns="0" anchor="ctr" anchorCtr="1"/>
          <a:lstStyle/>
          <a:p>
            <a:pPr algn="ctr" eaLnBrk="0" hangingPunct="0"/>
            <a:r>
              <a:rPr lang="en-US" sz="900">
                <a:solidFill>
                  <a:schemeClr val="bg1"/>
                </a:solidFill>
              </a:rPr>
              <a:t>Credit Limit Check</a:t>
            </a:r>
          </a:p>
        </p:txBody>
      </p:sp>
      <p:sp>
        <p:nvSpPr>
          <p:cNvPr id="48" name="AutoShape 61">
            <a:hlinkClick r:id="rId4" action="ppaction://hlinksldjump"/>
          </p:cNvPr>
          <p:cNvSpPr>
            <a:spLocks noChangeArrowheads="1"/>
          </p:cNvSpPr>
          <p:nvPr/>
        </p:nvSpPr>
        <p:spPr bwMode="auto">
          <a:xfrm rot="5400000">
            <a:off x="4194176" y="3179762"/>
            <a:ext cx="582612" cy="1554163"/>
          </a:xfrm>
          <a:prstGeom prst="hexagon">
            <a:avLst>
              <a:gd name="adj" fmla="val 25000"/>
              <a:gd name="vf" fmla="val 115470"/>
            </a:avLst>
          </a:prstGeom>
          <a:solidFill>
            <a:srgbClr val="294A7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lIns="0" tIns="0" rIns="0" bIns="0" anchor="ctr" anchorCtr="1"/>
          <a:lstStyle/>
          <a:p>
            <a:pPr algn="ctr" eaLnBrk="0" hangingPunct="0">
              <a:lnSpc>
                <a:spcPct val="70000"/>
              </a:lnSpc>
            </a:pPr>
            <a:r>
              <a:rPr lang="en-US" sz="900">
                <a:solidFill>
                  <a:schemeClr val="bg1"/>
                </a:solidFill>
              </a:rPr>
              <a:t>Delivery</a:t>
            </a:r>
          </a:p>
        </p:txBody>
      </p:sp>
      <p:sp>
        <p:nvSpPr>
          <p:cNvPr id="49" name="AutoShape 62"/>
          <p:cNvSpPr>
            <a:spLocks noChangeArrowheads="1"/>
          </p:cNvSpPr>
          <p:nvPr/>
        </p:nvSpPr>
        <p:spPr bwMode="auto">
          <a:xfrm rot="5400000">
            <a:off x="5784057" y="3750468"/>
            <a:ext cx="571500" cy="1554163"/>
          </a:xfrm>
          <a:prstGeom prst="hexagon">
            <a:avLst>
              <a:gd name="adj" fmla="val 25000"/>
              <a:gd name="vf" fmla="val 115470"/>
            </a:avLst>
          </a:prstGeom>
          <a:solidFill>
            <a:srgbClr val="6B8C00"/>
          </a:solidFill>
          <a:ln>
            <a:noFill/>
          </a:ln>
          <a:effectLst>
            <a:outerShdw dist="53882" dir="2700000" algn="ctr" rotWithShape="0">
              <a:schemeClr val="bg2">
                <a:alpha val="50000"/>
              </a:schemeClr>
            </a:outerShdw>
          </a:effectLst>
          <a:extLst>
            <a:ext uri="{91240B29-F687-4F45-9708-019B960494DF}">
              <a14:hiddenLine xmlns:a14="http://schemas.microsoft.com/office/drawing/2010/main" w="12700">
                <a:solidFill>
                  <a:schemeClr val="tx1"/>
                </a:solidFill>
                <a:miter lim="800000"/>
                <a:headEnd/>
                <a:tailEnd/>
              </a14:hiddenLine>
            </a:ext>
          </a:extLst>
        </p:spPr>
        <p:txBody>
          <a:bodyPr rot="10800000" vert="eaVert" wrap="none" lIns="0" tIns="0" rIns="0" bIns="0" anchor="ctr" anchorCtr="1"/>
          <a:lstStyle/>
          <a:p>
            <a:pPr algn="ctr" eaLnBrk="0" hangingPunct="0">
              <a:lnSpc>
                <a:spcPct val="80000"/>
              </a:lnSpc>
            </a:pPr>
            <a:r>
              <a:rPr lang="en-US" sz="900">
                <a:solidFill>
                  <a:schemeClr val="bg1"/>
                </a:solidFill>
              </a:rPr>
              <a:t>Picking and confirmation </a:t>
            </a:r>
          </a:p>
        </p:txBody>
      </p:sp>
      <p:sp>
        <p:nvSpPr>
          <p:cNvPr id="50" name="AutoShape 63"/>
          <p:cNvSpPr>
            <a:spLocks noChangeArrowheads="1"/>
          </p:cNvSpPr>
          <p:nvPr/>
        </p:nvSpPr>
        <p:spPr bwMode="auto">
          <a:xfrm rot="5400000">
            <a:off x="5784057" y="4398168"/>
            <a:ext cx="571500" cy="1554163"/>
          </a:xfrm>
          <a:prstGeom prst="hexagon">
            <a:avLst>
              <a:gd name="adj" fmla="val 25000"/>
              <a:gd name="vf" fmla="val 115470"/>
            </a:avLst>
          </a:prstGeom>
          <a:solidFill>
            <a:srgbClr val="6B8C00"/>
          </a:solidFill>
          <a:ln>
            <a:noFill/>
          </a:ln>
          <a:effectLst>
            <a:outerShdw dist="53882" dir="2700000" algn="ctr" rotWithShape="0">
              <a:schemeClr val="bg2">
                <a:alpha val="50000"/>
              </a:schemeClr>
            </a:outerShdw>
          </a:effectLst>
          <a:extLst>
            <a:ext uri="{91240B29-F687-4F45-9708-019B960494DF}">
              <a14:hiddenLine xmlns:a14="http://schemas.microsoft.com/office/drawing/2010/main" w="12700">
                <a:solidFill>
                  <a:schemeClr val="tx1"/>
                </a:solidFill>
                <a:miter lim="800000"/>
                <a:headEnd/>
                <a:tailEnd/>
              </a14:hiddenLine>
            </a:ext>
          </a:extLst>
        </p:spPr>
        <p:txBody>
          <a:bodyPr rot="10800000" vert="eaVert" wrap="none" lIns="0" tIns="0" rIns="0" bIns="0" anchor="ctr" anchorCtr="1"/>
          <a:lstStyle/>
          <a:p>
            <a:pPr algn="ctr" eaLnBrk="0" hangingPunct="0">
              <a:lnSpc>
                <a:spcPct val="80000"/>
              </a:lnSpc>
            </a:pPr>
            <a:r>
              <a:rPr lang="en-US" sz="900">
                <a:solidFill>
                  <a:schemeClr val="bg1"/>
                </a:solidFill>
              </a:rPr>
              <a:t>Packing</a:t>
            </a:r>
          </a:p>
        </p:txBody>
      </p:sp>
      <p:sp>
        <p:nvSpPr>
          <p:cNvPr id="51" name="AutoShape 64"/>
          <p:cNvSpPr>
            <a:spLocks noChangeArrowheads="1"/>
          </p:cNvSpPr>
          <p:nvPr/>
        </p:nvSpPr>
        <p:spPr bwMode="auto">
          <a:xfrm rot="5400000">
            <a:off x="5784057" y="5050631"/>
            <a:ext cx="571500" cy="1554163"/>
          </a:xfrm>
          <a:prstGeom prst="hexagon">
            <a:avLst>
              <a:gd name="adj" fmla="val 25000"/>
              <a:gd name="vf" fmla="val 115470"/>
            </a:avLst>
          </a:prstGeom>
          <a:solidFill>
            <a:srgbClr val="6B8C00"/>
          </a:solidFill>
          <a:ln>
            <a:noFill/>
          </a:ln>
          <a:effectLst>
            <a:outerShdw dist="53882" dir="2700000" algn="ctr" rotWithShape="0">
              <a:schemeClr val="bg2">
                <a:alpha val="50000"/>
              </a:schemeClr>
            </a:outerShdw>
          </a:effectLst>
          <a:extLst>
            <a:ext uri="{91240B29-F687-4F45-9708-019B960494DF}">
              <a14:hiddenLine xmlns:a14="http://schemas.microsoft.com/office/drawing/2010/main" w="12700">
                <a:solidFill>
                  <a:schemeClr val="tx1"/>
                </a:solidFill>
                <a:miter lim="800000"/>
                <a:headEnd/>
                <a:tailEnd/>
              </a14:hiddenLine>
            </a:ext>
          </a:extLst>
        </p:spPr>
        <p:txBody>
          <a:bodyPr rot="10800000" vert="eaVert" wrap="none" lIns="0" tIns="0" rIns="0" bIns="0" anchor="ctr" anchorCtr="1"/>
          <a:lstStyle/>
          <a:p>
            <a:pPr algn="ctr" eaLnBrk="0" hangingPunct="0">
              <a:lnSpc>
                <a:spcPct val="80000"/>
              </a:lnSpc>
            </a:pPr>
            <a:r>
              <a:rPr lang="en-US" sz="900">
                <a:solidFill>
                  <a:schemeClr val="bg1"/>
                </a:solidFill>
              </a:rPr>
              <a:t>Post goods issue </a:t>
            </a:r>
          </a:p>
        </p:txBody>
      </p:sp>
      <p:sp>
        <p:nvSpPr>
          <p:cNvPr id="52" name="AutoShape 65">
            <a:hlinkClick r:id="" action="ppaction://hlinkshowjump?jump=nextslide"/>
          </p:cNvPr>
          <p:cNvSpPr>
            <a:spLocks noChangeArrowheads="1"/>
          </p:cNvSpPr>
          <p:nvPr/>
        </p:nvSpPr>
        <p:spPr bwMode="auto">
          <a:xfrm rot="5400000">
            <a:off x="2615407" y="5622131"/>
            <a:ext cx="571500" cy="1554163"/>
          </a:xfrm>
          <a:prstGeom prst="hexagon">
            <a:avLst>
              <a:gd name="adj" fmla="val 25000"/>
              <a:gd name="vf" fmla="val 115470"/>
            </a:avLst>
          </a:prstGeom>
          <a:solidFill>
            <a:srgbClr val="AD181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wrap="none" lIns="0" tIns="0" rIns="0" bIns="0" anchor="ctr" anchorCtr="1"/>
          <a:lstStyle/>
          <a:p>
            <a:pPr algn="ctr" eaLnBrk="0" hangingPunct="0"/>
            <a:r>
              <a:rPr lang="en-US" sz="900">
                <a:solidFill>
                  <a:schemeClr val="bg1"/>
                </a:solidFill>
              </a:rPr>
              <a:t>Incoming payment</a:t>
            </a:r>
          </a:p>
        </p:txBody>
      </p:sp>
      <p:cxnSp>
        <p:nvCxnSpPr>
          <p:cNvPr id="53" name="AutoShape 66"/>
          <p:cNvCxnSpPr>
            <a:cxnSpLocks noChangeShapeType="1"/>
            <a:endCxn id="44" idx="0"/>
          </p:cNvCxnSpPr>
          <p:nvPr/>
        </p:nvCxnSpPr>
        <p:spPr bwMode="auto">
          <a:xfrm flipH="1" flipV="1">
            <a:off x="5265738" y="2222500"/>
            <a:ext cx="593725" cy="317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AutoShape 68"/>
          <p:cNvCxnSpPr>
            <a:cxnSpLocks noChangeShapeType="1"/>
          </p:cNvCxnSpPr>
          <p:nvPr/>
        </p:nvCxnSpPr>
        <p:spPr bwMode="auto">
          <a:xfrm flipH="1" flipV="1">
            <a:off x="5275263" y="1576388"/>
            <a:ext cx="592137" cy="1587"/>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AutoShape 69"/>
          <p:cNvCxnSpPr>
            <a:cxnSpLocks noChangeShapeType="1"/>
          </p:cNvCxnSpPr>
          <p:nvPr/>
        </p:nvCxnSpPr>
        <p:spPr bwMode="auto">
          <a:xfrm flipH="1">
            <a:off x="5942013" y="1443038"/>
            <a:ext cx="1646237" cy="463550"/>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6" name="Group 70"/>
          <p:cNvGrpSpPr>
            <a:grpSpLocks/>
          </p:cNvGrpSpPr>
          <p:nvPr/>
        </p:nvGrpSpPr>
        <p:grpSpPr bwMode="auto">
          <a:xfrm>
            <a:off x="4500563" y="2441575"/>
            <a:ext cx="1655762" cy="142875"/>
            <a:chOff x="2815" y="3339"/>
            <a:chExt cx="1013" cy="90"/>
          </a:xfrm>
        </p:grpSpPr>
        <p:sp>
          <p:nvSpPr>
            <p:cNvPr id="57" name="Line 71"/>
            <p:cNvSpPr>
              <a:spLocks noChangeShapeType="1"/>
            </p:cNvSpPr>
            <p:nvPr/>
          </p:nvSpPr>
          <p:spPr bwMode="auto">
            <a:xfrm>
              <a:off x="2815" y="3386"/>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 name="AutoShape 72">
              <a:hlinkClick r:id="" action="ppaction://noaction"/>
            </p:cNvPr>
            <p:cNvSpPr>
              <a:spLocks noChangeArrowheads="1"/>
            </p:cNvSpPr>
            <p:nvPr/>
          </p:nvSpPr>
          <p:spPr bwMode="auto">
            <a:xfrm rot="5400000" flipH="1">
              <a:off x="3350" y="3305"/>
              <a:ext cx="90" cy="157"/>
            </a:xfrm>
            <a:prstGeom prst="triangle">
              <a:avLst>
                <a:gd name="adj" fmla="val 50000"/>
              </a:avLst>
            </a:prstGeom>
            <a:solidFill>
              <a:srgbClr val="294A7B"/>
            </a:solidFill>
            <a:ln w="3175">
              <a:solidFill>
                <a:srgbClr val="294A7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AutoShape 73">
              <a:hlinkClick r:id="" action="ppaction://noaction"/>
            </p:cNvPr>
            <p:cNvSpPr>
              <a:spLocks noChangeArrowheads="1"/>
            </p:cNvSpPr>
            <p:nvPr/>
          </p:nvSpPr>
          <p:spPr bwMode="auto">
            <a:xfrm rot="-5400000">
              <a:off x="3189" y="3305"/>
              <a:ext cx="90" cy="157"/>
            </a:xfrm>
            <a:prstGeom prst="triangle">
              <a:avLst>
                <a:gd name="adj" fmla="val 50000"/>
              </a:avLst>
            </a:prstGeom>
            <a:solidFill>
              <a:schemeClr val="hlink"/>
            </a:solidFill>
            <a:ln w="31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0" name="Group 74"/>
          <p:cNvGrpSpPr>
            <a:grpSpLocks/>
          </p:cNvGrpSpPr>
          <p:nvPr/>
        </p:nvGrpSpPr>
        <p:grpSpPr bwMode="auto">
          <a:xfrm>
            <a:off x="7596188" y="1865313"/>
            <a:ext cx="871537" cy="504825"/>
            <a:chOff x="844" y="2385"/>
            <a:chExt cx="549" cy="329"/>
          </a:xfrm>
        </p:grpSpPr>
        <p:sp>
          <p:nvSpPr>
            <p:cNvPr id="61" name="Rectangle 75"/>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Sales Order </a:t>
              </a:r>
            </a:p>
            <a:p>
              <a:pPr>
                <a:spcBef>
                  <a:spcPct val="20000"/>
                </a:spcBef>
                <a:buClr>
                  <a:srgbClr val="F48B00"/>
                </a:buClr>
                <a:buFont typeface="Wingdings" pitchFamily="2" charset="2"/>
                <a:buNone/>
              </a:pPr>
              <a:r>
                <a:rPr lang="en-US" sz="1000" b="0"/>
                <a:t>document</a:t>
              </a:r>
            </a:p>
          </p:txBody>
        </p:sp>
        <p:sp>
          <p:nvSpPr>
            <p:cNvPr id="62" name="Rectangle 76"/>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63" name="AutoShape 77"/>
          <p:cNvCxnSpPr>
            <a:cxnSpLocks noChangeShapeType="1"/>
            <a:stCxn id="47" idx="2"/>
          </p:cNvCxnSpPr>
          <p:nvPr/>
        </p:nvCxnSpPr>
        <p:spPr bwMode="auto">
          <a:xfrm flipH="1">
            <a:off x="1763713" y="2800350"/>
            <a:ext cx="361950" cy="0"/>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 name="AutoShape 78"/>
          <p:cNvCxnSpPr>
            <a:cxnSpLocks noChangeShapeType="1"/>
            <a:stCxn id="46" idx="2"/>
          </p:cNvCxnSpPr>
          <p:nvPr/>
        </p:nvCxnSpPr>
        <p:spPr bwMode="auto">
          <a:xfrm flipH="1" flipV="1">
            <a:off x="1763713" y="3375025"/>
            <a:ext cx="319087" cy="1588"/>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5" name="Group 79"/>
          <p:cNvGrpSpPr>
            <a:grpSpLocks/>
          </p:cNvGrpSpPr>
          <p:nvPr/>
        </p:nvGrpSpPr>
        <p:grpSpPr bwMode="auto">
          <a:xfrm>
            <a:off x="2843213" y="3592513"/>
            <a:ext cx="1657350" cy="142875"/>
            <a:chOff x="1799" y="1802"/>
            <a:chExt cx="1013" cy="91"/>
          </a:xfrm>
        </p:grpSpPr>
        <p:sp>
          <p:nvSpPr>
            <p:cNvPr id="66" name="Line 80"/>
            <p:cNvSpPr>
              <a:spLocks noChangeShapeType="1"/>
            </p:cNvSpPr>
            <p:nvPr/>
          </p:nvSpPr>
          <p:spPr bwMode="auto">
            <a:xfrm>
              <a:off x="1799" y="1844"/>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 name="AutoShape 81">
              <a:hlinkClick r:id="rId3" action="ppaction://hlinksldjump"/>
            </p:cNvPr>
            <p:cNvSpPr>
              <a:spLocks noChangeArrowheads="1"/>
            </p:cNvSpPr>
            <p:nvPr/>
          </p:nvSpPr>
          <p:spPr bwMode="auto">
            <a:xfrm rot="5400000" flipH="1">
              <a:off x="2337" y="1769"/>
              <a:ext cx="91" cy="157"/>
            </a:xfrm>
            <a:prstGeom prst="triangle">
              <a:avLst>
                <a:gd name="adj" fmla="val 50000"/>
              </a:avLst>
            </a:prstGeom>
            <a:solidFill>
              <a:srgbClr val="AD1818"/>
            </a:solidFill>
            <a:ln w="3175">
              <a:solidFill>
                <a:srgbClr val="AD18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 name="AutoShape 82">
              <a:hlinkClick r:id="rId3" action="ppaction://hlinksldjump"/>
            </p:cNvPr>
            <p:cNvSpPr>
              <a:spLocks noChangeArrowheads="1"/>
            </p:cNvSpPr>
            <p:nvPr/>
          </p:nvSpPr>
          <p:spPr bwMode="auto">
            <a:xfrm rot="-5400000">
              <a:off x="2177" y="1769"/>
              <a:ext cx="90" cy="157"/>
            </a:xfrm>
            <a:prstGeom prst="triangle">
              <a:avLst>
                <a:gd name="adj" fmla="val 50000"/>
              </a:avLst>
            </a:prstGeom>
            <a:solidFill>
              <a:srgbClr val="981414"/>
            </a:solidFill>
            <a:ln w="3175">
              <a:solidFill>
                <a:srgbClr val="981414"/>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9" name="Group 83"/>
          <p:cNvGrpSpPr>
            <a:grpSpLocks/>
          </p:cNvGrpSpPr>
          <p:nvPr/>
        </p:nvGrpSpPr>
        <p:grpSpPr bwMode="auto">
          <a:xfrm>
            <a:off x="460375" y="2800350"/>
            <a:ext cx="871538" cy="504825"/>
            <a:chOff x="844" y="2385"/>
            <a:chExt cx="549" cy="329"/>
          </a:xfrm>
        </p:grpSpPr>
        <p:sp>
          <p:nvSpPr>
            <p:cNvPr id="70" name="Rectangle 84"/>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Sales Order </a:t>
              </a:r>
            </a:p>
            <a:p>
              <a:pPr>
                <a:spcBef>
                  <a:spcPct val="20000"/>
                </a:spcBef>
                <a:buClr>
                  <a:srgbClr val="F48B00"/>
                </a:buClr>
                <a:buFont typeface="Wingdings" pitchFamily="2" charset="2"/>
                <a:buNone/>
              </a:pPr>
              <a:r>
                <a:rPr lang="en-US" sz="1000" b="0"/>
                <a:t>document</a:t>
              </a:r>
            </a:p>
          </p:txBody>
        </p:sp>
        <p:sp>
          <p:nvSpPr>
            <p:cNvPr id="71" name="Rectangle 85"/>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grpSp>
        <p:nvGrpSpPr>
          <p:cNvPr id="72" name="Group 86"/>
          <p:cNvGrpSpPr>
            <a:grpSpLocks/>
          </p:cNvGrpSpPr>
          <p:nvPr/>
        </p:nvGrpSpPr>
        <p:grpSpPr bwMode="auto">
          <a:xfrm>
            <a:off x="468313" y="3736975"/>
            <a:ext cx="871537" cy="504825"/>
            <a:chOff x="844" y="2385"/>
            <a:chExt cx="549" cy="329"/>
          </a:xfrm>
        </p:grpSpPr>
        <p:sp>
          <p:nvSpPr>
            <p:cNvPr id="73" name="Rectangle 87"/>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Sales Order </a:t>
              </a:r>
            </a:p>
            <a:p>
              <a:pPr>
                <a:spcBef>
                  <a:spcPct val="20000"/>
                </a:spcBef>
                <a:buClr>
                  <a:srgbClr val="F48B00"/>
                </a:buClr>
                <a:buFont typeface="Wingdings" pitchFamily="2" charset="2"/>
                <a:buNone/>
              </a:pPr>
              <a:r>
                <a:rPr lang="en-US" sz="1000" b="0"/>
                <a:t>document</a:t>
              </a:r>
            </a:p>
          </p:txBody>
        </p:sp>
        <p:sp>
          <p:nvSpPr>
            <p:cNvPr id="74" name="Rectangle 88"/>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75" name="AutoShape 89"/>
          <p:cNvCxnSpPr>
            <a:cxnSpLocks noChangeShapeType="1"/>
          </p:cNvCxnSpPr>
          <p:nvPr/>
        </p:nvCxnSpPr>
        <p:spPr bwMode="auto">
          <a:xfrm flipV="1">
            <a:off x="1339850" y="3738563"/>
            <a:ext cx="2324100" cy="29686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AutoShape 92"/>
          <p:cNvCxnSpPr>
            <a:cxnSpLocks noChangeShapeType="1"/>
            <a:endCxn id="49" idx="0"/>
          </p:cNvCxnSpPr>
          <p:nvPr/>
        </p:nvCxnSpPr>
        <p:spPr bwMode="auto">
          <a:xfrm flipH="1">
            <a:off x="6848475" y="4524375"/>
            <a:ext cx="387350" cy="4763"/>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7" name="Line 93"/>
          <p:cNvSpPr>
            <a:spLocks noChangeShapeType="1"/>
          </p:cNvSpPr>
          <p:nvPr/>
        </p:nvSpPr>
        <p:spPr bwMode="auto">
          <a:xfrm flipV="1">
            <a:off x="7235825" y="4883150"/>
            <a:ext cx="0" cy="287338"/>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8" name="Group 94"/>
          <p:cNvGrpSpPr>
            <a:grpSpLocks/>
          </p:cNvGrpSpPr>
          <p:nvPr/>
        </p:nvGrpSpPr>
        <p:grpSpPr bwMode="auto">
          <a:xfrm>
            <a:off x="4500563" y="4168775"/>
            <a:ext cx="1655762" cy="142875"/>
            <a:chOff x="2815" y="3339"/>
            <a:chExt cx="1013" cy="90"/>
          </a:xfrm>
        </p:grpSpPr>
        <p:sp>
          <p:nvSpPr>
            <p:cNvPr id="79" name="Line 95"/>
            <p:cNvSpPr>
              <a:spLocks noChangeShapeType="1"/>
            </p:cNvSpPr>
            <p:nvPr/>
          </p:nvSpPr>
          <p:spPr bwMode="auto">
            <a:xfrm>
              <a:off x="2815" y="3386"/>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 name="AutoShape 96">
              <a:hlinkClick r:id="" action="ppaction://noaction"/>
            </p:cNvPr>
            <p:cNvSpPr>
              <a:spLocks noChangeArrowheads="1"/>
            </p:cNvSpPr>
            <p:nvPr/>
          </p:nvSpPr>
          <p:spPr bwMode="auto">
            <a:xfrm rot="5400000" flipH="1">
              <a:off x="3350" y="3305"/>
              <a:ext cx="90" cy="157"/>
            </a:xfrm>
            <a:prstGeom prst="triangle">
              <a:avLst>
                <a:gd name="adj" fmla="val 50000"/>
              </a:avLst>
            </a:prstGeom>
            <a:solidFill>
              <a:srgbClr val="294A7B"/>
            </a:solidFill>
            <a:ln w="3175">
              <a:solidFill>
                <a:srgbClr val="294A7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 name="AutoShape 97">
              <a:hlinkClick r:id="" action="ppaction://noaction"/>
            </p:cNvPr>
            <p:cNvSpPr>
              <a:spLocks noChangeArrowheads="1"/>
            </p:cNvSpPr>
            <p:nvPr/>
          </p:nvSpPr>
          <p:spPr bwMode="auto">
            <a:xfrm rot="-5400000">
              <a:off x="3189" y="3305"/>
              <a:ext cx="90" cy="157"/>
            </a:xfrm>
            <a:prstGeom prst="triangle">
              <a:avLst>
                <a:gd name="adj" fmla="val 50000"/>
              </a:avLst>
            </a:prstGeom>
            <a:solidFill>
              <a:schemeClr val="hlink"/>
            </a:solidFill>
            <a:ln w="31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82" name="AutoShape 98"/>
          <p:cNvCxnSpPr>
            <a:cxnSpLocks noChangeShapeType="1"/>
          </p:cNvCxnSpPr>
          <p:nvPr/>
        </p:nvCxnSpPr>
        <p:spPr bwMode="auto">
          <a:xfrm flipH="1">
            <a:off x="5313363" y="3675063"/>
            <a:ext cx="2282825" cy="49371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3" name="Group 99"/>
          <p:cNvGrpSpPr>
            <a:grpSpLocks/>
          </p:cNvGrpSpPr>
          <p:nvPr/>
        </p:nvGrpSpPr>
        <p:grpSpPr bwMode="auto">
          <a:xfrm>
            <a:off x="7596188" y="4530725"/>
            <a:ext cx="871537" cy="503238"/>
            <a:chOff x="844" y="2385"/>
            <a:chExt cx="549" cy="329"/>
          </a:xfrm>
        </p:grpSpPr>
        <p:sp>
          <p:nvSpPr>
            <p:cNvPr id="84" name="Rectangle 100"/>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Delivery </a:t>
              </a:r>
            </a:p>
            <a:p>
              <a:pPr>
                <a:spcBef>
                  <a:spcPct val="20000"/>
                </a:spcBef>
                <a:buClr>
                  <a:srgbClr val="F48B00"/>
                </a:buClr>
                <a:buFont typeface="Wingdings" pitchFamily="2" charset="2"/>
                <a:buNone/>
              </a:pPr>
              <a:r>
                <a:rPr lang="en-US" sz="1000" b="0"/>
                <a:t>document</a:t>
              </a:r>
            </a:p>
          </p:txBody>
        </p:sp>
        <p:sp>
          <p:nvSpPr>
            <p:cNvPr id="85" name="Rectangle 101"/>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86" name="AutoShape 102"/>
          <p:cNvCxnSpPr>
            <a:cxnSpLocks noChangeShapeType="1"/>
          </p:cNvCxnSpPr>
          <p:nvPr/>
        </p:nvCxnSpPr>
        <p:spPr bwMode="auto">
          <a:xfrm flipH="1" flipV="1">
            <a:off x="7381875" y="4813300"/>
            <a:ext cx="214313" cy="1587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7" name="Line 103"/>
          <p:cNvSpPr>
            <a:spLocks noChangeShapeType="1"/>
          </p:cNvSpPr>
          <p:nvPr/>
        </p:nvSpPr>
        <p:spPr bwMode="auto">
          <a:xfrm flipV="1">
            <a:off x="7235825" y="5102225"/>
            <a:ext cx="0" cy="29210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8" name="Group 104"/>
          <p:cNvGrpSpPr>
            <a:grpSpLocks/>
          </p:cNvGrpSpPr>
          <p:nvPr/>
        </p:nvGrpSpPr>
        <p:grpSpPr bwMode="auto">
          <a:xfrm rot="16200000">
            <a:off x="7127875" y="5286375"/>
            <a:ext cx="144463" cy="360363"/>
            <a:chOff x="4550" y="1419"/>
            <a:chExt cx="314" cy="91"/>
          </a:xfrm>
        </p:grpSpPr>
        <p:sp>
          <p:nvSpPr>
            <p:cNvPr id="89" name="AutoShape 105"/>
            <p:cNvSpPr>
              <a:spLocks noChangeArrowheads="1"/>
            </p:cNvSpPr>
            <p:nvPr/>
          </p:nvSpPr>
          <p:spPr bwMode="auto">
            <a:xfrm rot="5400000" flipH="1">
              <a:off x="4740" y="1387"/>
              <a:ext cx="91" cy="156"/>
            </a:xfrm>
            <a:prstGeom prst="triangle">
              <a:avLst>
                <a:gd name="adj" fmla="val 50000"/>
              </a:avLst>
            </a:prstGeom>
            <a:solidFill>
              <a:srgbClr val="6D9400"/>
            </a:solidFill>
            <a:ln w="3175">
              <a:solidFill>
                <a:srgbClr val="6D9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0" name="AutoShape 106"/>
            <p:cNvSpPr>
              <a:spLocks noChangeArrowheads="1"/>
            </p:cNvSpPr>
            <p:nvPr/>
          </p:nvSpPr>
          <p:spPr bwMode="auto">
            <a:xfrm rot="-5400000">
              <a:off x="4583" y="1386"/>
              <a:ext cx="91" cy="157"/>
            </a:xfrm>
            <a:prstGeom prst="triangle">
              <a:avLst>
                <a:gd name="adj" fmla="val 50000"/>
              </a:avLst>
            </a:prstGeom>
            <a:solidFill>
              <a:srgbClr val="6B8C00"/>
            </a:solidFill>
            <a:ln w="3175">
              <a:solidFill>
                <a:srgbClr val="6B8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91" name="AutoShape 107"/>
          <p:cNvCxnSpPr>
            <a:cxnSpLocks noChangeShapeType="1"/>
          </p:cNvCxnSpPr>
          <p:nvPr/>
        </p:nvCxnSpPr>
        <p:spPr bwMode="auto">
          <a:xfrm flipH="1">
            <a:off x="6848475" y="5826125"/>
            <a:ext cx="387350" cy="317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2" name="AutoShape 108"/>
          <p:cNvCxnSpPr>
            <a:cxnSpLocks noChangeShapeType="1"/>
          </p:cNvCxnSpPr>
          <p:nvPr/>
        </p:nvCxnSpPr>
        <p:spPr bwMode="auto">
          <a:xfrm flipH="1">
            <a:off x="6848475" y="5172075"/>
            <a:ext cx="387350" cy="4763"/>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Line 109"/>
          <p:cNvSpPr>
            <a:spLocks noChangeShapeType="1"/>
          </p:cNvSpPr>
          <p:nvPr/>
        </p:nvSpPr>
        <p:spPr bwMode="auto">
          <a:xfrm flipV="1">
            <a:off x="7235825" y="5537200"/>
            <a:ext cx="0" cy="287338"/>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94" name="Group 110"/>
          <p:cNvGrpSpPr>
            <a:grpSpLocks/>
          </p:cNvGrpSpPr>
          <p:nvPr/>
        </p:nvGrpSpPr>
        <p:grpSpPr bwMode="auto">
          <a:xfrm>
            <a:off x="7596188" y="5176838"/>
            <a:ext cx="871537" cy="503237"/>
            <a:chOff x="844" y="2385"/>
            <a:chExt cx="549" cy="329"/>
          </a:xfrm>
        </p:grpSpPr>
        <p:sp>
          <p:nvSpPr>
            <p:cNvPr id="95" name="Rectangle 111"/>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Delivery </a:t>
              </a:r>
            </a:p>
            <a:p>
              <a:pPr>
                <a:spcBef>
                  <a:spcPct val="20000"/>
                </a:spcBef>
                <a:buClr>
                  <a:srgbClr val="F48B00"/>
                </a:buClr>
                <a:buFont typeface="Wingdings" pitchFamily="2" charset="2"/>
                <a:buNone/>
              </a:pPr>
              <a:r>
                <a:rPr lang="en-US" sz="1000" b="0"/>
                <a:t>document</a:t>
              </a:r>
            </a:p>
          </p:txBody>
        </p:sp>
        <p:sp>
          <p:nvSpPr>
            <p:cNvPr id="96" name="Rectangle 112"/>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97" name="AutoShape 113"/>
          <p:cNvCxnSpPr>
            <a:cxnSpLocks noChangeShapeType="1"/>
          </p:cNvCxnSpPr>
          <p:nvPr/>
        </p:nvCxnSpPr>
        <p:spPr bwMode="auto">
          <a:xfrm flipH="1" flipV="1">
            <a:off x="7381875" y="5465763"/>
            <a:ext cx="214313" cy="952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8" name="Group 114"/>
          <p:cNvGrpSpPr>
            <a:grpSpLocks/>
          </p:cNvGrpSpPr>
          <p:nvPr/>
        </p:nvGrpSpPr>
        <p:grpSpPr bwMode="auto">
          <a:xfrm rot="16200000">
            <a:off x="4391819" y="5572919"/>
            <a:ext cx="144463" cy="504825"/>
            <a:chOff x="4550" y="1419"/>
            <a:chExt cx="314" cy="91"/>
          </a:xfrm>
        </p:grpSpPr>
        <p:sp>
          <p:nvSpPr>
            <p:cNvPr id="99" name="AutoShape 115"/>
            <p:cNvSpPr>
              <a:spLocks noChangeArrowheads="1"/>
            </p:cNvSpPr>
            <p:nvPr/>
          </p:nvSpPr>
          <p:spPr bwMode="auto">
            <a:xfrm rot="5400000" flipH="1">
              <a:off x="4740" y="1387"/>
              <a:ext cx="91" cy="156"/>
            </a:xfrm>
            <a:prstGeom prst="triangle">
              <a:avLst>
                <a:gd name="adj" fmla="val 50000"/>
              </a:avLst>
            </a:prstGeom>
            <a:solidFill>
              <a:srgbClr val="6D9400"/>
            </a:solidFill>
            <a:ln w="3175">
              <a:solidFill>
                <a:srgbClr val="6D9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0" name="AutoShape 116"/>
            <p:cNvSpPr>
              <a:spLocks noChangeArrowheads="1"/>
            </p:cNvSpPr>
            <p:nvPr/>
          </p:nvSpPr>
          <p:spPr bwMode="auto">
            <a:xfrm rot="-5400000">
              <a:off x="4583" y="1386"/>
              <a:ext cx="91" cy="157"/>
            </a:xfrm>
            <a:prstGeom prst="triangle">
              <a:avLst>
                <a:gd name="adj" fmla="val 50000"/>
              </a:avLst>
            </a:prstGeom>
            <a:solidFill>
              <a:srgbClr val="6B8C00"/>
            </a:solidFill>
            <a:ln w="3175">
              <a:solidFill>
                <a:srgbClr val="6B8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101" name="AutoShape 117"/>
          <p:cNvCxnSpPr>
            <a:cxnSpLocks noChangeShapeType="1"/>
            <a:stCxn id="51" idx="2"/>
          </p:cNvCxnSpPr>
          <p:nvPr/>
        </p:nvCxnSpPr>
        <p:spPr bwMode="auto">
          <a:xfrm flipH="1" flipV="1">
            <a:off x="4716463" y="5824538"/>
            <a:ext cx="577850" cy="476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AutoShape 118"/>
          <p:cNvCxnSpPr>
            <a:cxnSpLocks noChangeShapeType="1"/>
            <a:endCxn id="42" idx="0"/>
          </p:cNvCxnSpPr>
          <p:nvPr/>
        </p:nvCxnSpPr>
        <p:spPr bwMode="auto">
          <a:xfrm flipH="1">
            <a:off x="3679825" y="5824538"/>
            <a:ext cx="531813" cy="476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03" name="Group 119"/>
          <p:cNvGrpSpPr>
            <a:grpSpLocks/>
          </p:cNvGrpSpPr>
          <p:nvPr/>
        </p:nvGrpSpPr>
        <p:grpSpPr bwMode="auto">
          <a:xfrm rot="16200000">
            <a:off x="1402556" y="6042819"/>
            <a:ext cx="576263" cy="142875"/>
            <a:chOff x="1799" y="1802"/>
            <a:chExt cx="1013" cy="91"/>
          </a:xfrm>
        </p:grpSpPr>
        <p:sp>
          <p:nvSpPr>
            <p:cNvPr id="104" name="Line 120"/>
            <p:cNvSpPr>
              <a:spLocks noChangeShapeType="1"/>
            </p:cNvSpPr>
            <p:nvPr/>
          </p:nvSpPr>
          <p:spPr bwMode="auto">
            <a:xfrm>
              <a:off x="1799" y="1844"/>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5" name="AutoShape 121">
              <a:hlinkClick r:id="rId3" action="ppaction://hlinksldjump"/>
            </p:cNvPr>
            <p:cNvSpPr>
              <a:spLocks noChangeArrowheads="1"/>
            </p:cNvSpPr>
            <p:nvPr/>
          </p:nvSpPr>
          <p:spPr bwMode="auto">
            <a:xfrm rot="5400000" flipH="1">
              <a:off x="2337" y="1769"/>
              <a:ext cx="91" cy="157"/>
            </a:xfrm>
            <a:prstGeom prst="triangle">
              <a:avLst>
                <a:gd name="adj" fmla="val 50000"/>
              </a:avLst>
            </a:prstGeom>
            <a:solidFill>
              <a:srgbClr val="AD1818"/>
            </a:solidFill>
            <a:ln w="3175">
              <a:solidFill>
                <a:srgbClr val="AD18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6" name="AutoShape 122">
              <a:hlinkClick r:id="rId3" action="ppaction://hlinksldjump"/>
            </p:cNvPr>
            <p:cNvSpPr>
              <a:spLocks noChangeArrowheads="1"/>
            </p:cNvSpPr>
            <p:nvPr/>
          </p:nvSpPr>
          <p:spPr bwMode="auto">
            <a:xfrm rot="-5400000">
              <a:off x="2177" y="1769"/>
              <a:ext cx="90" cy="157"/>
            </a:xfrm>
            <a:prstGeom prst="triangle">
              <a:avLst>
                <a:gd name="adj" fmla="val 50000"/>
              </a:avLst>
            </a:prstGeom>
            <a:solidFill>
              <a:srgbClr val="981414"/>
            </a:solidFill>
            <a:ln w="3175">
              <a:solidFill>
                <a:srgbClr val="981414"/>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107" name="AutoShape 123"/>
          <p:cNvCxnSpPr>
            <a:cxnSpLocks noChangeShapeType="1"/>
          </p:cNvCxnSpPr>
          <p:nvPr/>
        </p:nvCxnSpPr>
        <p:spPr bwMode="auto">
          <a:xfrm flipH="1">
            <a:off x="1690688" y="5826125"/>
            <a:ext cx="433387" cy="1588"/>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AutoShape 124"/>
          <p:cNvCxnSpPr>
            <a:cxnSpLocks noChangeShapeType="1"/>
          </p:cNvCxnSpPr>
          <p:nvPr/>
        </p:nvCxnSpPr>
        <p:spPr bwMode="auto">
          <a:xfrm flipH="1">
            <a:off x="1690688" y="6400800"/>
            <a:ext cx="433387" cy="0"/>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AutoShape 125"/>
          <p:cNvCxnSpPr>
            <a:cxnSpLocks noChangeShapeType="1"/>
          </p:cNvCxnSpPr>
          <p:nvPr/>
        </p:nvCxnSpPr>
        <p:spPr bwMode="auto">
          <a:xfrm flipV="1">
            <a:off x="1339850" y="6113463"/>
            <a:ext cx="282575" cy="1111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10" name="Group 126"/>
          <p:cNvGrpSpPr>
            <a:grpSpLocks/>
          </p:cNvGrpSpPr>
          <p:nvPr/>
        </p:nvGrpSpPr>
        <p:grpSpPr bwMode="auto">
          <a:xfrm>
            <a:off x="468313" y="4673600"/>
            <a:ext cx="871537" cy="503238"/>
            <a:chOff x="844" y="2385"/>
            <a:chExt cx="549" cy="329"/>
          </a:xfrm>
        </p:grpSpPr>
        <p:sp>
          <p:nvSpPr>
            <p:cNvPr id="111" name="Rectangle 127"/>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Completed</a:t>
              </a:r>
            </a:p>
            <a:p>
              <a:pPr>
                <a:spcBef>
                  <a:spcPct val="20000"/>
                </a:spcBef>
                <a:buClr>
                  <a:srgbClr val="F48B00"/>
                </a:buClr>
                <a:buFont typeface="Wingdings" pitchFamily="2" charset="2"/>
                <a:buNone/>
              </a:pPr>
              <a:r>
                <a:rPr lang="en-US" sz="1000" b="0"/>
                <a:t>Delivery doc.</a:t>
              </a:r>
            </a:p>
          </p:txBody>
        </p:sp>
        <p:sp>
          <p:nvSpPr>
            <p:cNvPr id="112" name="Rectangle 128"/>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113" name="AutoShape 129"/>
          <p:cNvCxnSpPr>
            <a:cxnSpLocks noChangeShapeType="1"/>
          </p:cNvCxnSpPr>
          <p:nvPr/>
        </p:nvCxnSpPr>
        <p:spPr bwMode="auto">
          <a:xfrm flipH="1" flipV="1">
            <a:off x="1339850" y="4972050"/>
            <a:ext cx="3124200" cy="779463"/>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9683657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0" y="457200"/>
            <a:ext cx="9144000" cy="1143000"/>
          </a:xfrm>
          <a:noFill/>
          <a:ln/>
        </p:spPr>
        <p:txBody>
          <a:bodyPr lIns="92075" tIns="46038" rIns="92075" bIns="46038"/>
          <a:lstStyle/>
          <a:p>
            <a:r>
              <a:rPr lang="en-US"/>
              <a:t> Business Document Types</a:t>
            </a:r>
          </a:p>
        </p:txBody>
      </p:sp>
      <p:sp>
        <p:nvSpPr>
          <p:cNvPr id="133123" name="Rectangle 3"/>
          <p:cNvSpPr>
            <a:spLocks noChangeArrowheads="1"/>
          </p:cNvSpPr>
          <p:nvPr/>
        </p:nvSpPr>
        <p:spPr bwMode="auto">
          <a:xfrm>
            <a:off x="844550" y="1987550"/>
            <a:ext cx="1816100" cy="5969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Inquiry</a:t>
            </a:r>
          </a:p>
        </p:txBody>
      </p:sp>
      <p:sp>
        <p:nvSpPr>
          <p:cNvPr id="133124" name="Rectangle 4"/>
          <p:cNvSpPr>
            <a:spLocks noChangeArrowheads="1"/>
          </p:cNvSpPr>
          <p:nvPr/>
        </p:nvSpPr>
        <p:spPr bwMode="auto">
          <a:xfrm>
            <a:off x="6407150" y="5264150"/>
            <a:ext cx="1892300" cy="6731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Credit Memo</a:t>
            </a:r>
          </a:p>
        </p:txBody>
      </p:sp>
      <p:sp>
        <p:nvSpPr>
          <p:cNvPr id="133125" name="Rectangle 5"/>
          <p:cNvSpPr>
            <a:spLocks noChangeArrowheads="1"/>
          </p:cNvSpPr>
          <p:nvPr/>
        </p:nvSpPr>
        <p:spPr bwMode="auto">
          <a:xfrm>
            <a:off x="4502150" y="1911350"/>
            <a:ext cx="1892300" cy="6731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Returns</a:t>
            </a:r>
          </a:p>
        </p:txBody>
      </p:sp>
      <p:sp>
        <p:nvSpPr>
          <p:cNvPr id="133126" name="Rectangle 6"/>
          <p:cNvSpPr>
            <a:spLocks noChangeArrowheads="1"/>
          </p:cNvSpPr>
          <p:nvPr/>
        </p:nvSpPr>
        <p:spPr bwMode="auto">
          <a:xfrm>
            <a:off x="2667000" y="2590800"/>
            <a:ext cx="1816100" cy="5969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Quotation</a:t>
            </a:r>
          </a:p>
        </p:txBody>
      </p:sp>
      <p:sp>
        <p:nvSpPr>
          <p:cNvPr id="133127" name="Rectangle 7"/>
          <p:cNvSpPr>
            <a:spLocks noChangeArrowheads="1"/>
          </p:cNvSpPr>
          <p:nvPr/>
        </p:nvSpPr>
        <p:spPr bwMode="auto">
          <a:xfrm>
            <a:off x="844550" y="3206750"/>
            <a:ext cx="1816100" cy="6731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Sales Order</a:t>
            </a:r>
          </a:p>
        </p:txBody>
      </p:sp>
      <p:sp>
        <p:nvSpPr>
          <p:cNvPr id="133128" name="Rectangle 8"/>
          <p:cNvSpPr>
            <a:spLocks noChangeArrowheads="1"/>
          </p:cNvSpPr>
          <p:nvPr/>
        </p:nvSpPr>
        <p:spPr bwMode="auto">
          <a:xfrm>
            <a:off x="2673350" y="3892550"/>
            <a:ext cx="1816100" cy="6731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Cash Sale</a:t>
            </a:r>
          </a:p>
        </p:txBody>
      </p:sp>
      <p:sp>
        <p:nvSpPr>
          <p:cNvPr id="133129" name="Rectangle 9"/>
          <p:cNvSpPr>
            <a:spLocks noChangeArrowheads="1"/>
          </p:cNvSpPr>
          <p:nvPr/>
        </p:nvSpPr>
        <p:spPr bwMode="auto">
          <a:xfrm>
            <a:off x="844550" y="4578350"/>
            <a:ext cx="1816100" cy="6731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Rush Order</a:t>
            </a:r>
          </a:p>
        </p:txBody>
      </p:sp>
      <p:sp>
        <p:nvSpPr>
          <p:cNvPr id="133130" name="Rectangle 10"/>
          <p:cNvSpPr>
            <a:spLocks noChangeArrowheads="1"/>
          </p:cNvSpPr>
          <p:nvPr/>
        </p:nvSpPr>
        <p:spPr bwMode="auto">
          <a:xfrm>
            <a:off x="4502150" y="3206750"/>
            <a:ext cx="1892300" cy="6731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Consignment</a:t>
            </a:r>
          </a:p>
        </p:txBody>
      </p:sp>
      <p:sp>
        <p:nvSpPr>
          <p:cNvPr id="133131" name="Rectangle 11"/>
          <p:cNvSpPr>
            <a:spLocks noChangeArrowheads="1"/>
          </p:cNvSpPr>
          <p:nvPr/>
        </p:nvSpPr>
        <p:spPr bwMode="auto">
          <a:xfrm>
            <a:off x="6407150" y="2597150"/>
            <a:ext cx="1816100" cy="5969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Contract</a:t>
            </a:r>
          </a:p>
        </p:txBody>
      </p:sp>
      <p:sp>
        <p:nvSpPr>
          <p:cNvPr id="133132" name="Rectangle 12"/>
          <p:cNvSpPr>
            <a:spLocks noChangeArrowheads="1"/>
          </p:cNvSpPr>
          <p:nvPr/>
        </p:nvSpPr>
        <p:spPr bwMode="auto">
          <a:xfrm>
            <a:off x="6407150" y="3892550"/>
            <a:ext cx="1816100" cy="6731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Scheduling</a:t>
            </a:r>
          </a:p>
          <a:p>
            <a:pPr algn="ctr" eaLnBrk="0" hangingPunct="0"/>
            <a:r>
              <a:rPr lang="en-US" sz="2400" b="1">
                <a:latin typeface="Times New Roman" pitchFamily="18" charset="0"/>
              </a:rPr>
              <a:t>Agreement</a:t>
            </a:r>
          </a:p>
        </p:txBody>
      </p:sp>
      <p:sp>
        <p:nvSpPr>
          <p:cNvPr id="133133" name="Rectangle 13"/>
          <p:cNvSpPr>
            <a:spLocks noChangeArrowheads="1"/>
          </p:cNvSpPr>
          <p:nvPr/>
        </p:nvSpPr>
        <p:spPr bwMode="auto">
          <a:xfrm>
            <a:off x="2673350" y="5264150"/>
            <a:ext cx="1816100" cy="6731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Debit Memo</a:t>
            </a:r>
          </a:p>
        </p:txBody>
      </p:sp>
      <p:sp>
        <p:nvSpPr>
          <p:cNvPr id="133134" name="Rectangle 14"/>
          <p:cNvSpPr>
            <a:spLocks noChangeArrowheads="1"/>
          </p:cNvSpPr>
          <p:nvPr/>
        </p:nvSpPr>
        <p:spPr bwMode="auto">
          <a:xfrm>
            <a:off x="4502150" y="4578350"/>
            <a:ext cx="1892300" cy="673100"/>
          </a:xfrm>
          <a:prstGeom prst="rect">
            <a:avLst/>
          </a:prstGeom>
          <a:solidFill>
            <a:srgbClr val="FFFF99"/>
          </a:solidFill>
          <a:ln w="12700">
            <a:solidFill>
              <a:srgbClr val="990066"/>
            </a:solidFill>
            <a:miter lim="800000"/>
            <a:headEnd/>
            <a:tailEnd/>
          </a:ln>
          <a:effectLst/>
        </p:spPr>
        <p:txBody>
          <a:bodyPr wrap="none" lIns="92075" tIns="46038" rIns="92075" bIns="46038" anchor="ctr"/>
          <a:lstStyle/>
          <a:p>
            <a:pPr algn="ctr" eaLnBrk="0" hangingPunct="0"/>
            <a:r>
              <a:rPr lang="en-US" sz="2400" b="1">
                <a:latin typeface="Times New Roman" pitchFamily="18" charset="0"/>
              </a:rPr>
              <a:t>Returnable</a:t>
            </a:r>
          </a:p>
          <a:p>
            <a:pPr algn="ctr" eaLnBrk="0" hangingPunct="0"/>
            <a:r>
              <a:rPr lang="en-US" sz="2400" b="1">
                <a:latin typeface="Times New Roman" pitchFamily="18" charset="0"/>
              </a:rPr>
              <a:t>Packaging</a:t>
            </a:r>
          </a:p>
        </p:txBody>
      </p:sp>
    </p:spTree>
    <p:extLst>
      <p:ext uri="{BB962C8B-B14F-4D97-AF65-F5344CB8AC3E}">
        <p14:creationId xmlns:p14="http://schemas.microsoft.com/office/powerpoint/2010/main" val="15690297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TextBox 2"/>
          <p:cNvSpPr txBox="1"/>
          <p:nvPr/>
        </p:nvSpPr>
        <p:spPr>
          <a:xfrm>
            <a:off x="5334000" y="2409885"/>
            <a:ext cx="3276600" cy="4524315"/>
          </a:xfrm>
          <a:prstGeom prst="rect">
            <a:avLst/>
          </a:prstGeom>
          <a:noFill/>
        </p:spPr>
        <p:txBody>
          <a:bodyPr wrap="square" rtlCol="0">
            <a:spAutoFit/>
          </a:bodyPr>
          <a:lstStyle/>
          <a:p>
            <a:pPr marL="342900" indent="-342900">
              <a:buFont typeface="Candara" pitchFamily="34" charset="0"/>
              <a:buChar char="*"/>
            </a:pPr>
            <a:r>
              <a:rPr lang="en-US" sz="3600" dirty="0">
                <a:solidFill>
                  <a:schemeClr val="tx2"/>
                </a:solidFill>
              </a:rPr>
              <a:t>Integration of the Module with other Modules</a:t>
            </a:r>
          </a:p>
          <a:p>
            <a:pPr marL="342900" indent="-342900">
              <a:buFont typeface="Candara" pitchFamily="34" charset="0"/>
              <a:buChar char="*"/>
            </a:pPr>
            <a:r>
              <a:rPr lang="en-US" sz="3600" dirty="0">
                <a:solidFill>
                  <a:schemeClr val="tx2"/>
                </a:solidFill>
              </a:rPr>
              <a:t>Supply chain management cycle</a:t>
            </a:r>
          </a:p>
        </p:txBody>
      </p:sp>
      <p:graphicFrame>
        <p:nvGraphicFramePr>
          <p:cNvPr id="4" name="Content Placeholder 5"/>
          <p:cNvGraphicFramePr>
            <a:graphicFrameLocks/>
          </p:cNvGraphicFramePr>
          <p:nvPr>
            <p:extLst>
              <p:ext uri="{D42A27DB-BD31-4B8C-83A1-F6EECF244321}">
                <p14:modId xmlns:p14="http://schemas.microsoft.com/office/powerpoint/2010/main" val="3431221449"/>
              </p:ext>
            </p:extLst>
          </p:nvPr>
        </p:nvGraphicFramePr>
        <p:xfrm>
          <a:off x="-1371600" y="1981200"/>
          <a:ext cx="82296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20897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228600"/>
            <a:ext cx="5029200" cy="6858000"/>
          </a:xfrm>
          <a:prstGeom prst="ellipse">
            <a:avLst/>
          </a:prstGeom>
          <a:ln>
            <a:noFill/>
          </a:ln>
          <a:effectLst>
            <a:softEdge rad="112500"/>
          </a:effectLst>
        </p:spPr>
      </p:pic>
      <p:sp>
        <p:nvSpPr>
          <p:cNvPr id="2" name="Slide Number Placeholder 1"/>
          <p:cNvSpPr>
            <a:spLocks noGrp="1"/>
          </p:cNvSpPr>
          <p:nvPr>
            <p:ph type="sldNum" sz="quarter" idx="12"/>
          </p:nvPr>
        </p:nvSpPr>
        <p:spPr/>
        <p:txBody>
          <a:bodyPr/>
          <a:lstStyle/>
          <a:p>
            <a:pPr>
              <a:defRPr/>
            </a:pPr>
            <a:fld id="{0916CACB-8EF6-4BC2-8517-34C5C7F45593}" type="slidenum">
              <a:rPr lang="en-US" smtClean="0"/>
              <a:pPr>
                <a:defRPr/>
              </a:pPr>
              <a:t>32</a:t>
            </a:fld>
            <a:endParaRPr lang="en-US"/>
          </a:p>
        </p:txBody>
      </p:sp>
    </p:spTree>
    <p:extLst>
      <p:ext uri="{BB962C8B-B14F-4D97-AF65-F5344CB8AC3E}">
        <p14:creationId xmlns:p14="http://schemas.microsoft.com/office/powerpoint/2010/main" val="13106602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0"/>
            <a:ext cx="8229600" cy="3810000"/>
          </a:xfrm>
        </p:spPr>
        <p:txBody>
          <a:bodyPr>
            <a:noAutofit/>
          </a:bodyPr>
          <a:lstStyle/>
          <a:p>
            <a:pPr algn="ctr"/>
            <a:r>
              <a:rPr lang="en-US" sz="13800" dirty="0">
                <a:solidFill>
                  <a:schemeClr val="bg2">
                    <a:lumMod val="50000"/>
                  </a:schemeClr>
                </a:solidFill>
                <a:latin typeface="Bonnet" pitchFamily="2" charset="0"/>
              </a:rPr>
              <a:t>T</a:t>
            </a:r>
            <a:r>
              <a:rPr lang="en-US" sz="9600" dirty="0">
                <a:solidFill>
                  <a:schemeClr val="bg2">
                    <a:lumMod val="50000"/>
                  </a:schemeClr>
                </a:solidFill>
                <a:latin typeface="Arial Black" pitchFamily="34" charset="0"/>
              </a:rPr>
              <a:t>hank</a:t>
            </a:r>
            <a:br>
              <a:rPr lang="en-US" sz="9600" dirty="0">
                <a:solidFill>
                  <a:schemeClr val="bg2">
                    <a:lumMod val="50000"/>
                  </a:schemeClr>
                </a:solidFill>
                <a:latin typeface="Bonnet" pitchFamily="2" charset="0"/>
              </a:rPr>
            </a:br>
            <a:r>
              <a:rPr lang="en-US" sz="13800" dirty="0">
                <a:solidFill>
                  <a:schemeClr val="bg2">
                    <a:lumMod val="50000"/>
                  </a:schemeClr>
                </a:solidFill>
                <a:latin typeface="Bonnet" pitchFamily="2" charset="0"/>
              </a:rPr>
              <a:t>Y</a:t>
            </a:r>
            <a:r>
              <a:rPr lang="en-US" sz="9600" dirty="0">
                <a:solidFill>
                  <a:schemeClr val="bg2">
                    <a:lumMod val="50000"/>
                  </a:schemeClr>
                </a:solidFill>
                <a:latin typeface="Arial Black" pitchFamily="34" charset="0"/>
              </a:rPr>
              <a:t>ou</a:t>
            </a:r>
          </a:p>
        </p:txBody>
      </p:sp>
    </p:spTree>
    <p:extLst>
      <p:ext uri="{BB962C8B-B14F-4D97-AF65-F5344CB8AC3E}">
        <p14:creationId xmlns:p14="http://schemas.microsoft.com/office/powerpoint/2010/main" val="20804805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3122" name="Rectangle 2">
            <a:hlinkClick r:id="rId3" action="ppaction://hlinksldjump"/>
          </p:cNvPr>
          <p:cNvSpPr>
            <a:spLocks noChangeArrowheads="1"/>
          </p:cNvSpPr>
          <p:nvPr/>
        </p:nvSpPr>
        <p:spPr bwMode="auto">
          <a:xfrm>
            <a:off x="2108200" y="1270000"/>
            <a:ext cx="4735513" cy="5491163"/>
          </a:xfrm>
          <a:prstGeom prst="rect">
            <a:avLst/>
          </a:prstGeom>
          <a:solidFill>
            <a:schemeClr val="bg2">
              <a:alpha val="50000"/>
            </a:schemeClr>
          </a:solidFill>
          <a:ln>
            <a:noFill/>
          </a:ln>
          <a:effectLst/>
          <a:extLst>
            <a:ext uri="{91240B29-F687-4F45-9708-019B960494DF}">
              <a14:hiddenLine xmlns:a14="http://schemas.microsoft.com/office/drawing/2010/main" w="317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23" name="Rectangle 3"/>
          <p:cNvSpPr>
            <a:spLocks noChangeArrowheads="1"/>
          </p:cNvSpPr>
          <p:nvPr/>
        </p:nvSpPr>
        <p:spPr bwMode="gray">
          <a:xfrm>
            <a:off x="2093913" y="777875"/>
            <a:ext cx="1576387" cy="479425"/>
          </a:xfrm>
          <a:prstGeom prst="rect">
            <a:avLst/>
          </a:prstGeom>
          <a:solidFill>
            <a:srgbClr val="981414"/>
          </a:solidFill>
          <a:ln w="12700">
            <a:solidFill>
              <a:schemeClr val="bg1"/>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tIns="0" rIns="0" bIns="0" anchor="ctr"/>
          <a:lstStyle/>
          <a:p>
            <a:pPr algn="ctr" eaLnBrk="0" hangingPunct="0"/>
            <a:r>
              <a:rPr lang="en-US" sz="1200">
                <a:solidFill>
                  <a:schemeClr val="bg1"/>
                </a:solidFill>
              </a:rPr>
              <a:t>Financials</a:t>
            </a:r>
          </a:p>
        </p:txBody>
      </p:sp>
      <p:sp>
        <p:nvSpPr>
          <p:cNvPr id="773124" name="Rectangle 4"/>
          <p:cNvSpPr>
            <a:spLocks noChangeArrowheads="1"/>
          </p:cNvSpPr>
          <p:nvPr/>
        </p:nvSpPr>
        <p:spPr bwMode="gray">
          <a:xfrm>
            <a:off x="5268913" y="790575"/>
            <a:ext cx="1566862" cy="450850"/>
          </a:xfrm>
          <a:prstGeom prst="rect">
            <a:avLst/>
          </a:prstGeom>
          <a:solidFill>
            <a:srgbClr val="6D9400"/>
          </a:solidFill>
          <a:ln w="12700">
            <a:solidFill>
              <a:schemeClr val="bg1"/>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tIns="0" rIns="0" bIns="0" anchor="ctr"/>
          <a:lstStyle/>
          <a:p>
            <a:pPr algn="ctr" eaLnBrk="0" hangingPunct="0"/>
            <a:r>
              <a:rPr lang="en-US" sz="1200" dirty="0">
                <a:solidFill>
                  <a:srgbClr val="EBEEF9"/>
                </a:solidFill>
              </a:rPr>
              <a:t>Warehouse Management</a:t>
            </a:r>
            <a:endParaRPr lang="en-US" sz="1200" dirty="0"/>
          </a:p>
        </p:txBody>
      </p:sp>
      <p:sp>
        <p:nvSpPr>
          <p:cNvPr id="773125" name="Rectangle 5"/>
          <p:cNvSpPr>
            <a:spLocks noChangeArrowheads="1"/>
          </p:cNvSpPr>
          <p:nvPr/>
        </p:nvSpPr>
        <p:spPr bwMode="gray">
          <a:xfrm>
            <a:off x="3681413" y="790575"/>
            <a:ext cx="1576387" cy="450850"/>
          </a:xfrm>
          <a:prstGeom prst="rect">
            <a:avLst/>
          </a:prstGeom>
          <a:solidFill>
            <a:srgbClr val="294A7B"/>
          </a:solidFill>
          <a:ln w="12700">
            <a:solidFill>
              <a:schemeClr val="bg1"/>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tIns="0" rIns="0" bIns="0" anchor="ctr"/>
          <a:lstStyle/>
          <a:p>
            <a:pPr algn="ctr" eaLnBrk="0" hangingPunct="0"/>
            <a:r>
              <a:rPr lang="en-US" sz="1200">
                <a:solidFill>
                  <a:schemeClr val="bg1"/>
                </a:solidFill>
              </a:rPr>
              <a:t>Sales &amp; Distribution</a:t>
            </a:r>
          </a:p>
        </p:txBody>
      </p:sp>
      <p:sp>
        <p:nvSpPr>
          <p:cNvPr id="773126" name="Line 6"/>
          <p:cNvSpPr>
            <a:spLocks noChangeShapeType="1"/>
          </p:cNvSpPr>
          <p:nvPr/>
        </p:nvSpPr>
        <p:spPr bwMode="auto">
          <a:xfrm flipV="1">
            <a:off x="7235825" y="4529138"/>
            <a:ext cx="0" cy="211137"/>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27" name="Line 7"/>
          <p:cNvSpPr>
            <a:spLocks noChangeShapeType="1"/>
          </p:cNvSpPr>
          <p:nvPr/>
        </p:nvSpPr>
        <p:spPr bwMode="auto">
          <a:xfrm>
            <a:off x="5257800" y="762000"/>
            <a:ext cx="0" cy="5908675"/>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28" name="Line 8"/>
          <p:cNvSpPr>
            <a:spLocks noChangeShapeType="1"/>
          </p:cNvSpPr>
          <p:nvPr/>
        </p:nvSpPr>
        <p:spPr bwMode="auto">
          <a:xfrm>
            <a:off x="3654425" y="762000"/>
            <a:ext cx="9525" cy="5857875"/>
          </a:xfrm>
          <a:prstGeom prst="line">
            <a:avLst/>
          </a:prstGeom>
          <a:noFill/>
          <a:ln w="381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29" name="Rectangle 9"/>
          <p:cNvSpPr>
            <a:spLocks noGrp="1" noChangeArrowheads="1"/>
          </p:cNvSpPr>
          <p:nvPr>
            <p:ph type="title" idx="4294967295"/>
          </p:nvPr>
        </p:nvSpPr>
        <p:spPr>
          <a:xfrm>
            <a:off x="457200" y="76200"/>
            <a:ext cx="8229600" cy="776096"/>
          </a:xfrm>
        </p:spPr>
        <p:txBody>
          <a:bodyPr>
            <a:normAutofit/>
          </a:bodyPr>
          <a:lstStyle/>
          <a:p>
            <a:r>
              <a:rPr lang="en-US" sz="3600" dirty="0">
                <a:solidFill>
                  <a:schemeClr val="tx1"/>
                </a:solidFill>
              </a:rPr>
              <a:t>Interaction View </a:t>
            </a:r>
            <a:r>
              <a:rPr lang="en-US" sz="1600" dirty="0">
                <a:solidFill>
                  <a:schemeClr val="tx1"/>
                </a:solidFill>
              </a:rPr>
              <a:t>– </a:t>
            </a:r>
            <a:r>
              <a:rPr lang="en-US" sz="3600" dirty="0">
                <a:solidFill>
                  <a:schemeClr val="tx1"/>
                </a:solidFill>
              </a:rPr>
              <a:t>Order – to - Cash</a:t>
            </a:r>
            <a:r>
              <a:rPr lang="en-US" sz="1600" dirty="0">
                <a:solidFill>
                  <a:schemeClr val="tx1"/>
                </a:solidFill>
              </a:rPr>
              <a:t> </a:t>
            </a:r>
          </a:p>
        </p:txBody>
      </p:sp>
      <p:grpSp>
        <p:nvGrpSpPr>
          <p:cNvPr id="773136" name="Group 16"/>
          <p:cNvGrpSpPr>
            <a:grpSpLocks/>
          </p:cNvGrpSpPr>
          <p:nvPr/>
        </p:nvGrpSpPr>
        <p:grpSpPr bwMode="auto">
          <a:xfrm rot="16200000">
            <a:off x="1475581" y="3017044"/>
            <a:ext cx="576263" cy="142875"/>
            <a:chOff x="1799" y="1802"/>
            <a:chExt cx="1013" cy="91"/>
          </a:xfrm>
        </p:grpSpPr>
        <p:sp>
          <p:nvSpPr>
            <p:cNvPr id="773137" name="Line 17"/>
            <p:cNvSpPr>
              <a:spLocks noChangeShapeType="1"/>
            </p:cNvSpPr>
            <p:nvPr/>
          </p:nvSpPr>
          <p:spPr bwMode="auto">
            <a:xfrm>
              <a:off x="1799" y="1844"/>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38" name="AutoShape 18">
              <a:hlinkClick r:id="rId4" action="ppaction://hlinksldjump"/>
            </p:cNvPr>
            <p:cNvSpPr>
              <a:spLocks noChangeArrowheads="1"/>
            </p:cNvSpPr>
            <p:nvPr/>
          </p:nvSpPr>
          <p:spPr bwMode="auto">
            <a:xfrm rot="5400000" flipH="1">
              <a:off x="2337" y="1769"/>
              <a:ext cx="91" cy="157"/>
            </a:xfrm>
            <a:prstGeom prst="triangle">
              <a:avLst>
                <a:gd name="adj" fmla="val 50000"/>
              </a:avLst>
            </a:prstGeom>
            <a:solidFill>
              <a:srgbClr val="AD1818"/>
            </a:solidFill>
            <a:ln w="3175">
              <a:solidFill>
                <a:srgbClr val="AD18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39" name="AutoShape 19">
              <a:hlinkClick r:id="rId4" action="ppaction://hlinksldjump"/>
            </p:cNvPr>
            <p:cNvSpPr>
              <a:spLocks noChangeArrowheads="1"/>
            </p:cNvSpPr>
            <p:nvPr/>
          </p:nvSpPr>
          <p:spPr bwMode="auto">
            <a:xfrm rot="-5400000">
              <a:off x="2177" y="1769"/>
              <a:ext cx="90" cy="157"/>
            </a:xfrm>
            <a:prstGeom prst="triangle">
              <a:avLst>
                <a:gd name="adj" fmla="val 50000"/>
              </a:avLst>
            </a:prstGeom>
            <a:solidFill>
              <a:srgbClr val="981414"/>
            </a:solidFill>
            <a:ln w="3175">
              <a:solidFill>
                <a:srgbClr val="981414"/>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73140" name="Group 20"/>
          <p:cNvGrpSpPr>
            <a:grpSpLocks/>
          </p:cNvGrpSpPr>
          <p:nvPr/>
        </p:nvGrpSpPr>
        <p:grpSpPr bwMode="auto">
          <a:xfrm>
            <a:off x="2916238" y="2441575"/>
            <a:ext cx="1584325" cy="142875"/>
            <a:chOff x="2815" y="3339"/>
            <a:chExt cx="1013" cy="90"/>
          </a:xfrm>
        </p:grpSpPr>
        <p:sp>
          <p:nvSpPr>
            <p:cNvPr id="773141" name="Line 21"/>
            <p:cNvSpPr>
              <a:spLocks noChangeShapeType="1"/>
            </p:cNvSpPr>
            <p:nvPr/>
          </p:nvSpPr>
          <p:spPr bwMode="auto">
            <a:xfrm>
              <a:off x="2815" y="3386"/>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42" name="AutoShape 22">
              <a:hlinkClick r:id="" action="ppaction://noaction"/>
            </p:cNvPr>
            <p:cNvSpPr>
              <a:spLocks noChangeArrowheads="1"/>
            </p:cNvSpPr>
            <p:nvPr/>
          </p:nvSpPr>
          <p:spPr bwMode="auto">
            <a:xfrm rot="5400000" flipH="1">
              <a:off x="3350" y="3305"/>
              <a:ext cx="90" cy="157"/>
            </a:xfrm>
            <a:prstGeom prst="triangle">
              <a:avLst>
                <a:gd name="adj" fmla="val 50000"/>
              </a:avLst>
            </a:prstGeom>
            <a:solidFill>
              <a:srgbClr val="294A7B"/>
            </a:solidFill>
            <a:ln w="3175">
              <a:solidFill>
                <a:srgbClr val="294A7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43" name="AutoShape 23">
              <a:hlinkClick r:id="" action="ppaction://noaction"/>
            </p:cNvPr>
            <p:cNvSpPr>
              <a:spLocks noChangeArrowheads="1"/>
            </p:cNvSpPr>
            <p:nvPr/>
          </p:nvSpPr>
          <p:spPr bwMode="auto">
            <a:xfrm rot="-5400000">
              <a:off x="3189" y="3305"/>
              <a:ext cx="90" cy="157"/>
            </a:xfrm>
            <a:prstGeom prst="triangle">
              <a:avLst>
                <a:gd name="adj" fmla="val 50000"/>
              </a:avLst>
            </a:prstGeom>
            <a:solidFill>
              <a:schemeClr val="hlink"/>
            </a:solidFill>
            <a:ln w="31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73148" name="Group 28"/>
          <p:cNvGrpSpPr>
            <a:grpSpLocks/>
          </p:cNvGrpSpPr>
          <p:nvPr/>
        </p:nvGrpSpPr>
        <p:grpSpPr bwMode="auto">
          <a:xfrm rot="16200000">
            <a:off x="5543550" y="1828801"/>
            <a:ext cx="649287" cy="144462"/>
            <a:chOff x="2815" y="3339"/>
            <a:chExt cx="1013" cy="90"/>
          </a:xfrm>
        </p:grpSpPr>
        <p:sp>
          <p:nvSpPr>
            <p:cNvPr id="773149" name="Line 29"/>
            <p:cNvSpPr>
              <a:spLocks noChangeShapeType="1"/>
            </p:cNvSpPr>
            <p:nvPr/>
          </p:nvSpPr>
          <p:spPr bwMode="auto">
            <a:xfrm>
              <a:off x="2815" y="3386"/>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50" name="AutoShape 30">
              <a:hlinkClick r:id="" action="ppaction://noaction"/>
            </p:cNvPr>
            <p:cNvSpPr>
              <a:spLocks noChangeArrowheads="1"/>
            </p:cNvSpPr>
            <p:nvPr/>
          </p:nvSpPr>
          <p:spPr bwMode="auto">
            <a:xfrm rot="5400000" flipH="1">
              <a:off x="3350" y="3305"/>
              <a:ext cx="90" cy="157"/>
            </a:xfrm>
            <a:prstGeom prst="triangle">
              <a:avLst>
                <a:gd name="adj" fmla="val 50000"/>
              </a:avLst>
            </a:prstGeom>
            <a:solidFill>
              <a:srgbClr val="294A7B"/>
            </a:solidFill>
            <a:ln w="3175">
              <a:solidFill>
                <a:srgbClr val="294A7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51" name="AutoShape 31">
              <a:hlinkClick r:id="" action="ppaction://noaction"/>
            </p:cNvPr>
            <p:cNvSpPr>
              <a:spLocks noChangeArrowheads="1"/>
            </p:cNvSpPr>
            <p:nvPr/>
          </p:nvSpPr>
          <p:spPr bwMode="auto">
            <a:xfrm rot="-5400000">
              <a:off x="3189" y="3305"/>
              <a:ext cx="90" cy="157"/>
            </a:xfrm>
            <a:prstGeom prst="triangle">
              <a:avLst>
                <a:gd name="adj" fmla="val 50000"/>
              </a:avLst>
            </a:prstGeom>
            <a:solidFill>
              <a:schemeClr val="hlink"/>
            </a:solidFill>
            <a:ln w="31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73152" name="Group 32"/>
          <p:cNvGrpSpPr>
            <a:grpSpLocks/>
          </p:cNvGrpSpPr>
          <p:nvPr/>
        </p:nvGrpSpPr>
        <p:grpSpPr bwMode="auto">
          <a:xfrm rot="16200000">
            <a:off x="7127875" y="4632325"/>
            <a:ext cx="144463" cy="360363"/>
            <a:chOff x="4550" y="1419"/>
            <a:chExt cx="314" cy="91"/>
          </a:xfrm>
        </p:grpSpPr>
        <p:sp>
          <p:nvSpPr>
            <p:cNvPr id="773153" name="AutoShape 33"/>
            <p:cNvSpPr>
              <a:spLocks noChangeArrowheads="1"/>
            </p:cNvSpPr>
            <p:nvPr/>
          </p:nvSpPr>
          <p:spPr bwMode="auto">
            <a:xfrm rot="5400000" flipH="1">
              <a:off x="4740" y="1387"/>
              <a:ext cx="91" cy="156"/>
            </a:xfrm>
            <a:prstGeom prst="triangle">
              <a:avLst>
                <a:gd name="adj" fmla="val 50000"/>
              </a:avLst>
            </a:prstGeom>
            <a:solidFill>
              <a:srgbClr val="6D9400"/>
            </a:solidFill>
            <a:ln w="3175">
              <a:solidFill>
                <a:srgbClr val="6D9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54" name="AutoShape 34"/>
            <p:cNvSpPr>
              <a:spLocks noChangeArrowheads="1"/>
            </p:cNvSpPr>
            <p:nvPr/>
          </p:nvSpPr>
          <p:spPr bwMode="auto">
            <a:xfrm rot="-5400000">
              <a:off x="4583" y="1386"/>
              <a:ext cx="91" cy="157"/>
            </a:xfrm>
            <a:prstGeom prst="triangle">
              <a:avLst>
                <a:gd name="adj" fmla="val 50000"/>
              </a:avLst>
            </a:prstGeom>
            <a:solidFill>
              <a:srgbClr val="6B8C00"/>
            </a:solidFill>
            <a:ln w="3175">
              <a:solidFill>
                <a:srgbClr val="6B8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773155" name="AutoShape 35"/>
          <p:cNvCxnSpPr>
            <a:cxnSpLocks noChangeShapeType="1"/>
            <a:endCxn id="773183" idx="0"/>
          </p:cNvCxnSpPr>
          <p:nvPr/>
        </p:nvCxnSpPr>
        <p:spPr bwMode="auto">
          <a:xfrm flipH="1">
            <a:off x="6848475" y="5173663"/>
            <a:ext cx="387350" cy="317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156" name="AutoShape 36"/>
          <p:cNvCxnSpPr>
            <a:cxnSpLocks noChangeShapeType="1"/>
          </p:cNvCxnSpPr>
          <p:nvPr/>
        </p:nvCxnSpPr>
        <p:spPr bwMode="auto">
          <a:xfrm flipH="1">
            <a:off x="5313363" y="2163763"/>
            <a:ext cx="2282825" cy="27781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157" name="AutoShape 37"/>
          <p:cNvCxnSpPr>
            <a:cxnSpLocks noChangeShapeType="1"/>
          </p:cNvCxnSpPr>
          <p:nvPr/>
        </p:nvCxnSpPr>
        <p:spPr bwMode="auto">
          <a:xfrm flipV="1">
            <a:off x="1331913" y="3092450"/>
            <a:ext cx="363537" cy="6350"/>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73158" name="Group 38"/>
          <p:cNvGrpSpPr>
            <a:grpSpLocks/>
          </p:cNvGrpSpPr>
          <p:nvPr/>
        </p:nvGrpSpPr>
        <p:grpSpPr bwMode="auto">
          <a:xfrm>
            <a:off x="7588250" y="1144588"/>
            <a:ext cx="871538" cy="503237"/>
            <a:chOff x="844" y="2385"/>
            <a:chExt cx="549" cy="329"/>
          </a:xfrm>
        </p:grpSpPr>
        <p:sp>
          <p:nvSpPr>
            <p:cNvPr id="773159" name="Rectangle 39"/>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Quotation</a:t>
              </a:r>
            </a:p>
            <a:p>
              <a:pPr>
                <a:spcBef>
                  <a:spcPct val="20000"/>
                </a:spcBef>
                <a:buClr>
                  <a:srgbClr val="F48B00"/>
                </a:buClr>
                <a:buFont typeface="Wingdings" pitchFamily="2" charset="2"/>
                <a:buNone/>
              </a:pPr>
              <a:r>
                <a:rPr lang="en-US" sz="1000" b="0"/>
                <a:t> document</a:t>
              </a:r>
            </a:p>
          </p:txBody>
        </p:sp>
        <p:sp>
          <p:nvSpPr>
            <p:cNvPr id="773160" name="Rectangle 40"/>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773162" name="AutoShape 42"/>
          <p:cNvCxnSpPr>
            <a:cxnSpLocks noChangeShapeType="1"/>
          </p:cNvCxnSpPr>
          <p:nvPr/>
        </p:nvCxnSpPr>
        <p:spPr bwMode="auto">
          <a:xfrm>
            <a:off x="1339850" y="2019300"/>
            <a:ext cx="2168525" cy="468313"/>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73163" name="Group 43"/>
          <p:cNvGrpSpPr>
            <a:grpSpLocks/>
          </p:cNvGrpSpPr>
          <p:nvPr/>
        </p:nvGrpSpPr>
        <p:grpSpPr bwMode="auto">
          <a:xfrm>
            <a:off x="468313" y="1720850"/>
            <a:ext cx="871537" cy="504825"/>
            <a:chOff x="844" y="2385"/>
            <a:chExt cx="549" cy="329"/>
          </a:xfrm>
        </p:grpSpPr>
        <p:sp>
          <p:nvSpPr>
            <p:cNvPr id="773164" name="Rectangle 44"/>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Sales Order </a:t>
              </a:r>
            </a:p>
            <a:p>
              <a:pPr>
                <a:spcBef>
                  <a:spcPct val="20000"/>
                </a:spcBef>
                <a:buClr>
                  <a:srgbClr val="F48B00"/>
                </a:buClr>
                <a:buFont typeface="Wingdings" pitchFamily="2" charset="2"/>
                <a:buNone/>
              </a:pPr>
              <a:r>
                <a:rPr lang="en-US" sz="1000" b="0"/>
                <a:t>document</a:t>
              </a:r>
            </a:p>
          </p:txBody>
        </p:sp>
        <p:sp>
          <p:nvSpPr>
            <p:cNvPr id="773165" name="Rectangle 45"/>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grpSp>
        <p:nvGrpSpPr>
          <p:cNvPr id="773166" name="Group 46"/>
          <p:cNvGrpSpPr>
            <a:grpSpLocks/>
          </p:cNvGrpSpPr>
          <p:nvPr/>
        </p:nvGrpSpPr>
        <p:grpSpPr bwMode="auto">
          <a:xfrm>
            <a:off x="468313" y="5826125"/>
            <a:ext cx="871537" cy="504825"/>
            <a:chOff x="844" y="2385"/>
            <a:chExt cx="549" cy="329"/>
          </a:xfrm>
        </p:grpSpPr>
        <p:sp>
          <p:nvSpPr>
            <p:cNvPr id="773167" name="Rectangle 47"/>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Account </a:t>
              </a:r>
            </a:p>
            <a:p>
              <a:pPr>
                <a:spcBef>
                  <a:spcPct val="20000"/>
                </a:spcBef>
                <a:buClr>
                  <a:srgbClr val="F48B00"/>
                </a:buClr>
                <a:buFont typeface="Wingdings" pitchFamily="2" charset="2"/>
                <a:buNone/>
              </a:pPr>
              <a:r>
                <a:rPr lang="en-US" sz="1000" b="0"/>
                <a:t>Balancing</a:t>
              </a:r>
            </a:p>
          </p:txBody>
        </p:sp>
        <p:sp>
          <p:nvSpPr>
            <p:cNvPr id="773168" name="Rectangle 48"/>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endParaRPr lang="en-US" sz="800">
                <a:latin typeface="Arial Narrow" pitchFamily="34" charset="0"/>
              </a:endParaRPr>
            </a:p>
          </p:txBody>
        </p:sp>
      </p:grpSp>
      <p:grpSp>
        <p:nvGrpSpPr>
          <p:cNvPr id="773172" name="Group 52"/>
          <p:cNvGrpSpPr>
            <a:grpSpLocks/>
          </p:cNvGrpSpPr>
          <p:nvPr/>
        </p:nvGrpSpPr>
        <p:grpSpPr bwMode="auto">
          <a:xfrm>
            <a:off x="7596188" y="3376613"/>
            <a:ext cx="871537" cy="503237"/>
            <a:chOff x="844" y="2385"/>
            <a:chExt cx="549" cy="329"/>
          </a:xfrm>
        </p:grpSpPr>
        <p:sp>
          <p:nvSpPr>
            <p:cNvPr id="773173" name="Rectangle 53"/>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Delivery </a:t>
              </a:r>
            </a:p>
            <a:p>
              <a:pPr>
                <a:spcBef>
                  <a:spcPct val="20000"/>
                </a:spcBef>
                <a:buClr>
                  <a:srgbClr val="F48B00"/>
                </a:buClr>
                <a:buFont typeface="Wingdings" pitchFamily="2" charset="2"/>
                <a:buNone/>
              </a:pPr>
              <a:r>
                <a:rPr lang="en-US" sz="1000" b="0"/>
                <a:t>document</a:t>
              </a:r>
            </a:p>
          </p:txBody>
        </p:sp>
        <p:sp>
          <p:nvSpPr>
            <p:cNvPr id="773174" name="Rectangle 54"/>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sp>
        <p:nvSpPr>
          <p:cNvPr id="773175" name="AutoShape 55">
            <a:hlinkClick r:id="" action="ppaction://hlinkshowjump?jump=nextslide"/>
          </p:cNvPr>
          <p:cNvSpPr>
            <a:spLocks noChangeArrowheads="1"/>
          </p:cNvSpPr>
          <p:nvPr/>
        </p:nvSpPr>
        <p:spPr bwMode="auto">
          <a:xfrm rot="5400000">
            <a:off x="2615407" y="5050631"/>
            <a:ext cx="571500" cy="1554163"/>
          </a:xfrm>
          <a:prstGeom prst="hexagon">
            <a:avLst>
              <a:gd name="adj" fmla="val 25000"/>
              <a:gd name="vf" fmla="val 115470"/>
            </a:avLst>
          </a:prstGeom>
          <a:solidFill>
            <a:srgbClr val="AD181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wrap="none" lIns="0" tIns="0" rIns="0" bIns="0" anchor="ctr" anchorCtr="1"/>
          <a:lstStyle/>
          <a:p>
            <a:pPr algn="ctr" eaLnBrk="0" hangingPunct="0"/>
            <a:r>
              <a:rPr lang="en-US" sz="900">
                <a:solidFill>
                  <a:schemeClr val="bg1"/>
                </a:solidFill>
              </a:rPr>
              <a:t>Billing</a:t>
            </a:r>
          </a:p>
        </p:txBody>
      </p:sp>
      <p:sp>
        <p:nvSpPr>
          <p:cNvPr id="773176" name="AutoShape 56">
            <a:hlinkClick r:id="rId5" action="ppaction://hlinksldjump"/>
          </p:cNvPr>
          <p:cNvSpPr>
            <a:spLocks noChangeArrowheads="1"/>
          </p:cNvSpPr>
          <p:nvPr/>
        </p:nvSpPr>
        <p:spPr bwMode="auto">
          <a:xfrm rot="5400000">
            <a:off x="4194175" y="803275"/>
            <a:ext cx="582613" cy="1554163"/>
          </a:xfrm>
          <a:prstGeom prst="hexagon">
            <a:avLst>
              <a:gd name="adj" fmla="val 25000"/>
              <a:gd name="vf" fmla="val 115470"/>
            </a:avLst>
          </a:prstGeom>
          <a:solidFill>
            <a:srgbClr val="294A7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lIns="0" tIns="0" rIns="0" bIns="0" anchor="ctr" anchorCtr="1"/>
          <a:lstStyle/>
          <a:p>
            <a:pPr algn="ctr" eaLnBrk="0" hangingPunct="0">
              <a:lnSpc>
                <a:spcPct val="70000"/>
              </a:lnSpc>
            </a:pPr>
            <a:r>
              <a:rPr lang="en-US" sz="900">
                <a:solidFill>
                  <a:schemeClr val="bg1"/>
                </a:solidFill>
              </a:rPr>
              <a:t>Quotation</a:t>
            </a:r>
          </a:p>
        </p:txBody>
      </p:sp>
      <p:sp>
        <p:nvSpPr>
          <p:cNvPr id="773177" name="AutoShape 57">
            <a:hlinkClick r:id="rId6" action="ppaction://hlinksldjump"/>
          </p:cNvPr>
          <p:cNvSpPr>
            <a:spLocks noChangeArrowheads="1"/>
          </p:cNvSpPr>
          <p:nvPr/>
        </p:nvSpPr>
        <p:spPr bwMode="auto">
          <a:xfrm rot="5400000">
            <a:off x="4194175" y="1444625"/>
            <a:ext cx="582613" cy="1554163"/>
          </a:xfrm>
          <a:prstGeom prst="hexagon">
            <a:avLst>
              <a:gd name="adj" fmla="val 25000"/>
              <a:gd name="vf" fmla="val 115470"/>
            </a:avLst>
          </a:prstGeom>
          <a:solidFill>
            <a:srgbClr val="294A7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lIns="0" tIns="0" rIns="0" bIns="0" anchor="ctr" anchorCtr="1"/>
          <a:lstStyle/>
          <a:p>
            <a:pPr algn="ctr" eaLnBrk="0" hangingPunct="0">
              <a:lnSpc>
                <a:spcPct val="80000"/>
              </a:lnSpc>
            </a:pPr>
            <a:r>
              <a:rPr lang="en-US" sz="900">
                <a:solidFill>
                  <a:schemeClr val="bg1"/>
                </a:solidFill>
              </a:rPr>
              <a:t>Sales Order based on quotation ref.</a:t>
            </a:r>
            <a:endParaRPr lang="en-US" sz="1200">
              <a:solidFill>
                <a:schemeClr val="bg1"/>
              </a:solidFill>
            </a:endParaRPr>
          </a:p>
        </p:txBody>
      </p:sp>
      <p:sp>
        <p:nvSpPr>
          <p:cNvPr id="773178" name="AutoShape 58"/>
          <p:cNvSpPr>
            <a:spLocks noChangeArrowheads="1"/>
          </p:cNvSpPr>
          <p:nvPr/>
        </p:nvSpPr>
        <p:spPr bwMode="auto">
          <a:xfrm rot="5400000">
            <a:off x="5814219" y="2026444"/>
            <a:ext cx="571500" cy="1554162"/>
          </a:xfrm>
          <a:prstGeom prst="hexagon">
            <a:avLst>
              <a:gd name="adj" fmla="val 25000"/>
              <a:gd name="vf" fmla="val 115470"/>
            </a:avLst>
          </a:prstGeom>
          <a:solidFill>
            <a:srgbClr val="6B8C00"/>
          </a:solidFill>
          <a:ln>
            <a:noFill/>
          </a:ln>
          <a:effectLst>
            <a:outerShdw dist="53882" dir="2700000" algn="ctr" rotWithShape="0">
              <a:schemeClr val="bg2">
                <a:alpha val="50000"/>
              </a:schemeClr>
            </a:outerShdw>
          </a:effectLst>
          <a:extLst>
            <a:ext uri="{91240B29-F687-4F45-9708-019B960494DF}">
              <a14:hiddenLine xmlns:a14="http://schemas.microsoft.com/office/drawing/2010/main" w="12700">
                <a:solidFill>
                  <a:schemeClr val="tx1"/>
                </a:solidFill>
                <a:miter lim="800000"/>
                <a:headEnd/>
                <a:tailEnd/>
              </a14:hiddenLine>
            </a:ext>
          </a:extLst>
        </p:spPr>
        <p:txBody>
          <a:bodyPr rot="10800000" vert="eaVert" wrap="none" lIns="0" tIns="0" rIns="0" bIns="0" anchor="ctr" anchorCtr="1"/>
          <a:lstStyle/>
          <a:p>
            <a:pPr algn="ctr" eaLnBrk="0" hangingPunct="0">
              <a:lnSpc>
                <a:spcPct val="80000"/>
              </a:lnSpc>
            </a:pPr>
            <a:r>
              <a:rPr lang="en-US" sz="900">
                <a:solidFill>
                  <a:schemeClr val="bg1"/>
                </a:solidFill>
              </a:rPr>
              <a:t>Availability check and</a:t>
            </a:r>
          </a:p>
          <a:p>
            <a:pPr algn="ctr" eaLnBrk="0" hangingPunct="0">
              <a:lnSpc>
                <a:spcPct val="80000"/>
              </a:lnSpc>
            </a:pPr>
            <a:r>
              <a:rPr lang="en-US" sz="900">
                <a:solidFill>
                  <a:schemeClr val="bg1"/>
                </a:solidFill>
              </a:rPr>
              <a:t> product allocation </a:t>
            </a:r>
          </a:p>
        </p:txBody>
      </p:sp>
      <p:sp>
        <p:nvSpPr>
          <p:cNvPr id="773179" name="AutoShape 59">
            <a:hlinkClick r:id="" action="ppaction://hlinkshowjump?jump=nextslide"/>
          </p:cNvPr>
          <p:cNvSpPr>
            <a:spLocks noChangeArrowheads="1"/>
          </p:cNvSpPr>
          <p:nvPr/>
        </p:nvSpPr>
        <p:spPr bwMode="auto">
          <a:xfrm rot="5400000">
            <a:off x="2572544" y="2597944"/>
            <a:ext cx="571500" cy="1554162"/>
          </a:xfrm>
          <a:prstGeom prst="hexagon">
            <a:avLst>
              <a:gd name="adj" fmla="val 25000"/>
              <a:gd name="vf" fmla="val 115470"/>
            </a:avLst>
          </a:prstGeom>
          <a:solidFill>
            <a:srgbClr val="AD181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wrap="none" lIns="0" tIns="0" rIns="0" bIns="0" anchor="ctr" anchorCtr="1"/>
          <a:lstStyle/>
          <a:p>
            <a:pPr algn="ctr" eaLnBrk="0" hangingPunct="0"/>
            <a:r>
              <a:rPr lang="en-US" sz="900">
                <a:solidFill>
                  <a:schemeClr val="bg1"/>
                </a:solidFill>
              </a:rPr>
              <a:t>Unblock sales order</a:t>
            </a:r>
          </a:p>
        </p:txBody>
      </p:sp>
      <p:sp>
        <p:nvSpPr>
          <p:cNvPr id="773180" name="AutoShape 60">
            <a:hlinkClick r:id="" action="ppaction://hlinkshowjump?jump=nextslide"/>
          </p:cNvPr>
          <p:cNvSpPr>
            <a:spLocks noChangeArrowheads="1"/>
          </p:cNvSpPr>
          <p:nvPr/>
        </p:nvSpPr>
        <p:spPr bwMode="auto">
          <a:xfrm rot="5400000">
            <a:off x="2615407" y="2021681"/>
            <a:ext cx="571500" cy="1554163"/>
          </a:xfrm>
          <a:prstGeom prst="hexagon">
            <a:avLst>
              <a:gd name="adj" fmla="val 25000"/>
              <a:gd name="vf" fmla="val 115470"/>
            </a:avLst>
          </a:prstGeom>
          <a:solidFill>
            <a:srgbClr val="AD181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wrap="none" lIns="0" tIns="0" rIns="0" bIns="0" anchor="ctr" anchorCtr="1"/>
          <a:lstStyle/>
          <a:p>
            <a:pPr algn="ctr" eaLnBrk="0" hangingPunct="0"/>
            <a:r>
              <a:rPr lang="en-US" sz="900">
                <a:solidFill>
                  <a:schemeClr val="bg1"/>
                </a:solidFill>
              </a:rPr>
              <a:t>Credit Limit Check</a:t>
            </a:r>
          </a:p>
        </p:txBody>
      </p:sp>
      <p:sp>
        <p:nvSpPr>
          <p:cNvPr id="773181" name="AutoShape 61">
            <a:hlinkClick r:id="rId5" action="ppaction://hlinksldjump"/>
          </p:cNvPr>
          <p:cNvSpPr>
            <a:spLocks noChangeArrowheads="1"/>
          </p:cNvSpPr>
          <p:nvPr/>
        </p:nvSpPr>
        <p:spPr bwMode="auto">
          <a:xfrm rot="5400000">
            <a:off x="4194176" y="3179762"/>
            <a:ext cx="582612" cy="1554163"/>
          </a:xfrm>
          <a:prstGeom prst="hexagon">
            <a:avLst>
              <a:gd name="adj" fmla="val 25000"/>
              <a:gd name="vf" fmla="val 115470"/>
            </a:avLst>
          </a:prstGeom>
          <a:solidFill>
            <a:srgbClr val="294A7B"/>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lIns="0" tIns="0" rIns="0" bIns="0" anchor="ctr" anchorCtr="1"/>
          <a:lstStyle/>
          <a:p>
            <a:pPr algn="ctr" eaLnBrk="0" hangingPunct="0">
              <a:lnSpc>
                <a:spcPct val="70000"/>
              </a:lnSpc>
            </a:pPr>
            <a:r>
              <a:rPr lang="en-US" sz="900">
                <a:solidFill>
                  <a:schemeClr val="bg1"/>
                </a:solidFill>
              </a:rPr>
              <a:t>Delivery</a:t>
            </a:r>
          </a:p>
        </p:txBody>
      </p:sp>
      <p:sp>
        <p:nvSpPr>
          <p:cNvPr id="773182" name="AutoShape 62"/>
          <p:cNvSpPr>
            <a:spLocks noChangeArrowheads="1"/>
          </p:cNvSpPr>
          <p:nvPr/>
        </p:nvSpPr>
        <p:spPr bwMode="auto">
          <a:xfrm rot="5400000">
            <a:off x="5784057" y="3750468"/>
            <a:ext cx="571500" cy="1554163"/>
          </a:xfrm>
          <a:prstGeom prst="hexagon">
            <a:avLst>
              <a:gd name="adj" fmla="val 25000"/>
              <a:gd name="vf" fmla="val 115470"/>
            </a:avLst>
          </a:prstGeom>
          <a:solidFill>
            <a:srgbClr val="6B8C00"/>
          </a:solidFill>
          <a:ln>
            <a:noFill/>
          </a:ln>
          <a:effectLst>
            <a:outerShdw dist="53882" dir="2700000" algn="ctr" rotWithShape="0">
              <a:schemeClr val="bg2">
                <a:alpha val="50000"/>
              </a:schemeClr>
            </a:outerShdw>
          </a:effectLst>
          <a:extLst>
            <a:ext uri="{91240B29-F687-4F45-9708-019B960494DF}">
              <a14:hiddenLine xmlns:a14="http://schemas.microsoft.com/office/drawing/2010/main" w="12700">
                <a:solidFill>
                  <a:schemeClr val="tx1"/>
                </a:solidFill>
                <a:miter lim="800000"/>
                <a:headEnd/>
                <a:tailEnd/>
              </a14:hiddenLine>
            </a:ext>
          </a:extLst>
        </p:spPr>
        <p:txBody>
          <a:bodyPr rot="10800000" vert="eaVert" wrap="none" lIns="0" tIns="0" rIns="0" bIns="0" anchor="ctr" anchorCtr="1"/>
          <a:lstStyle/>
          <a:p>
            <a:pPr algn="ctr" eaLnBrk="0" hangingPunct="0">
              <a:lnSpc>
                <a:spcPct val="80000"/>
              </a:lnSpc>
            </a:pPr>
            <a:r>
              <a:rPr lang="en-US" sz="900">
                <a:solidFill>
                  <a:schemeClr val="bg1"/>
                </a:solidFill>
              </a:rPr>
              <a:t>Picking and confirmation </a:t>
            </a:r>
          </a:p>
        </p:txBody>
      </p:sp>
      <p:sp>
        <p:nvSpPr>
          <p:cNvPr id="773183" name="AutoShape 63"/>
          <p:cNvSpPr>
            <a:spLocks noChangeArrowheads="1"/>
          </p:cNvSpPr>
          <p:nvPr/>
        </p:nvSpPr>
        <p:spPr bwMode="auto">
          <a:xfrm rot="5400000">
            <a:off x="5784057" y="4398168"/>
            <a:ext cx="571500" cy="1554163"/>
          </a:xfrm>
          <a:prstGeom prst="hexagon">
            <a:avLst>
              <a:gd name="adj" fmla="val 25000"/>
              <a:gd name="vf" fmla="val 115470"/>
            </a:avLst>
          </a:prstGeom>
          <a:solidFill>
            <a:srgbClr val="6B8C00"/>
          </a:solidFill>
          <a:ln>
            <a:noFill/>
          </a:ln>
          <a:effectLst>
            <a:outerShdw dist="53882" dir="2700000" algn="ctr" rotWithShape="0">
              <a:schemeClr val="bg2">
                <a:alpha val="50000"/>
              </a:schemeClr>
            </a:outerShdw>
          </a:effectLst>
          <a:extLst>
            <a:ext uri="{91240B29-F687-4F45-9708-019B960494DF}">
              <a14:hiddenLine xmlns:a14="http://schemas.microsoft.com/office/drawing/2010/main" w="12700">
                <a:solidFill>
                  <a:schemeClr val="tx1"/>
                </a:solidFill>
                <a:miter lim="800000"/>
                <a:headEnd/>
                <a:tailEnd/>
              </a14:hiddenLine>
            </a:ext>
          </a:extLst>
        </p:spPr>
        <p:txBody>
          <a:bodyPr rot="10800000" vert="eaVert" wrap="none" lIns="0" tIns="0" rIns="0" bIns="0" anchor="ctr" anchorCtr="1"/>
          <a:lstStyle/>
          <a:p>
            <a:pPr algn="ctr" eaLnBrk="0" hangingPunct="0">
              <a:lnSpc>
                <a:spcPct val="80000"/>
              </a:lnSpc>
            </a:pPr>
            <a:r>
              <a:rPr lang="en-US" sz="900">
                <a:solidFill>
                  <a:schemeClr val="bg1"/>
                </a:solidFill>
              </a:rPr>
              <a:t>Packing</a:t>
            </a:r>
          </a:p>
        </p:txBody>
      </p:sp>
      <p:sp>
        <p:nvSpPr>
          <p:cNvPr id="773184" name="AutoShape 64"/>
          <p:cNvSpPr>
            <a:spLocks noChangeArrowheads="1"/>
          </p:cNvSpPr>
          <p:nvPr/>
        </p:nvSpPr>
        <p:spPr bwMode="auto">
          <a:xfrm rot="5400000">
            <a:off x="5784057" y="5050631"/>
            <a:ext cx="571500" cy="1554163"/>
          </a:xfrm>
          <a:prstGeom prst="hexagon">
            <a:avLst>
              <a:gd name="adj" fmla="val 25000"/>
              <a:gd name="vf" fmla="val 115470"/>
            </a:avLst>
          </a:prstGeom>
          <a:solidFill>
            <a:srgbClr val="6B8C00"/>
          </a:solidFill>
          <a:ln>
            <a:noFill/>
          </a:ln>
          <a:effectLst>
            <a:outerShdw dist="53882" dir="2700000" algn="ctr" rotWithShape="0">
              <a:schemeClr val="bg2">
                <a:alpha val="50000"/>
              </a:schemeClr>
            </a:outerShdw>
          </a:effectLst>
          <a:extLst>
            <a:ext uri="{91240B29-F687-4F45-9708-019B960494DF}">
              <a14:hiddenLine xmlns:a14="http://schemas.microsoft.com/office/drawing/2010/main" w="12700">
                <a:solidFill>
                  <a:schemeClr val="tx1"/>
                </a:solidFill>
                <a:miter lim="800000"/>
                <a:headEnd/>
                <a:tailEnd/>
              </a14:hiddenLine>
            </a:ext>
          </a:extLst>
        </p:spPr>
        <p:txBody>
          <a:bodyPr rot="10800000" vert="eaVert" wrap="none" lIns="0" tIns="0" rIns="0" bIns="0" anchor="ctr" anchorCtr="1"/>
          <a:lstStyle/>
          <a:p>
            <a:pPr algn="ctr" eaLnBrk="0" hangingPunct="0">
              <a:lnSpc>
                <a:spcPct val="80000"/>
              </a:lnSpc>
            </a:pPr>
            <a:r>
              <a:rPr lang="en-US" sz="900">
                <a:solidFill>
                  <a:schemeClr val="bg1"/>
                </a:solidFill>
              </a:rPr>
              <a:t>Post goods issue </a:t>
            </a:r>
          </a:p>
        </p:txBody>
      </p:sp>
      <p:sp>
        <p:nvSpPr>
          <p:cNvPr id="773185" name="AutoShape 65">
            <a:hlinkClick r:id="" action="ppaction://hlinkshowjump?jump=nextslide"/>
          </p:cNvPr>
          <p:cNvSpPr>
            <a:spLocks noChangeArrowheads="1"/>
          </p:cNvSpPr>
          <p:nvPr/>
        </p:nvSpPr>
        <p:spPr bwMode="auto">
          <a:xfrm rot="5400000">
            <a:off x="2615407" y="5622131"/>
            <a:ext cx="571500" cy="1554163"/>
          </a:xfrm>
          <a:prstGeom prst="hexagon">
            <a:avLst>
              <a:gd name="adj" fmla="val 25000"/>
              <a:gd name="vf" fmla="val 115470"/>
            </a:avLst>
          </a:prstGeom>
          <a:solidFill>
            <a:srgbClr val="AD1818"/>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rot="10800000" vert="eaVert" wrap="none" lIns="0" tIns="0" rIns="0" bIns="0" anchor="ctr" anchorCtr="1"/>
          <a:lstStyle/>
          <a:p>
            <a:pPr algn="ctr" eaLnBrk="0" hangingPunct="0"/>
            <a:r>
              <a:rPr lang="en-US" sz="900">
                <a:solidFill>
                  <a:schemeClr val="bg1"/>
                </a:solidFill>
              </a:rPr>
              <a:t>Incoming payment</a:t>
            </a:r>
          </a:p>
        </p:txBody>
      </p:sp>
      <p:cxnSp>
        <p:nvCxnSpPr>
          <p:cNvPr id="773186" name="AutoShape 66"/>
          <p:cNvCxnSpPr>
            <a:cxnSpLocks noChangeShapeType="1"/>
            <a:endCxn id="773177" idx="0"/>
          </p:cNvCxnSpPr>
          <p:nvPr/>
        </p:nvCxnSpPr>
        <p:spPr bwMode="auto">
          <a:xfrm flipH="1" flipV="1">
            <a:off x="5265738" y="2222500"/>
            <a:ext cx="593725" cy="317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188" name="AutoShape 68"/>
          <p:cNvCxnSpPr>
            <a:cxnSpLocks noChangeShapeType="1"/>
          </p:cNvCxnSpPr>
          <p:nvPr/>
        </p:nvCxnSpPr>
        <p:spPr bwMode="auto">
          <a:xfrm flipH="1" flipV="1">
            <a:off x="5275263" y="1576388"/>
            <a:ext cx="592137" cy="1587"/>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189" name="AutoShape 69"/>
          <p:cNvCxnSpPr>
            <a:cxnSpLocks noChangeShapeType="1"/>
          </p:cNvCxnSpPr>
          <p:nvPr/>
        </p:nvCxnSpPr>
        <p:spPr bwMode="auto">
          <a:xfrm flipH="1">
            <a:off x="5942013" y="1443038"/>
            <a:ext cx="1646237" cy="463550"/>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73190" name="Group 70"/>
          <p:cNvGrpSpPr>
            <a:grpSpLocks/>
          </p:cNvGrpSpPr>
          <p:nvPr/>
        </p:nvGrpSpPr>
        <p:grpSpPr bwMode="auto">
          <a:xfrm>
            <a:off x="4500563" y="2441575"/>
            <a:ext cx="1655762" cy="142875"/>
            <a:chOff x="2815" y="3339"/>
            <a:chExt cx="1013" cy="90"/>
          </a:xfrm>
        </p:grpSpPr>
        <p:sp>
          <p:nvSpPr>
            <p:cNvPr id="773191" name="Line 71"/>
            <p:cNvSpPr>
              <a:spLocks noChangeShapeType="1"/>
            </p:cNvSpPr>
            <p:nvPr/>
          </p:nvSpPr>
          <p:spPr bwMode="auto">
            <a:xfrm>
              <a:off x="2815" y="3386"/>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92" name="AutoShape 72">
              <a:hlinkClick r:id="" action="ppaction://noaction"/>
            </p:cNvPr>
            <p:cNvSpPr>
              <a:spLocks noChangeArrowheads="1"/>
            </p:cNvSpPr>
            <p:nvPr/>
          </p:nvSpPr>
          <p:spPr bwMode="auto">
            <a:xfrm rot="5400000" flipH="1">
              <a:off x="3350" y="3305"/>
              <a:ext cx="90" cy="157"/>
            </a:xfrm>
            <a:prstGeom prst="triangle">
              <a:avLst>
                <a:gd name="adj" fmla="val 50000"/>
              </a:avLst>
            </a:prstGeom>
            <a:solidFill>
              <a:srgbClr val="294A7B"/>
            </a:solidFill>
            <a:ln w="3175">
              <a:solidFill>
                <a:srgbClr val="294A7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193" name="AutoShape 73">
              <a:hlinkClick r:id="" action="ppaction://noaction"/>
            </p:cNvPr>
            <p:cNvSpPr>
              <a:spLocks noChangeArrowheads="1"/>
            </p:cNvSpPr>
            <p:nvPr/>
          </p:nvSpPr>
          <p:spPr bwMode="auto">
            <a:xfrm rot="-5400000">
              <a:off x="3189" y="3305"/>
              <a:ext cx="90" cy="157"/>
            </a:xfrm>
            <a:prstGeom prst="triangle">
              <a:avLst>
                <a:gd name="adj" fmla="val 50000"/>
              </a:avLst>
            </a:prstGeom>
            <a:solidFill>
              <a:schemeClr val="hlink"/>
            </a:solidFill>
            <a:ln w="31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73194" name="Group 74"/>
          <p:cNvGrpSpPr>
            <a:grpSpLocks/>
          </p:cNvGrpSpPr>
          <p:nvPr/>
        </p:nvGrpSpPr>
        <p:grpSpPr bwMode="auto">
          <a:xfrm>
            <a:off x="7596188" y="1865313"/>
            <a:ext cx="871537" cy="504825"/>
            <a:chOff x="844" y="2385"/>
            <a:chExt cx="549" cy="329"/>
          </a:xfrm>
        </p:grpSpPr>
        <p:sp>
          <p:nvSpPr>
            <p:cNvPr id="773195" name="Rectangle 75"/>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Sales Order </a:t>
              </a:r>
            </a:p>
            <a:p>
              <a:pPr>
                <a:spcBef>
                  <a:spcPct val="20000"/>
                </a:spcBef>
                <a:buClr>
                  <a:srgbClr val="F48B00"/>
                </a:buClr>
                <a:buFont typeface="Wingdings" pitchFamily="2" charset="2"/>
                <a:buNone/>
              </a:pPr>
              <a:r>
                <a:rPr lang="en-US" sz="1000" b="0"/>
                <a:t>document</a:t>
              </a:r>
            </a:p>
          </p:txBody>
        </p:sp>
        <p:sp>
          <p:nvSpPr>
            <p:cNvPr id="773196" name="Rectangle 76"/>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773197" name="AutoShape 77"/>
          <p:cNvCxnSpPr>
            <a:cxnSpLocks noChangeShapeType="1"/>
            <a:stCxn id="773180" idx="2"/>
          </p:cNvCxnSpPr>
          <p:nvPr/>
        </p:nvCxnSpPr>
        <p:spPr bwMode="auto">
          <a:xfrm flipH="1">
            <a:off x="1763713" y="2800350"/>
            <a:ext cx="361950" cy="0"/>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198" name="AutoShape 78"/>
          <p:cNvCxnSpPr>
            <a:cxnSpLocks noChangeShapeType="1"/>
            <a:stCxn id="773179" idx="2"/>
          </p:cNvCxnSpPr>
          <p:nvPr/>
        </p:nvCxnSpPr>
        <p:spPr bwMode="auto">
          <a:xfrm flipH="1" flipV="1">
            <a:off x="1763713" y="3375025"/>
            <a:ext cx="319087" cy="1588"/>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73199" name="Group 79"/>
          <p:cNvGrpSpPr>
            <a:grpSpLocks/>
          </p:cNvGrpSpPr>
          <p:nvPr/>
        </p:nvGrpSpPr>
        <p:grpSpPr bwMode="auto">
          <a:xfrm>
            <a:off x="2843213" y="3592513"/>
            <a:ext cx="1657350" cy="142875"/>
            <a:chOff x="1799" y="1802"/>
            <a:chExt cx="1013" cy="91"/>
          </a:xfrm>
        </p:grpSpPr>
        <p:sp>
          <p:nvSpPr>
            <p:cNvPr id="773200" name="Line 80"/>
            <p:cNvSpPr>
              <a:spLocks noChangeShapeType="1"/>
            </p:cNvSpPr>
            <p:nvPr/>
          </p:nvSpPr>
          <p:spPr bwMode="auto">
            <a:xfrm>
              <a:off x="1799" y="1844"/>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201" name="AutoShape 81">
              <a:hlinkClick r:id="rId4" action="ppaction://hlinksldjump"/>
            </p:cNvPr>
            <p:cNvSpPr>
              <a:spLocks noChangeArrowheads="1"/>
            </p:cNvSpPr>
            <p:nvPr/>
          </p:nvSpPr>
          <p:spPr bwMode="auto">
            <a:xfrm rot="5400000" flipH="1">
              <a:off x="2337" y="1769"/>
              <a:ext cx="91" cy="157"/>
            </a:xfrm>
            <a:prstGeom prst="triangle">
              <a:avLst>
                <a:gd name="adj" fmla="val 50000"/>
              </a:avLst>
            </a:prstGeom>
            <a:solidFill>
              <a:srgbClr val="AD1818"/>
            </a:solidFill>
            <a:ln w="3175">
              <a:solidFill>
                <a:srgbClr val="AD18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202" name="AutoShape 82">
              <a:hlinkClick r:id="rId4" action="ppaction://hlinksldjump"/>
            </p:cNvPr>
            <p:cNvSpPr>
              <a:spLocks noChangeArrowheads="1"/>
            </p:cNvSpPr>
            <p:nvPr/>
          </p:nvSpPr>
          <p:spPr bwMode="auto">
            <a:xfrm rot="-5400000">
              <a:off x="2177" y="1769"/>
              <a:ext cx="90" cy="157"/>
            </a:xfrm>
            <a:prstGeom prst="triangle">
              <a:avLst>
                <a:gd name="adj" fmla="val 50000"/>
              </a:avLst>
            </a:prstGeom>
            <a:solidFill>
              <a:srgbClr val="981414"/>
            </a:solidFill>
            <a:ln w="3175">
              <a:solidFill>
                <a:srgbClr val="981414"/>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73203" name="Group 83"/>
          <p:cNvGrpSpPr>
            <a:grpSpLocks/>
          </p:cNvGrpSpPr>
          <p:nvPr/>
        </p:nvGrpSpPr>
        <p:grpSpPr bwMode="auto">
          <a:xfrm>
            <a:off x="460375" y="2800350"/>
            <a:ext cx="871538" cy="504825"/>
            <a:chOff x="844" y="2385"/>
            <a:chExt cx="549" cy="329"/>
          </a:xfrm>
        </p:grpSpPr>
        <p:sp>
          <p:nvSpPr>
            <p:cNvPr id="773204" name="Rectangle 84"/>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Sales Order </a:t>
              </a:r>
            </a:p>
            <a:p>
              <a:pPr>
                <a:spcBef>
                  <a:spcPct val="20000"/>
                </a:spcBef>
                <a:buClr>
                  <a:srgbClr val="F48B00"/>
                </a:buClr>
                <a:buFont typeface="Wingdings" pitchFamily="2" charset="2"/>
                <a:buNone/>
              </a:pPr>
              <a:r>
                <a:rPr lang="en-US" sz="1000" b="0"/>
                <a:t>document</a:t>
              </a:r>
            </a:p>
          </p:txBody>
        </p:sp>
        <p:sp>
          <p:nvSpPr>
            <p:cNvPr id="773205" name="Rectangle 85"/>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grpSp>
        <p:nvGrpSpPr>
          <p:cNvPr id="773206" name="Group 86"/>
          <p:cNvGrpSpPr>
            <a:grpSpLocks/>
          </p:cNvGrpSpPr>
          <p:nvPr/>
        </p:nvGrpSpPr>
        <p:grpSpPr bwMode="auto">
          <a:xfrm>
            <a:off x="468313" y="3736975"/>
            <a:ext cx="871537" cy="504825"/>
            <a:chOff x="844" y="2385"/>
            <a:chExt cx="549" cy="329"/>
          </a:xfrm>
        </p:grpSpPr>
        <p:sp>
          <p:nvSpPr>
            <p:cNvPr id="773207" name="Rectangle 87"/>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Sales Order </a:t>
              </a:r>
            </a:p>
            <a:p>
              <a:pPr>
                <a:spcBef>
                  <a:spcPct val="20000"/>
                </a:spcBef>
                <a:buClr>
                  <a:srgbClr val="F48B00"/>
                </a:buClr>
                <a:buFont typeface="Wingdings" pitchFamily="2" charset="2"/>
                <a:buNone/>
              </a:pPr>
              <a:r>
                <a:rPr lang="en-US" sz="1000" b="0"/>
                <a:t>document</a:t>
              </a:r>
            </a:p>
          </p:txBody>
        </p:sp>
        <p:sp>
          <p:nvSpPr>
            <p:cNvPr id="773208" name="Rectangle 88"/>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773209" name="AutoShape 89"/>
          <p:cNvCxnSpPr>
            <a:cxnSpLocks noChangeShapeType="1"/>
          </p:cNvCxnSpPr>
          <p:nvPr/>
        </p:nvCxnSpPr>
        <p:spPr bwMode="auto">
          <a:xfrm flipV="1">
            <a:off x="1339850" y="3738563"/>
            <a:ext cx="2324100" cy="29686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212" name="AutoShape 92"/>
          <p:cNvCxnSpPr>
            <a:cxnSpLocks noChangeShapeType="1"/>
            <a:endCxn id="773182" idx="0"/>
          </p:cNvCxnSpPr>
          <p:nvPr/>
        </p:nvCxnSpPr>
        <p:spPr bwMode="auto">
          <a:xfrm flipH="1">
            <a:off x="6848475" y="4524375"/>
            <a:ext cx="387350" cy="4763"/>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73213" name="Line 93"/>
          <p:cNvSpPr>
            <a:spLocks noChangeShapeType="1"/>
          </p:cNvSpPr>
          <p:nvPr/>
        </p:nvSpPr>
        <p:spPr bwMode="auto">
          <a:xfrm flipV="1">
            <a:off x="7235825" y="4883150"/>
            <a:ext cx="0" cy="287338"/>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73214" name="Group 94"/>
          <p:cNvGrpSpPr>
            <a:grpSpLocks/>
          </p:cNvGrpSpPr>
          <p:nvPr/>
        </p:nvGrpSpPr>
        <p:grpSpPr bwMode="auto">
          <a:xfrm>
            <a:off x="4500563" y="4168775"/>
            <a:ext cx="1655762" cy="142875"/>
            <a:chOff x="2815" y="3339"/>
            <a:chExt cx="1013" cy="90"/>
          </a:xfrm>
        </p:grpSpPr>
        <p:sp>
          <p:nvSpPr>
            <p:cNvPr id="773215" name="Line 95"/>
            <p:cNvSpPr>
              <a:spLocks noChangeShapeType="1"/>
            </p:cNvSpPr>
            <p:nvPr/>
          </p:nvSpPr>
          <p:spPr bwMode="auto">
            <a:xfrm>
              <a:off x="2815" y="3386"/>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216" name="AutoShape 96">
              <a:hlinkClick r:id="" action="ppaction://noaction"/>
            </p:cNvPr>
            <p:cNvSpPr>
              <a:spLocks noChangeArrowheads="1"/>
            </p:cNvSpPr>
            <p:nvPr/>
          </p:nvSpPr>
          <p:spPr bwMode="auto">
            <a:xfrm rot="5400000" flipH="1">
              <a:off x="3350" y="3305"/>
              <a:ext cx="90" cy="157"/>
            </a:xfrm>
            <a:prstGeom prst="triangle">
              <a:avLst>
                <a:gd name="adj" fmla="val 50000"/>
              </a:avLst>
            </a:prstGeom>
            <a:solidFill>
              <a:srgbClr val="294A7B"/>
            </a:solidFill>
            <a:ln w="3175">
              <a:solidFill>
                <a:srgbClr val="294A7B"/>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217" name="AutoShape 97">
              <a:hlinkClick r:id="" action="ppaction://noaction"/>
            </p:cNvPr>
            <p:cNvSpPr>
              <a:spLocks noChangeArrowheads="1"/>
            </p:cNvSpPr>
            <p:nvPr/>
          </p:nvSpPr>
          <p:spPr bwMode="auto">
            <a:xfrm rot="-5400000">
              <a:off x="3189" y="3305"/>
              <a:ext cx="90" cy="157"/>
            </a:xfrm>
            <a:prstGeom prst="triangle">
              <a:avLst>
                <a:gd name="adj" fmla="val 50000"/>
              </a:avLst>
            </a:prstGeom>
            <a:solidFill>
              <a:schemeClr val="hlink"/>
            </a:solidFill>
            <a:ln w="317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773218" name="AutoShape 98"/>
          <p:cNvCxnSpPr>
            <a:cxnSpLocks noChangeShapeType="1"/>
          </p:cNvCxnSpPr>
          <p:nvPr/>
        </p:nvCxnSpPr>
        <p:spPr bwMode="auto">
          <a:xfrm flipH="1">
            <a:off x="5313363" y="3675063"/>
            <a:ext cx="2282825" cy="49371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73219" name="Group 99"/>
          <p:cNvGrpSpPr>
            <a:grpSpLocks/>
          </p:cNvGrpSpPr>
          <p:nvPr/>
        </p:nvGrpSpPr>
        <p:grpSpPr bwMode="auto">
          <a:xfrm>
            <a:off x="7596188" y="4530725"/>
            <a:ext cx="871537" cy="503238"/>
            <a:chOff x="844" y="2385"/>
            <a:chExt cx="549" cy="329"/>
          </a:xfrm>
        </p:grpSpPr>
        <p:sp>
          <p:nvSpPr>
            <p:cNvPr id="773220" name="Rectangle 100"/>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Delivery </a:t>
              </a:r>
            </a:p>
            <a:p>
              <a:pPr>
                <a:spcBef>
                  <a:spcPct val="20000"/>
                </a:spcBef>
                <a:buClr>
                  <a:srgbClr val="F48B00"/>
                </a:buClr>
                <a:buFont typeface="Wingdings" pitchFamily="2" charset="2"/>
                <a:buNone/>
              </a:pPr>
              <a:r>
                <a:rPr lang="en-US" sz="1000" b="0"/>
                <a:t>document</a:t>
              </a:r>
            </a:p>
          </p:txBody>
        </p:sp>
        <p:sp>
          <p:nvSpPr>
            <p:cNvPr id="773221" name="Rectangle 101"/>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773222" name="AutoShape 102"/>
          <p:cNvCxnSpPr>
            <a:cxnSpLocks noChangeShapeType="1"/>
          </p:cNvCxnSpPr>
          <p:nvPr/>
        </p:nvCxnSpPr>
        <p:spPr bwMode="auto">
          <a:xfrm flipH="1" flipV="1">
            <a:off x="7381875" y="4813300"/>
            <a:ext cx="214313" cy="1587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73223" name="Line 103"/>
          <p:cNvSpPr>
            <a:spLocks noChangeShapeType="1"/>
          </p:cNvSpPr>
          <p:nvPr/>
        </p:nvSpPr>
        <p:spPr bwMode="auto">
          <a:xfrm flipV="1">
            <a:off x="7235825" y="5102225"/>
            <a:ext cx="0" cy="292100"/>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73224" name="Group 104"/>
          <p:cNvGrpSpPr>
            <a:grpSpLocks/>
          </p:cNvGrpSpPr>
          <p:nvPr/>
        </p:nvGrpSpPr>
        <p:grpSpPr bwMode="auto">
          <a:xfrm rot="16200000">
            <a:off x="7127875" y="5286375"/>
            <a:ext cx="144463" cy="360363"/>
            <a:chOff x="4550" y="1419"/>
            <a:chExt cx="314" cy="91"/>
          </a:xfrm>
        </p:grpSpPr>
        <p:sp>
          <p:nvSpPr>
            <p:cNvPr id="773225" name="AutoShape 105"/>
            <p:cNvSpPr>
              <a:spLocks noChangeArrowheads="1"/>
            </p:cNvSpPr>
            <p:nvPr/>
          </p:nvSpPr>
          <p:spPr bwMode="auto">
            <a:xfrm rot="5400000" flipH="1">
              <a:off x="4740" y="1387"/>
              <a:ext cx="91" cy="156"/>
            </a:xfrm>
            <a:prstGeom prst="triangle">
              <a:avLst>
                <a:gd name="adj" fmla="val 50000"/>
              </a:avLst>
            </a:prstGeom>
            <a:solidFill>
              <a:srgbClr val="6D9400"/>
            </a:solidFill>
            <a:ln w="3175">
              <a:solidFill>
                <a:srgbClr val="6D9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226" name="AutoShape 106"/>
            <p:cNvSpPr>
              <a:spLocks noChangeArrowheads="1"/>
            </p:cNvSpPr>
            <p:nvPr/>
          </p:nvSpPr>
          <p:spPr bwMode="auto">
            <a:xfrm rot="-5400000">
              <a:off x="4583" y="1386"/>
              <a:ext cx="91" cy="157"/>
            </a:xfrm>
            <a:prstGeom prst="triangle">
              <a:avLst>
                <a:gd name="adj" fmla="val 50000"/>
              </a:avLst>
            </a:prstGeom>
            <a:solidFill>
              <a:srgbClr val="6B8C00"/>
            </a:solidFill>
            <a:ln w="3175">
              <a:solidFill>
                <a:srgbClr val="6B8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773227" name="AutoShape 107"/>
          <p:cNvCxnSpPr>
            <a:cxnSpLocks noChangeShapeType="1"/>
          </p:cNvCxnSpPr>
          <p:nvPr/>
        </p:nvCxnSpPr>
        <p:spPr bwMode="auto">
          <a:xfrm flipH="1">
            <a:off x="6848475" y="5826125"/>
            <a:ext cx="387350" cy="317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228" name="AutoShape 108"/>
          <p:cNvCxnSpPr>
            <a:cxnSpLocks noChangeShapeType="1"/>
          </p:cNvCxnSpPr>
          <p:nvPr/>
        </p:nvCxnSpPr>
        <p:spPr bwMode="auto">
          <a:xfrm flipH="1">
            <a:off x="6848475" y="5172075"/>
            <a:ext cx="387350" cy="4763"/>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73229" name="Line 109"/>
          <p:cNvSpPr>
            <a:spLocks noChangeShapeType="1"/>
          </p:cNvSpPr>
          <p:nvPr/>
        </p:nvSpPr>
        <p:spPr bwMode="auto">
          <a:xfrm flipV="1">
            <a:off x="7235825" y="5537200"/>
            <a:ext cx="0" cy="287338"/>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73230" name="Group 110"/>
          <p:cNvGrpSpPr>
            <a:grpSpLocks/>
          </p:cNvGrpSpPr>
          <p:nvPr/>
        </p:nvGrpSpPr>
        <p:grpSpPr bwMode="auto">
          <a:xfrm>
            <a:off x="7596188" y="5176838"/>
            <a:ext cx="871537" cy="503237"/>
            <a:chOff x="844" y="2385"/>
            <a:chExt cx="549" cy="329"/>
          </a:xfrm>
        </p:grpSpPr>
        <p:sp>
          <p:nvSpPr>
            <p:cNvPr id="773231" name="Rectangle 111"/>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Delivery </a:t>
              </a:r>
            </a:p>
            <a:p>
              <a:pPr>
                <a:spcBef>
                  <a:spcPct val="20000"/>
                </a:spcBef>
                <a:buClr>
                  <a:srgbClr val="F48B00"/>
                </a:buClr>
                <a:buFont typeface="Wingdings" pitchFamily="2" charset="2"/>
                <a:buNone/>
              </a:pPr>
              <a:r>
                <a:rPr lang="en-US" sz="1000" b="0"/>
                <a:t>document</a:t>
              </a:r>
            </a:p>
          </p:txBody>
        </p:sp>
        <p:sp>
          <p:nvSpPr>
            <p:cNvPr id="773232" name="Rectangle 112"/>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773233" name="AutoShape 113"/>
          <p:cNvCxnSpPr>
            <a:cxnSpLocks noChangeShapeType="1"/>
          </p:cNvCxnSpPr>
          <p:nvPr/>
        </p:nvCxnSpPr>
        <p:spPr bwMode="auto">
          <a:xfrm flipH="1" flipV="1">
            <a:off x="7381875" y="5465763"/>
            <a:ext cx="214313" cy="9525"/>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73234" name="Group 114"/>
          <p:cNvGrpSpPr>
            <a:grpSpLocks/>
          </p:cNvGrpSpPr>
          <p:nvPr/>
        </p:nvGrpSpPr>
        <p:grpSpPr bwMode="auto">
          <a:xfrm rot="16200000">
            <a:off x="4391819" y="5572919"/>
            <a:ext cx="144463" cy="504825"/>
            <a:chOff x="4550" y="1419"/>
            <a:chExt cx="314" cy="91"/>
          </a:xfrm>
        </p:grpSpPr>
        <p:sp>
          <p:nvSpPr>
            <p:cNvPr id="773235" name="AutoShape 115"/>
            <p:cNvSpPr>
              <a:spLocks noChangeArrowheads="1"/>
            </p:cNvSpPr>
            <p:nvPr/>
          </p:nvSpPr>
          <p:spPr bwMode="auto">
            <a:xfrm rot="5400000" flipH="1">
              <a:off x="4740" y="1387"/>
              <a:ext cx="91" cy="156"/>
            </a:xfrm>
            <a:prstGeom prst="triangle">
              <a:avLst>
                <a:gd name="adj" fmla="val 50000"/>
              </a:avLst>
            </a:prstGeom>
            <a:solidFill>
              <a:srgbClr val="6D9400"/>
            </a:solidFill>
            <a:ln w="3175">
              <a:solidFill>
                <a:srgbClr val="6D94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236" name="AutoShape 116"/>
            <p:cNvSpPr>
              <a:spLocks noChangeArrowheads="1"/>
            </p:cNvSpPr>
            <p:nvPr/>
          </p:nvSpPr>
          <p:spPr bwMode="auto">
            <a:xfrm rot="-5400000">
              <a:off x="4583" y="1386"/>
              <a:ext cx="91" cy="157"/>
            </a:xfrm>
            <a:prstGeom prst="triangle">
              <a:avLst>
                <a:gd name="adj" fmla="val 50000"/>
              </a:avLst>
            </a:prstGeom>
            <a:solidFill>
              <a:srgbClr val="6B8C00"/>
            </a:solidFill>
            <a:ln w="3175">
              <a:solidFill>
                <a:srgbClr val="6B8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773237" name="AutoShape 117"/>
          <p:cNvCxnSpPr>
            <a:cxnSpLocks noChangeShapeType="1"/>
            <a:stCxn id="773184" idx="2"/>
          </p:cNvCxnSpPr>
          <p:nvPr/>
        </p:nvCxnSpPr>
        <p:spPr bwMode="auto">
          <a:xfrm flipH="1" flipV="1">
            <a:off x="4716463" y="5824538"/>
            <a:ext cx="577850" cy="476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238" name="AutoShape 118"/>
          <p:cNvCxnSpPr>
            <a:cxnSpLocks noChangeShapeType="1"/>
            <a:endCxn id="773175" idx="0"/>
          </p:cNvCxnSpPr>
          <p:nvPr/>
        </p:nvCxnSpPr>
        <p:spPr bwMode="auto">
          <a:xfrm flipH="1">
            <a:off x="3679825" y="5824538"/>
            <a:ext cx="531813" cy="476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73239" name="Group 119"/>
          <p:cNvGrpSpPr>
            <a:grpSpLocks/>
          </p:cNvGrpSpPr>
          <p:nvPr/>
        </p:nvGrpSpPr>
        <p:grpSpPr bwMode="auto">
          <a:xfrm rot="16200000">
            <a:off x="1402556" y="6042819"/>
            <a:ext cx="576263" cy="142875"/>
            <a:chOff x="1799" y="1802"/>
            <a:chExt cx="1013" cy="91"/>
          </a:xfrm>
        </p:grpSpPr>
        <p:sp>
          <p:nvSpPr>
            <p:cNvPr id="773240" name="Line 120"/>
            <p:cNvSpPr>
              <a:spLocks noChangeShapeType="1"/>
            </p:cNvSpPr>
            <p:nvPr/>
          </p:nvSpPr>
          <p:spPr bwMode="auto">
            <a:xfrm>
              <a:off x="1799" y="1844"/>
              <a:ext cx="1013" cy="4"/>
            </a:xfrm>
            <a:prstGeom prst="line">
              <a:avLst/>
            </a:prstGeom>
            <a:noFill/>
            <a:ln w="2857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241" name="AutoShape 121">
              <a:hlinkClick r:id="rId4" action="ppaction://hlinksldjump"/>
            </p:cNvPr>
            <p:cNvSpPr>
              <a:spLocks noChangeArrowheads="1"/>
            </p:cNvSpPr>
            <p:nvPr/>
          </p:nvSpPr>
          <p:spPr bwMode="auto">
            <a:xfrm rot="5400000" flipH="1">
              <a:off x="2337" y="1769"/>
              <a:ext cx="91" cy="157"/>
            </a:xfrm>
            <a:prstGeom prst="triangle">
              <a:avLst>
                <a:gd name="adj" fmla="val 50000"/>
              </a:avLst>
            </a:prstGeom>
            <a:solidFill>
              <a:srgbClr val="AD1818"/>
            </a:solidFill>
            <a:ln w="3175">
              <a:solidFill>
                <a:srgbClr val="AD181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73242" name="AutoShape 122">
              <a:hlinkClick r:id="rId4" action="ppaction://hlinksldjump"/>
            </p:cNvPr>
            <p:cNvSpPr>
              <a:spLocks noChangeArrowheads="1"/>
            </p:cNvSpPr>
            <p:nvPr/>
          </p:nvSpPr>
          <p:spPr bwMode="auto">
            <a:xfrm rot="-5400000">
              <a:off x="2177" y="1769"/>
              <a:ext cx="90" cy="157"/>
            </a:xfrm>
            <a:prstGeom prst="triangle">
              <a:avLst>
                <a:gd name="adj" fmla="val 50000"/>
              </a:avLst>
            </a:prstGeom>
            <a:solidFill>
              <a:srgbClr val="981414"/>
            </a:solidFill>
            <a:ln w="3175">
              <a:solidFill>
                <a:srgbClr val="981414"/>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773243" name="AutoShape 123"/>
          <p:cNvCxnSpPr>
            <a:cxnSpLocks noChangeShapeType="1"/>
          </p:cNvCxnSpPr>
          <p:nvPr/>
        </p:nvCxnSpPr>
        <p:spPr bwMode="auto">
          <a:xfrm flipH="1">
            <a:off x="1690688" y="5826125"/>
            <a:ext cx="433387" cy="1588"/>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244" name="AutoShape 124"/>
          <p:cNvCxnSpPr>
            <a:cxnSpLocks noChangeShapeType="1"/>
          </p:cNvCxnSpPr>
          <p:nvPr/>
        </p:nvCxnSpPr>
        <p:spPr bwMode="auto">
          <a:xfrm flipH="1">
            <a:off x="1690688" y="6400800"/>
            <a:ext cx="433387" cy="0"/>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3245" name="AutoShape 125"/>
          <p:cNvCxnSpPr>
            <a:cxnSpLocks noChangeShapeType="1"/>
          </p:cNvCxnSpPr>
          <p:nvPr/>
        </p:nvCxnSpPr>
        <p:spPr bwMode="auto">
          <a:xfrm flipV="1">
            <a:off x="1339850" y="6113463"/>
            <a:ext cx="282575" cy="11112"/>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73246" name="Group 126"/>
          <p:cNvGrpSpPr>
            <a:grpSpLocks/>
          </p:cNvGrpSpPr>
          <p:nvPr/>
        </p:nvGrpSpPr>
        <p:grpSpPr bwMode="auto">
          <a:xfrm>
            <a:off x="468313" y="4673600"/>
            <a:ext cx="871537" cy="503238"/>
            <a:chOff x="844" y="2385"/>
            <a:chExt cx="549" cy="329"/>
          </a:xfrm>
        </p:grpSpPr>
        <p:sp>
          <p:nvSpPr>
            <p:cNvPr id="773247" name="Rectangle 127"/>
            <p:cNvSpPr>
              <a:spLocks noChangeArrowheads="1"/>
            </p:cNvSpPr>
            <p:nvPr/>
          </p:nvSpPr>
          <p:spPr bwMode="auto">
            <a:xfrm>
              <a:off x="844" y="2445"/>
              <a:ext cx="549" cy="269"/>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spcBef>
                  <a:spcPct val="20000"/>
                </a:spcBef>
                <a:buClr>
                  <a:srgbClr val="F48B00"/>
                </a:buClr>
                <a:buFont typeface="Wingdings" pitchFamily="2" charset="2"/>
                <a:buNone/>
              </a:pPr>
              <a:r>
                <a:rPr lang="en-US" sz="1000" b="0"/>
                <a:t>Completed</a:t>
              </a:r>
            </a:p>
            <a:p>
              <a:pPr>
                <a:spcBef>
                  <a:spcPct val="20000"/>
                </a:spcBef>
                <a:buClr>
                  <a:srgbClr val="F48B00"/>
                </a:buClr>
                <a:buFont typeface="Wingdings" pitchFamily="2" charset="2"/>
                <a:buNone/>
              </a:pPr>
              <a:r>
                <a:rPr lang="en-US" sz="1000" b="0"/>
                <a:t>Delivery doc.</a:t>
              </a:r>
            </a:p>
          </p:txBody>
        </p:sp>
        <p:sp>
          <p:nvSpPr>
            <p:cNvPr id="773248" name="Rectangle 128"/>
            <p:cNvSpPr>
              <a:spLocks noChangeArrowheads="1"/>
            </p:cNvSpPr>
            <p:nvPr/>
          </p:nvSpPr>
          <p:spPr bwMode="auto">
            <a:xfrm>
              <a:off x="844" y="2385"/>
              <a:ext cx="549" cy="97"/>
            </a:xfrm>
            <a:prstGeom prst="rect">
              <a:avLst/>
            </a:prstGeom>
            <a:solidFill>
              <a:srgbClr val="B5C9E7"/>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37160" tIns="68580" rIns="137160" bIns="68580" anchor="ctr"/>
            <a:lstStyle/>
            <a:p>
              <a:pPr algn="ctr" defTabSz="1371600" eaLnBrk="0" hangingPunct="0"/>
              <a:r>
                <a:rPr lang="en-US" sz="800">
                  <a:latin typeface="Arial Narrow" pitchFamily="34" charset="0"/>
                </a:rPr>
                <a:t>Business Document</a:t>
              </a:r>
            </a:p>
          </p:txBody>
        </p:sp>
      </p:grpSp>
      <p:cxnSp>
        <p:nvCxnSpPr>
          <p:cNvPr id="773249" name="AutoShape 129"/>
          <p:cNvCxnSpPr>
            <a:cxnSpLocks noChangeShapeType="1"/>
          </p:cNvCxnSpPr>
          <p:nvPr/>
        </p:nvCxnSpPr>
        <p:spPr bwMode="auto">
          <a:xfrm flipH="1" flipV="1">
            <a:off x="1339850" y="4972050"/>
            <a:ext cx="3124200" cy="779463"/>
          </a:xfrm>
          <a:prstGeom prst="straightConnector1">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294608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611" y="2514600"/>
            <a:ext cx="8854716" cy="4114800"/>
          </a:xfrm>
        </p:spPr>
      </p:pic>
      <p:sp>
        <p:nvSpPr>
          <p:cNvPr id="3" name="Title 2"/>
          <p:cNvSpPr>
            <a:spLocks noGrp="1"/>
          </p:cNvSpPr>
          <p:nvPr>
            <p:ph type="title"/>
          </p:nvPr>
        </p:nvSpPr>
        <p:spPr/>
        <p:txBody>
          <a:bodyPr/>
          <a:lstStyle/>
          <a:p>
            <a:r>
              <a:rPr lang="en-US" dirty="0"/>
              <a:t>Supply Chain Cycle</a:t>
            </a:r>
          </a:p>
        </p:txBody>
      </p:sp>
    </p:spTree>
    <p:extLst>
      <p:ext uri="{BB962C8B-B14F-4D97-AF65-F5344CB8AC3E}">
        <p14:creationId xmlns:p14="http://schemas.microsoft.com/office/powerpoint/2010/main" val="41946121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Sales &amp; Distribution Cycle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61454345"/>
              </p:ext>
            </p:extLst>
          </p:nvPr>
        </p:nvGraphicFramePr>
        <p:xfrm>
          <a:off x="-1371600" y="1981200"/>
          <a:ext cx="82296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52253" y="3321386"/>
            <a:ext cx="2939347" cy="3460414"/>
          </a:xfrm>
          <a:prstGeom prst="rect">
            <a:avLst/>
          </a:prstGeom>
        </p:spPr>
      </p:pic>
    </p:spTree>
    <p:extLst>
      <p:ext uri="{BB962C8B-B14F-4D97-AF65-F5344CB8AC3E}">
        <p14:creationId xmlns:p14="http://schemas.microsoft.com/office/powerpoint/2010/main" val="35947861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2438400"/>
            <a:ext cx="8153400" cy="3810000"/>
          </a:xfrm>
        </p:spPr>
        <p:txBody>
          <a:bodyPr>
            <a:normAutofit/>
          </a:bodyPr>
          <a:lstStyle/>
          <a:p>
            <a:pPr>
              <a:buFont typeface="Wingdings" pitchFamily="2" charset="2"/>
              <a:buChar char="v"/>
            </a:pPr>
            <a:r>
              <a:rPr lang="en-US" dirty="0"/>
              <a:t>It is a document in which we collect all the customer orders and requirements for the goods or the services .. Which includes the following data:-</a:t>
            </a:r>
          </a:p>
          <a:p>
            <a:pPr lvl="1"/>
            <a:r>
              <a:rPr lang="en-US" dirty="0"/>
              <a:t>Billing To Name</a:t>
            </a:r>
          </a:p>
          <a:p>
            <a:pPr lvl="1"/>
            <a:r>
              <a:rPr lang="en-US" dirty="0"/>
              <a:t>Shipping to</a:t>
            </a:r>
          </a:p>
          <a:p>
            <a:pPr lvl="1"/>
            <a:r>
              <a:rPr lang="en-US" dirty="0"/>
              <a:t>Bill Information</a:t>
            </a:r>
          </a:p>
          <a:p>
            <a:pPr lvl="1"/>
            <a:r>
              <a:rPr lang="en-US" dirty="0"/>
              <a:t>Payment terms</a:t>
            </a:r>
          </a:p>
          <a:p>
            <a:pPr lvl="1"/>
            <a:r>
              <a:rPr lang="en-US" dirty="0"/>
              <a:t>Delivery Time</a:t>
            </a:r>
          </a:p>
          <a:p>
            <a:pPr lvl="1"/>
            <a:r>
              <a:rPr lang="en-US" dirty="0"/>
              <a:t>Items and its prices and description</a:t>
            </a:r>
          </a:p>
        </p:txBody>
      </p:sp>
      <p:sp>
        <p:nvSpPr>
          <p:cNvPr id="3" name="Title 2"/>
          <p:cNvSpPr>
            <a:spLocks noGrp="1"/>
          </p:cNvSpPr>
          <p:nvPr>
            <p:ph type="title"/>
          </p:nvPr>
        </p:nvSpPr>
        <p:spPr/>
        <p:txBody>
          <a:bodyPr/>
          <a:lstStyle/>
          <a:p>
            <a:r>
              <a:rPr lang="en-US" dirty="0"/>
              <a:t>Sales Order</a:t>
            </a:r>
          </a:p>
        </p:txBody>
      </p:sp>
    </p:spTree>
    <p:extLst>
      <p:ext uri="{BB962C8B-B14F-4D97-AF65-F5344CB8AC3E}">
        <p14:creationId xmlns:p14="http://schemas.microsoft.com/office/powerpoint/2010/main" val="234730084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24400" y="3124200"/>
            <a:ext cx="4399368" cy="3505200"/>
          </a:xfrm>
        </p:spPr>
      </p:pic>
      <p:sp>
        <p:nvSpPr>
          <p:cNvPr id="3" name="Title 2"/>
          <p:cNvSpPr>
            <a:spLocks noGrp="1"/>
          </p:cNvSpPr>
          <p:nvPr>
            <p:ph type="title"/>
          </p:nvPr>
        </p:nvSpPr>
        <p:spPr/>
        <p:txBody>
          <a:bodyPr/>
          <a:lstStyle/>
          <a:p>
            <a:r>
              <a:rPr lang="en-US" dirty="0"/>
              <a:t>Sales Order Form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3124200"/>
            <a:ext cx="4572000" cy="3552825"/>
          </a:xfrm>
          <a:prstGeom prst="rect">
            <a:avLst/>
          </a:prstGeom>
        </p:spPr>
      </p:pic>
    </p:spTree>
    <p:extLst>
      <p:ext uri="{BB962C8B-B14F-4D97-AF65-F5344CB8AC3E}">
        <p14:creationId xmlns:p14="http://schemas.microsoft.com/office/powerpoint/2010/main" val="23653225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48400" y="2667000"/>
            <a:ext cx="2819400" cy="4114800"/>
          </a:xfrm>
        </p:spPr>
        <p:txBody>
          <a:bodyPr>
            <a:normAutofit fontScale="92500"/>
          </a:bodyPr>
          <a:lstStyle/>
          <a:p>
            <a:r>
              <a:rPr lang="en-US" b="1" dirty="0"/>
              <a:t>This screen is the complete overview of our Sales order.  Some important items listed on this sales order is the delivery date, the total amount of money due, type of payment and weight.</a:t>
            </a:r>
            <a:endParaRPr lang="en-US" dirty="0"/>
          </a:p>
        </p:txBody>
      </p:sp>
      <p:sp>
        <p:nvSpPr>
          <p:cNvPr id="3" name="Title 2"/>
          <p:cNvSpPr>
            <a:spLocks noGrp="1"/>
          </p:cNvSpPr>
          <p:nvPr>
            <p:ph type="title"/>
          </p:nvPr>
        </p:nvSpPr>
        <p:spPr/>
        <p:txBody>
          <a:bodyPr/>
          <a:lstStyle/>
          <a:p>
            <a:r>
              <a:rPr lang="en-US" dirty="0"/>
              <a:t>Sales Order Tab</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2357822"/>
            <a:ext cx="5785758" cy="4347778"/>
          </a:xfrm>
          <a:prstGeom prst="rect">
            <a:avLst/>
          </a:prstGeom>
        </p:spPr>
      </p:pic>
    </p:spTree>
    <p:extLst>
      <p:ext uri="{BB962C8B-B14F-4D97-AF65-F5344CB8AC3E}">
        <p14:creationId xmlns:p14="http://schemas.microsoft.com/office/powerpoint/2010/main" val="12527171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xmlns:p14="http://schemas.microsoft.com/office/powerpoint/2010/mai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803</Words>
  <Application>Microsoft Office PowerPoint</Application>
  <PresentationFormat>On-screen Show (4:3)</PresentationFormat>
  <Paragraphs>262</Paragraphs>
  <Slides>33</Slides>
  <Notes>7</Notes>
  <HiddenSlides>3</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 Black</vt:lpstr>
      <vt:lpstr>Arial Narrow</vt:lpstr>
      <vt:lpstr>Bonnet</vt:lpstr>
      <vt:lpstr>Calibri</vt:lpstr>
      <vt:lpstr>Candara</vt:lpstr>
      <vt:lpstr>Symbol</vt:lpstr>
      <vt:lpstr>Times New Roman</vt:lpstr>
      <vt:lpstr>Wingdings</vt:lpstr>
      <vt:lpstr>Waveform</vt:lpstr>
      <vt:lpstr>Order – To – Cash Cycle</vt:lpstr>
      <vt:lpstr>Agenda</vt:lpstr>
      <vt:lpstr>PowerPoint Presentation</vt:lpstr>
      <vt:lpstr>Interaction View – Order – to - Cash </vt:lpstr>
      <vt:lpstr>Supply Chain Cycle</vt:lpstr>
      <vt:lpstr>Sales &amp; Distribution Cycle</vt:lpstr>
      <vt:lpstr>Sales Order</vt:lpstr>
      <vt:lpstr>Sales Order Form</vt:lpstr>
      <vt:lpstr>Sales Order Tab</vt:lpstr>
      <vt:lpstr>Item Details</vt:lpstr>
      <vt:lpstr>Shipping</vt:lpstr>
      <vt:lpstr>Checking Availability</vt:lpstr>
      <vt:lpstr>Checking Availability</vt:lpstr>
      <vt:lpstr>Sales Order</vt:lpstr>
      <vt:lpstr>Outbound Delivery</vt:lpstr>
      <vt:lpstr>Sales &amp; Distribution Cycle</vt:lpstr>
      <vt:lpstr>Delivery</vt:lpstr>
      <vt:lpstr>Sales Order Management</vt:lpstr>
      <vt:lpstr>Picking the Delivery</vt:lpstr>
      <vt:lpstr>Picking </vt:lpstr>
      <vt:lpstr>Picking </vt:lpstr>
      <vt:lpstr>Sales &amp; Distribution Cycle</vt:lpstr>
      <vt:lpstr>Billing</vt:lpstr>
      <vt:lpstr>Billing</vt:lpstr>
      <vt:lpstr>Billing</vt:lpstr>
      <vt:lpstr>Billing Methods</vt:lpstr>
      <vt:lpstr>Pricing process</vt:lpstr>
      <vt:lpstr>Billing Plans</vt:lpstr>
      <vt:lpstr>SD  Milestone Billing</vt:lpstr>
      <vt:lpstr> Business Document Types</vt:lpstr>
      <vt:lpstr>Summary</vt:lpstr>
      <vt:lpstr>PowerPoint Presentation</vt:lpstr>
      <vt:lpstr>Thank You</vt:lpstr>
    </vt:vector>
  </TitlesOfParts>
  <Company>MTA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Order – To – Cash Cycle</dc:title>
  <dc:creator>Mohamed</dc:creator>
  <cp:lastModifiedBy>Mickael Quesnot</cp:lastModifiedBy>
  <cp:revision>42</cp:revision>
  <dcterms:created xsi:type="dcterms:W3CDTF">2010-02-28T13:55:56Z</dcterms:created>
  <dcterms:modified xsi:type="dcterms:W3CDTF">2019-01-23T15:56:00Z</dcterms:modified>
</cp:coreProperties>
</file>