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2" r:id="rId1"/>
    <p:sldMasterId id="2147483654" r:id="rId2"/>
  </p:sldMasterIdLst>
  <p:notesMasterIdLst>
    <p:notesMasterId r:id="rId9"/>
  </p:notesMasterIdLst>
  <p:handoutMasterIdLst>
    <p:handoutMasterId r:id="rId10"/>
  </p:handoutMasterIdLst>
  <p:sldIdLst>
    <p:sldId id="556" r:id="rId3"/>
    <p:sldId id="563" r:id="rId4"/>
    <p:sldId id="553" r:id="rId5"/>
    <p:sldId id="561" r:id="rId6"/>
    <p:sldId id="562" r:id="rId7"/>
    <p:sldId id="565" r:id="rId8"/>
  </p:sldIdLst>
  <p:sldSz cx="9144000" cy="6858000" type="screen4x3"/>
  <p:notesSz cx="6797675" cy="9928225"/>
  <p:defaultTextStyle>
    <a:defPPr>
      <a:defRPr lang="de-DE"/>
    </a:defPPr>
    <a:lvl1pPr algn="ctr" rtl="0" fontAlgn="base">
      <a:spcBef>
        <a:spcPct val="0"/>
      </a:spcBef>
      <a:spcAft>
        <a:spcPct val="0"/>
      </a:spcAft>
      <a:buClr>
        <a:schemeClr val="accent1"/>
      </a:buClr>
      <a:buSzPct val="80000"/>
      <a:buFont typeface="Wingdings" panose="05000000000000000000" pitchFamily="2" charset="2"/>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457200" algn="ctr" rtl="0" fontAlgn="base">
      <a:spcBef>
        <a:spcPct val="0"/>
      </a:spcBef>
      <a:spcAft>
        <a:spcPct val="0"/>
      </a:spcAft>
      <a:buClr>
        <a:schemeClr val="accent1"/>
      </a:buClr>
      <a:buSzPct val="80000"/>
      <a:buFont typeface="Wingdings" panose="05000000000000000000" pitchFamily="2" charset="2"/>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914400" algn="ctr" rtl="0" fontAlgn="base">
      <a:spcBef>
        <a:spcPct val="0"/>
      </a:spcBef>
      <a:spcAft>
        <a:spcPct val="0"/>
      </a:spcAft>
      <a:buClr>
        <a:schemeClr val="accent1"/>
      </a:buClr>
      <a:buSzPct val="80000"/>
      <a:buFont typeface="Wingdings" panose="05000000000000000000" pitchFamily="2" charset="2"/>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371600" algn="ctr" rtl="0" fontAlgn="base">
      <a:spcBef>
        <a:spcPct val="0"/>
      </a:spcBef>
      <a:spcAft>
        <a:spcPct val="0"/>
      </a:spcAft>
      <a:buClr>
        <a:schemeClr val="accent1"/>
      </a:buClr>
      <a:buSzPct val="80000"/>
      <a:buFont typeface="Wingdings" panose="05000000000000000000" pitchFamily="2" charset="2"/>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828800" algn="ctr" rtl="0" fontAlgn="base">
      <a:spcBef>
        <a:spcPct val="0"/>
      </a:spcBef>
      <a:spcAft>
        <a:spcPct val="0"/>
      </a:spcAft>
      <a:buClr>
        <a:schemeClr val="accent1"/>
      </a:buClr>
      <a:buSzPct val="80000"/>
      <a:buFont typeface="Wingdings" panose="05000000000000000000" pitchFamily="2" charset="2"/>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286000" algn="l" defTabSz="914400" rtl="0" eaLnBrk="1" latinLnBrk="0" hangingPunct="1">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743200" algn="l" defTabSz="914400" rtl="0" eaLnBrk="1" latinLnBrk="0" hangingPunct="1">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200400" algn="l" defTabSz="914400" rtl="0" eaLnBrk="1" latinLnBrk="0" hangingPunct="1">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657600" algn="l" defTabSz="914400" rtl="0" eaLnBrk="1" latinLnBrk="0" hangingPunct="1">
      <a:defRPr sz="16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p:defaultTextStyle>
  <p:extLst>
    <p:ext uri="{EFAFB233-063F-42B5-8137-9DF3F51BA10A}">
      <p15:sldGuideLst xmlns:p15="http://schemas.microsoft.com/office/powerpoint/2012/main">
        <p15:guide id="1" orient="horz" pos="2165">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3039"/>
    <a:srgbClr val="844C54"/>
    <a:srgbClr val="816E2C"/>
    <a:srgbClr val="496C60"/>
    <a:srgbClr val="644459"/>
    <a:srgbClr val="774A39"/>
    <a:srgbClr val="55763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88" autoAdjust="0"/>
    <p:restoredTop sz="94725" autoAdjust="0"/>
  </p:normalViewPr>
  <p:slideViewPr>
    <p:cSldViewPr snapToGrid="0">
      <p:cViewPr>
        <p:scale>
          <a:sx n="75" d="100"/>
          <a:sy n="75" d="100"/>
        </p:scale>
        <p:origin x="1380" y="-90"/>
      </p:cViewPr>
      <p:guideLst>
        <p:guide orient="horz" pos="2165"/>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9282" name="Rectangle 2"/>
          <p:cNvSpPr>
            <a:spLocks noGrp="1" noChangeArrowheads="1"/>
          </p:cNvSpPr>
          <p:nvPr>
            <p:ph type="hdr" sz="quarter"/>
          </p:nvPr>
        </p:nvSpPr>
        <p:spPr bwMode="auto">
          <a:xfrm>
            <a:off x="0" y="0"/>
            <a:ext cx="6796088"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buClrTx/>
              <a:buSzTx/>
              <a:buFontTx/>
              <a:buNone/>
              <a:defRPr sz="1200"/>
            </a:lvl1pPr>
          </a:lstStyle>
          <a:p>
            <a:endParaRPr lang="en-US" altLang="fr-FR"/>
          </a:p>
        </p:txBody>
      </p:sp>
      <p:sp>
        <p:nvSpPr>
          <p:cNvPr id="609285" name="Rectangle 5"/>
          <p:cNvSpPr>
            <a:spLocks noGrp="1" noChangeArrowheads="1"/>
          </p:cNvSpPr>
          <p:nvPr>
            <p:ph type="sldNum" sz="quarter" idx="3"/>
          </p:nvPr>
        </p:nvSpPr>
        <p:spPr bwMode="auto">
          <a:xfrm>
            <a:off x="0" y="9429750"/>
            <a:ext cx="6796088"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ClrTx/>
              <a:buSzTx/>
              <a:buFontTx/>
              <a:buNone/>
              <a:defRPr sz="1200"/>
            </a:lvl1pPr>
          </a:lstStyle>
          <a:p>
            <a:r>
              <a:rPr lang="en-US" altLang="fr-FR"/>
              <a:t>Page </a:t>
            </a:r>
            <a:fld id="{3010C0F4-C8EA-41FC-9089-6CB784F341FE}" type="slidenum">
              <a:rPr lang="en-US" altLang="fr-FR"/>
              <a:pPr/>
              <a:t>‹N°›</a:t>
            </a:fld>
            <a:endParaRPr lang="en-US" altLang="fr-FR"/>
          </a:p>
        </p:txBody>
      </p:sp>
    </p:spTree>
    <p:extLst>
      <p:ext uri="{BB962C8B-B14F-4D97-AF65-F5344CB8AC3E}">
        <p14:creationId xmlns:p14="http://schemas.microsoft.com/office/powerpoint/2010/main" val="2215003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ChangeArrowheads="1" noTextEdit="1"/>
          </p:cNvSpPr>
          <p:nvPr>
            <p:ph type="sldImg" idx="2"/>
          </p:nvPr>
        </p:nvSpPr>
        <p:spPr bwMode="auto">
          <a:xfrm>
            <a:off x="452438" y="396875"/>
            <a:ext cx="5892800" cy="44196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gray">
          <a:xfrm>
            <a:off x="452438" y="5091113"/>
            <a:ext cx="5892800" cy="444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fr-FR" smtClean="0"/>
              <a:t>Mastertextformat bearbeiten</a:t>
            </a:r>
          </a:p>
          <a:p>
            <a:pPr lvl="1"/>
            <a:r>
              <a:rPr lang="de-DE" altLang="fr-FR" smtClean="0"/>
              <a:t>Zweite Ebene</a:t>
            </a:r>
          </a:p>
          <a:p>
            <a:pPr lvl="2"/>
            <a:r>
              <a:rPr lang="de-DE" altLang="fr-FR" smtClean="0"/>
              <a:t>Dritte Ebene</a:t>
            </a:r>
          </a:p>
          <a:p>
            <a:pPr lvl="3"/>
            <a:r>
              <a:rPr lang="de-DE" altLang="fr-FR" smtClean="0"/>
              <a:t>Vierte Ebene</a:t>
            </a:r>
          </a:p>
        </p:txBody>
      </p:sp>
      <p:sp>
        <p:nvSpPr>
          <p:cNvPr id="4104" name="Rectangle 8"/>
          <p:cNvSpPr>
            <a:spLocks noChangeArrowheads="1"/>
          </p:cNvSpPr>
          <p:nvPr/>
        </p:nvSpPr>
        <p:spPr bwMode="auto">
          <a:xfrm>
            <a:off x="392113" y="9580563"/>
            <a:ext cx="59531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389" tIns="45877" rIns="93389" bIns="45877">
            <a:spAutoFit/>
          </a:bodyPr>
          <a:lstStyle>
            <a:lvl1pPr algn="l" defTabSz="944563"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471488" algn="l" defTabSz="944563"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944563" algn="l" defTabSz="944563"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416050" algn="l" defTabSz="944563"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882775" algn="l" defTabSz="944563"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339975" defTabSz="944563"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797175" defTabSz="944563"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254375" defTabSz="944563"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711575" defTabSz="944563"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a:buClrTx/>
              <a:buSzTx/>
              <a:buFontTx/>
              <a:buNone/>
            </a:pPr>
            <a:r>
              <a:rPr lang="en-US" altLang="fr-FR" sz="1000"/>
              <a:t> </a:t>
            </a:r>
            <a:fld id="{C6603BAC-19DA-43A2-B53E-AFB4E5A64BA9}" type="slidenum">
              <a:rPr lang="en-US" altLang="fr-FR" sz="1000"/>
              <a:pPr algn="ctr">
                <a:buClrTx/>
                <a:buSzTx/>
                <a:buFontTx/>
                <a:buNone/>
              </a:pPr>
              <a:t>‹N°›</a:t>
            </a:fld>
            <a:endParaRPr lang="en-US" altLang="fr-FR" sz="1000" b="1"/>
          </a:p>
        </p:txBody>
      </p:sp>
    </p:spTree>
    <p:extLst>
      <p:ext uri="{BB962C8B-B14F-4D97-AF65-F5344CB8AC3E}">
        <p14:creationId xmlns:p14="http://schemas.microsoft.com/office/powerpoint/2010/main" val="612234396"/>
      </p:ext>
    </p:extLst>
  </p:cSld>
  <p:clrMap bg1="lt1" tx1="dk1" bg2="lt2" tx2="dk2" accent1="accent1" accent2="accent2" accent3="accent3" accent4="accent4" accent5="accent5" accent6="accent6" hlink="hlink" folHlink="folHlink"/>
  <p:notesStyle>
    <a:lvl1pPr algn="l" rtl="0" fontAlgn="base">
      <a:spcBef>
        <a:spcPct val="75000"/>
      </a:spcBef>
      <a:spcAft>
        <a:spcPct val="0"/>
      </a:spcAft>
      <a:buClr>
        <a:schemeClr val="tx1"/>
      </a:buClr>
      <a:buSzPct val="80000"/>
      <a:buFont typeface="Wingdings" panose="05000000000000000000" pitchFamily="2" charset="2"/>
      <a:defRPr sz="12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158750" indent="-157163" algn="l" rtl="0" fontAlgn="base">
      <a:spcBef>
        <a:spcPct val="35000"/>
      </a:spcBef>
      <a:spcAft>
        <a:spcPct val="0"/>
      </a:spcAft>
      <a:buClr>
        <a:schemeClr val="accent1"/>
      </a:buClr>
      <a:buSzPct val="80000"/>
      <a:buFont typeface="Wingdings" panose="05000000000000000000" pitchFamily="2" charset="2"/>
      <a:buChar char="n"/>
      <a:defRPr sz="12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368300" indent="-127000" algn="l" rtl="0" fontAlgn="base">
      <a:spcBef>
        <a:spcPct val="0"/>
      </a:spcBef>
      <a:spcAft>
        <a:spcPct val="0"/>
      </a:spcAft>
      <a:buClr>
        <a:schemeClr val="accent2"/>
      </a:buClr>
      <a:buSzPct val="80000"/>
      <a:buFont typeface="Wingdings" panose="05000000000000000000" pitchFamily="2" charset="2"/>
      <a:buChar char="n"/>
      <a:defRPr sz="10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590550" indent="-152400" algn="l" rtl="0" fontAlgn="base">
      <a:spcBef>
        <a:spcPct val="0"/>
      </a:spcBef>
      <a:spcAft>
        <a:spcPct val="0"/>
      </a:spcAft>
      <a:buClr>
        <a:schemeClr val="accent2"/>
      </a:buClr>
      <a:buFont typeface="Arial" panose="020B0604020202020204" pitchFamily="34" charset="0"/>
      <a:buChar char="–"/>
      <a:defRPr sz="10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989013" indent="-125413" algn="l" rtl="0" fontAlgn="base">
      <a:spcBef>
        <a:spcPct val="15000"/>
      </a:spcBef>
      <a:spcAft>
        <a:spcPct val="0"/>
      </a:spcAft>
      <a:buClr>
        <a:srgbClr val="44697D"/>
      </a:buClr>
      <a:buFont typeface="Arial" panose="020B0604020202020204" pitchFamily="34" charset="0"/>
      <a:buChar char="-"/>
      <a:defRPr sz="1200"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626" name="Rectangle 2"/>
          <p:cNvSpPr>
            <a:spLocks noChangeArrowheads="1" noTextEdit="1"/>
          </p:cNvSpPr>
          <p:nvPr>
            <p:ph type="sldImg"/>
          </p:nvPr>
        </p:nvSpPr>
        <p:spPr>
          <a:ln/>
        </p:spPr>
      </p:sp>
      <p:sp>
        <p:nvSpPr>
          <p:cNvPr id="794627" name="Rectangle 3"/>
          <p:cNvSpPr>
            <a:spLocks noGrp="1" noChangeArrowheads="1"/>
          </p:cNvSpPr>
          <p:nvPr>
            <p:ph type="body" idx="1"/>
          </p:nvPr>
        </p:nvSpPr>
        <p:spPr/>
        <p:txBody>
          <a:bodyPr/>
          <a:lstStyle/>
          <a:p>
            <a:endParaRPr lang="en-GB" altLang="fr-FR"/>
          </a:p>
        </p:txBody>
      </p:sp>
    </p:spTree>
    <p:extLst>
      <p:ext uri="{BB962C8B-B14F-4D97-AF65-F5344CB8AC3E}">
        <p14:creationId xmlns:p14="http://schemas.microsoft.com/office/powerpoint/2010/main" val="3296303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ChangeArrowheads="1" noTextEdit="1"/>
          </p:cNvSpPr>
          <p:nvPr>
            <p:ph type="sldImg"/>
          </p:nvPr>
        </p:nvSpPr>
        <p:spPr>
          <a:xfrm>
            <a:off x="333375" y="306388"/>
            <a:ext cx="6122988" cy="4592637"/>
          </a:xfrm>
          <a:ln/>
        </p:spPr>
      </p:sp>
      <p:sp>
        <p:nvSpPr>
          <p:cNvPr id="811011" name="Rectangle 3"/>
          <p:cNvSpPr>
            <a:spLocks noGrp="1" noChangeArrowheads="1"/>
          </p:cNvSpPr>
          <p:nvPr>
            <p:ph type="body" idx="1"/>
          </p:nvPr>
        </p:nvSpPr>
        <p:spPr>
          <a:xfrm>
            <a:off x="419100" y="5245100"/>
            <a:ext cx="5932488" cy="3656013"/>
          </a:xfrm>
        </p:spPr>
        <p:txBody>
          <a:bodyPr/>
          <a:lstStyle/>
          <a:p>
            <a:endParaRPr lang="en-US" altLang="fr-FR"/>
          </a:p>
        </p:txBody>
      </p:sp>
    </p:spTree>
    <p:extLst>
      <p:ext uri="{BB962C8B-B14F-4D97-AF65-F5344CB8AC3E}">
        <p14:creationId xmlns:p14="http://schemas.microsoft.com/office/powerpoint/2010/main" val="62206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0" name="Rectangle 2"/>
          <p:cNvSpPr>
            <a:spLocks noChangeArrowheads="1" noTextEdit="1"/>
          </p:cNvSpPr>
          <p:nvPr>
            <p:ph type="sldImg"/>
          </p:nvPr>
        </p:nvSpPr>
        <p:spPr>
          <a:ln/>
        </p:spPr>
      </p:sp>
      <p:sp>
        <p:nvSpPr>
          <p:cNvPr id="770051" name="Rectangle 3"/>
          <p:cNvSpPr>
            <a:spLocks noGrp="1" noChangeArrowheads="1"/>
          </p:cNvSpPr>
          <p:nvPr>
            <p:ph type="body" idx="1"/>
          </p:nvPr>
        </p:nvSpPr>
        <p:spPr/>
        <p:txBody>
          <a:bodyPr/>
          <a:lstStyle/>
          <a:p>
            <a:endParaRPr lang="en-US" altLang="fr-FR"/>
          </a:p>
        </p:txBody>
      </p:sp>
    </p:spTree>
    <p:extLst>
      <p:ext uri="{BB962C8B-B14F-4D97-AF65-F5344CB8AC3E}">
        <p14:creationId xmlns:p14="http://schemas.microsoft.com/office/powerpoint/2010/main" val="3334264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2"/>
          <p:cNvSpPr>
            <a:spLocks noChangeArrowheads="1" noTextEdit="1"/>
          </p:cNvSpPr>
          <p:nvPr>
            <p:ph type="sldImg"/>
          </p:nvPr>
        </p:nvSpPr>
        <p:spPr>
          <a:ln/>
        </p:spPr>
      </p:sp>
      <p:sp>
        <p:nvSpPr>
          <p:cNvPr id="812035" name="Rectangle 3"/>
          <p:cNvSpPr>
            <a:spLocks noGrp="1" noChangeArrowheads="1"/>
          </p:cNvSpPr>
          <p:nvPr>
            <p:ph type="body" idx="1"/>
          </p:nvPr>
        </p:nvSpPr>
        <p:spPr/>
        <p:txBody>
          <a:bodyPr/>
          <a:lstStyle/>
          <a:p>
            <a:endParaRPr lang="en-US" altLang="fr-FR"/>
          </a:p>
        </p:txBody>
      </p:sp>
    </p:spTree>
    <p:extLst>
      <p:ext uri="{BB962C8B-B14F-4D97-AF65-F5344CB8AC3E}">
        <p14:creationId xmlns:p14="http://schemas.microsoft.com/office/powerpoint/2010/main" val="926349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058" name="Rectangle 2"/>
          <p:cNvSpPr>
            <a:spLocks noChangeArrowheads="1" noTextEdit="1"/>
          </p:cNvSpPr>
          <p:nvPr>
            <p:ph type="sldImg"/>
          </p:nvPr>
        </p:nvSpPr>
        <p:spPr>
          <a:ln/>
        </p:spPr>
      </p:sp>
      <p:sp>
        <p:nvSpPr>
          <p:cNvPr id="813059" name="Rectangle 3"/>
          <p:cNvSpPr>
            <a:spLocks noGrp="1" noChangeArrowheads="1"/>
          </p:cNvSpPr>
          <p:nvPr>
            <p:ph type="body" idx="1"/>
          </p:nvPr>
        </p:nvSpPr>
        <p:spPr/>
        <p:txBody>
          <a:bodyPr/>
          <a:lstStyle/>
          <a:p>
            <a:endParaRPr lang="en-US" altLang="fr-FR"/>
          </a:p>
        </p:txBody>
      </p:sp>
    </p:spTree>
    <p:extLst>
      <p:ext uri="{BB962C8B-B14F-4D97-AF65-F5344CB8AC3E}">
        <p14:creationId xmlns:p14="http://schemas.microsoft.com/office/powerpoint/2010/main" val="673435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2" name="Rectangle 2"/>
          <p:cNvSpPr>
            <a:spLocks noChangeArrowheads="1" noTextEdit="1"/>
          </p:cNvSpPr>
          <p:nvPr>
            <p:ph type="sldImg"/>
          </p:nvPr>
        </p:nvSpPr>
        <p:spPr>
          <a:xfrm>
            <a:off x="463550" y="557213"/>
            <a:ext cx="5659438" cy="4244975"/>
          </a:xfrm>
          <a:ln/>
        </p:spPr>
      </p:sp>
      <p:sp>
        <p:nvSpPr>
          <p:cNvPr id="819203" name="Rectangle 3"/>
          <p:cNvSpPr>
            <a:spLocks noGrp="1" noChangeArrowheads="1"/>
          </p:cNvSpPr>
          <p:nvPr>
            <p:ph type="body" idx="1"/>
          </p:nvPr>
        </p:nvSpPr>
        <p:spPr>
          <a:xfrm>
            <a:off x="528638" y="5378450"/>
            <a:ext cx="5664200" cy="3941763"/>
          </a:xfrm>
        </p:spPr>
        <p:txBody>
          <a:bodyPr/>
          <a:lstStyle/>
          <a:p>
            <a:endParaRPr lang="en-US" altLang="fr-FR"/>
          </a:p>
        </p:txBody>
      </p:sp>
    </p:spTree>
    <p:extLst>
      <p:ext uri="{BB962C8B-B14F-4D97-AF65-F5344CB8AC3E}">
        <p14:creationId xmlns:p14="http://schemas.microsoft.com/office/powerpoint/2010/main" val="25809663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bwMode="gray">
      <p:bgPr>
        <a:solidFill>
          <a:srgbClr val="CCCCCC"/>
        </a:solidFill>
        <a:effectLst/>
      </p:bgPr>
    </p:bg>
    <p:spTree>
      <p:nvGrpSpPr>
        <p:cNvPr id="1" name=""/>
        <p:cNvGrpSpPr/>
        <p:nvPr/>
      </p:nvGrpSpPr>
      <p:grpSpPr>
        <a:xfrm>
          <a:off x="0" y="0"/>
          <a:ext cx="0" cy="0"/>
          <a:chOff x="0" y="0"/>
          <a:chExt cx="0" cy="0"/>
        </a:xfrm>
      </p:grpSpPr>
      <p:sp>
        <p:nvSpPr>
          <p:cNvPr id="665602" name="Rectangle 2"/>
          <p:cNvSpPr>
            <a:spLocks noChangeArrowheads="1"/>
          </p:cNvSpPr>
          <p:nvPr/>
        </p:nvSpPr>
        <p:spPr bwMode="gray">
          <a:xfrm>
            <a:off x="152400" y="2987675"/>
            <a:ext cx="8839200" cy="3713163"/>
          </a:xfrm>
          <a:prstGeom prst="rect">
            <a:avLst/>
          </a:prstGeom>
          <a:solidFill>
            <a:schemeClr val="bg1"/>
          </a:solidFill>
          <a:ln>
            <a:noFill/>
          </a:ln>
          <a:extLst>
            <a:ext uri="{91240B29-F687-4F45-9708-019B960494DF}">
              <a14:hiddenLine xmlns:a14="http://schemas.microsoft.com/office/drawing/2010/main" w="9525">
                <a:solidFill>
                  <a:srgbClr val="6EA3CD"/>
                </a:solidFill>
                <a:prstDash val="sysDot"/>
                <a:miter lim="800000"/>
                <a:headEnd/>
                <a:tailEnd/>
              </a14:hiddenLine>
            </a:ext>
          </a:extLst>
        </p:spPr>
        <p:txBody>
          <a:bodyPr wrap="none" anchor="ctr"/>
          <a:lstStyle/>
          <a:p>
            <a:endParaRPr lang="fr-FR"/>
          </a:p>
        </p:txBody>
      </p:sp>
      <p:sp>
        <p:nvSpPr>
          <p:cNvPr id="665603" name="Rectangle 3"/>
          <p:cNvSpPr>
            <a:spLocks noChangeArrowheads="1"/>
          </p:cNvSpPr>
          <p:nvPr/>
        </p:nvSpPr>
        <p:spPr bwMode="gray">
          <a:xfrm>
            <a:off x="152400" y="152400"/>
            <a:ext cx="8839200" cy="2738438"/>
          </a:xfrm>
          <a:prstGeom prst="rect">
            <a:avLst/>
          </a:prstGeom>
          <a:solidFill>
            <a:schemeClr val="accent1"/>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sp>
        <p:nvSpPr>
          <p:cNvPr id="665605" name="Rectangle 5"/>
          <p:cNvSpPr>
            <a:spLocks noGrp="1" noChangeArrowheads="1"/>
          </p:cNvSpPr>
          <p:nvPr>
            <p:ph type="subTitle" idx="1"/>
          </p:nvPr>
        </p:nvSpPr>
        <p:spPr>
          <a:xfrm>
            <a:off x="249238" y="3108325"/>
            <a:ext cx="8643937" cy="1752600"/>
          </a:xfrm>
          <a:extLst>
            <a:ext uri="{909E8E84-426E-40DD-AFC4-6F175D3DCCD1}">
              <a14:hiddenFill xmlns:a14="http://schemas.microsoft.com/office/drawing/2010/main">
                <a:solidFill>
                  <a:srgbClr val="6666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Bef>
                <a:spcPct val="0"/>
              </a:spcBef>
              <a:buClrTx/>
              <a:buSzTx/>
              <a:buFontTx/>
              <a:buNone/>
              <a:defRPr sz="2000">
                <a:solidFill>
                  <a:srgbClr val="666666"/>
                </a:solidFill>
              </a:defRPr>
            </a:lvl1pPr>
          </a:lstStyle>
          <a:p>
            <a:pPr lvl="0"/>
            <a:r>
              <a:rPr lang="en-US" altLang="fr-FR" noProof="0" smtClean="0"/>
              <a:t>Click to edit Master subtitle style</a:t>
            </a:r>
          </a:p>
          <a:p>
            <a:pPr lvl="0"/>
            <a:endParaRPr lang="en-US" altLang="fr-FR" noProof="0" smtClean="0"/>
          </a:p>
        </p:txBody>
      </p:sp>
      <p:sp>
        <p:nvSpPr>
          <p:cNvPr id="665630" name="Rectangle 30"/>
          <p:cNvSpPr>
            <a:spLocks noGrp="1" noChangeArrowheads="1"/>
          </p:cNvSpPr>
          <p:nvPr>
            <p:ph type="ctrTitle"/>
          </p:nvPr>
        </p:nvSpPr>
        <p:spPr>
          <a:xfrm>
            <a:off x="249238" y="200025"/>
            <a:ext cx="8643937" cy="2559050"/>
          </a:xfrm>
        </p:spPr>
        <p:txBody>
          <a:bodyPr/>
          <a:lstStyle>
            <a:lvl1pPr>
              <a:defRPr/>
            </a:lvl1pPr>
          </a:lstStyle>
          <a:p>
            <a:pPr lvl="0"/>
            <a:r>
              <a:rPr lang="en-US" altLang="fr-FR" noProof="0" smtClean="0"/>
              <a:t>Click to edit Master title style</a:t>
            </a:r>
          </a:p>
        </p:txBody>
      </p:sp>
      <p:sp>
        <p:nvSpPr>
          <p:cNvPr id="665628" name="Freeform 28"/>
          <p:cNvSpPr>
            <a:spLocks/>
          </p:cNvSpPr>
          <p:nvPr/>
        </p:nvSpPr>
        <p:spPr bwMode="gray">
          <a:xfrm>
            <a:off x="8545513" y="6259513"/>
            <a:ext cx="457200" cy="457200"/>
          </a:xfrm>
          <a:custGeom>
            <a:avLst/>
            <a:gdLst>
              <a:gd name="T0" fmla="*/ 288 w 288"/>
              <a:gd name="T1" fmla="*/ 0 h 288"/>
              <a:gd name="T2" fmla="*/ 0 w 288"/>
              <a:gd name="T3" fmla="*/ 288 h 288"/>
              <a:gd name="T4" fmla="*/ 288 w 288"/>
              <a:gd name="T5" fmla="*/ 288 h 288"/>
              <a:gd name="T6" fmla="*/ 288 w 288"/>
              <a:gd name="T7" fmla="*/ 0 h 288"/>
            </a:gdLst>
            <a:ahLst/>
            <a:cxnLst>
              <a:cxn ang="0">
                <a:pos x="T0" y="T1"/>
              </a:cxn>
              <a:cxn ang="0">
                <a:pos x="T2" y="T3"/>
              </a:cxn>
              <a:cxn ang="0">
                <a:pos x="T4" y="T5"/>
              </a:cxn>
              <a:cxn ang="0">
                <a:pos x="T6" y="T7"/>
              </a:cxn>
            </a:cxnLst>
            <a:rect l="0" t="0" r="r" b="b"/>
            <a:pathLst>
              <a:path w="288" h="288">
                <a:moveTo>
                  <a:pt x="288" y="0"/>
                </a:moveTo>
                <a:lnTo>
                  <a:pt x="0" y="288"/>
                </a:lnTo>
                <a:lnTo>
                  <a:pt x="288" y="288"/>
                </a:lnTo>
                <a:lnTo>
                  <a:pt x="288" y="0"/>
                </a:lnTo>
                <a:close/>
              </a:path>
            </a:pathLst>
          </a:custGeom>
          <a:solidFill>
            <a:srgbClr val="CCCCCC"/>
          </a:solidFill>
          <a:ln>
            <a:noFill/>
          </a:ln>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fr-FR"/>
          </a:p>
        </p:txBody>
      </p:sp>
      <p:pic>
        <p:nvPicPr>
          <p:cNvPr id="665642" name="Picture 42" descr="sap_tagstra_rgb_tm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2975" y="6269038"/>
            <a:ext cx="4238625" cy="4333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539158531"/>
      </p:ext>
    </p:extLst>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34175" y="201613"/>
            <a:ext cx="2160588" cy="59150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249238" y="201613"/>
            <a:ext cx="6332537" cy="59150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054691943"/>
      </p:ext>
    </p:extLst>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bwMode="gray">
      <p:bgPr>
        <a:solidFill>
          <a:srgbClr val="CCCCCC"/>
        </a:solidFill>
        <a:effectLst/>
      </p:bgPr>
    </p:bg>
    <p:spTree>
      <p:nvGrpSpPr>
        <p:cNvPr id="1" name=""/>
        <p:cNvGrpSpPr/>
        <p:nvPr/>
      </p:nvGrpSpPr>
      <p:grpSpPr>
        <a:xfrm>
          <a:off x="0" y="0"/>
          <a:ext cx="0" cy="0"/>
          <a:chOff x="0" y="0"/>
          <a:chExt cx="0" cy="0"/>
        </a:xfrm>
      </p:grpSpPr>
      <p:sp>
        <p:nvSpPr>
          <p:cNvPr id="817154" name="Rectangle 2"/>
          <p:cNvSpPr>
            <a:spLocks noChangeArrowheads="1"/>
          </p:cNvSpPr>
          <p:nvPr/>
        </p:nvSpPr>
        <p:spPr bwMode="gray">
          <a:xfrm>
            <a:off x="152400" y="2987675"/>
            <a:ext cx="8839200" cy="3713163"/>
          </a:xfrm>
          <a:prstGeom prst="rect">
            <a:avLst/>
          </a:prstGeom>
          <a:solidFill>
            <a:schemeClr val="bg1"/>
          </a:solidFill>
          <a:ln>
            <a:noFill/>
          </a:ln>
          <a:extLst>
            <a:ext uri="{91240B29-F687-4F45-9708-019B960494DF}">
              <a14:hiddenLine xmlns:a14="http://schemas.microsoft.com/office/drawing/2010/main" w="9525">
                <a:solidFill>
                  <a:srgbClr val="6EA3CD"/>
                </a:solidFill>
                <a:prstDash val="sysDot"/>
                <a:miter lim="800000"/>
                <a:headEnd/>
                <a:tailEnd/>
              </a14:hiddenLine>
            </a:ext>
          </a:extLst>
        </p:spPr>
        <p:txBody>
          <a:bodyPr wrap="none" anchor="ctr"/>
          <a:lstStyle/>
          <a:p>
            <a:endParaRPr lang="fr-FR"/>
          </a:p>
        </p:txBody>
      </p:sp>
      <p:sp>
        <p:nvSpPr>
          <p:cNvPr id="817155" name="Rectangle 3"/>
          <p:cNvSpPr>
            <a:spLocks noChangeArrowheads="1"/>
          </p:cNvSpPr>
          <p:nvPr/>
        </p:nvSpPr>
        <p:spPr bwMode="gray">
          <a:xfrm>
            <a:off x="152400" y="152400"/>
            <a:ext cx="8839200" cy="2738438"/>
          </a:xfrm>
          <a:prstGeom prst="rect">
            <a:avLst/>
          </a:prstGeom>
          <a:solidFill>
            <a:schemeClr val="accent1"/>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sp>
        <p:nvSpPr>
          <p:cNvPr id="817156" name="Rectangle 4"/>
          <p:cNvSpPr>
            <a:spLocks noGrp="1" noChangeArrowheads="1"/>
          </p:cNvSpPr>
          <p:nvPr>
            <p:ph type="subTitle" idx="1"/>
          </p:nvPr>
        </p:nvSpPr>
        <p:spPr>
          <a:xfrm>
            <a:off x="249238" y="3108325"/>
            <a:ext cx="8643937" cy="1752600"/>
          </a:xfrm>
          <a:extLst>
            <a:ext uri="{909E8E84-426E-40DD-AFC4-6F175D3DCCD1}">
              <a14:hiddenFill xmlns:a14="http://schemas.microsoft.com/office/drawing/2010/main">
                <a:solidFill>
                  <a:srgbClr val="6666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spcBef>
                <a:spcPct val="0"/>
              </a:spcBef>
              <a:buClrTx/>
              <a:buSzTx/>
              <a:buFontTx/>
              <a:buNone/>
              <a:defRPr sz="2000">
                <a:solidFill>
                  <a:srgbClr val="666666"/>
                </a:solidFill>
              </a:defRPr>
            </a:lvl1pPr>
          </a:lstStyle>
          <a:p>
            <a:pPr lvl="0"/>
            <a:r>
              <a:rPr lang="en-US" altLang="fr-FR" noProof="0" smtClean="0"/>
              <a:t>Click to edit Master subtitle style</a:t>
            </a:r>
          </a:p>
          <a:p>
            <a:pPr lvl="0"/>
            <a:endParaRPr lang="en-US" altLang="fr-FR" noProof="0" smtClean="0"/>
          </a:p>
        </p:txBody>
      </p:sp>
      <p:grpSp>
        <p:nvGrpSpPr>
          <p:cNvPr id="817157" name="Group 5"/>
          <p:cNvGrpSpPr>
            <a:grpSpLocks/>
          </p:cNvGrpSpPr>
          <p:nvPr/>
        </p:nvGrpSpPr>
        <p:grpSpPr bwMode="auto">
          <a:xfrm>
            <a:off x="4776788" y="6272213"/>
            <a:ext cx="4217987" cy="458787"/>
            <a:chOff x="3009" y="3950"/>
            <a:chExt cx="2657" cy="289"/>
          </a:xfrm>
        </p:grpSpPr>
        <p:sp>
          <p:nvSpPr>
            <p:cNvPr id="817158" name="Freeform 6"/>
            <p:cNvSpPr>
              <a:spLocks/>
            </p:cNvSpPr>
            <p:nvPr/>
          </p:nvSpPr>
          <p:spPr bwMode="gray">
            <a:xfrm>
              <a:off x="5378" y="3951"/>
              <a:ext cx="288" cy="288"/>
            </a:xfrm>
            <a:custGeom>
              <a:avLst/>
              <a:gdLst>
                <a:gd name="T0" fmla="*/ 288 w 288"/>
                <a:gd name="T1" fmla="*/ 0 h 288"/>
                <a:gd name="T2" fmla="*/ 0 w 288"/>
                <a:gd name="T3" fmla="*/ 288 h 288"/>
                <a:gd name="T4" fmla="*/ 288 w 288"/>
                <a:gd name="T5" fmla="*/ 288 h 288"/>
                <a:gd name="T6" fmla="*/ 288 w 288"/>
                <a:gd name="T7" fmla="*/ 0 h 288"/>
              </a:gdLst>
              <a:ahLst/>
              <a:cxnLst>
                <a:cxn ang="0">
                  <a:pos x="T0" y="T1"/>
                </a:cxn>
                <a:cxn ang="0">
                  <a:pos x="T2" y="T3"/>
                </a:cxn>
                <a:cxn ang="0">
                  <a:pos x="T4" y="T5"/>
                </a:cxn>
                <a:cxn ang="0">
                  <a:pos x="T6" y="T7"/>
                </a:cxn>
              </a:cxnLst>
              <a:rect l="0" t="0" r="r" b="b"/>
              <a:pathLst>
                <a:path w="288" h="288">
                  <a:moveTo>
                    <a:pt x="288" y="0"/>
                  </a:moveTo>
                  <a:lnTo>
                    <a:pt x="0" y="288"/>
                  </a:lnTo>
                  <a:lnTo>
                    <a:pt x="288" y="288"/>
                  </a:lnTo>
                  <a:lnTo>
                    <a:pt x="288" y="0"/>
                  </a:lnTo>
                  <a:close/>
                </a:path>
              </a:pathLst>
            </a:custGeom>
            <a:solidFill>
              <a:srgbClr val="CCCCCC"/>
            </a:solidFill>
            <a:ln>
              <a:noFill/>
            </a:ln>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fr-FR"/>
            </a:p>
          </p:txBody>
        </p:sp>
        <p:pic>
          <p:nvPicPr>
            <p:cNvPr id="817159" name="Picture 7" descr="Logo_gross"/>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gray">
            <a:xfrm>
              <a:off x="3009" y="3950"/>
              <a:ext cx="2657"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17160" name="Rectangle 8"/>
          <p:cNvSpPr>
            <a:spLocks noGrp="1" noChangeArrowheads="1"/>
          </p:cNvSpPr>
          <p:nvPr>
            <p:ph type="ctrTitle"/>
          </p:nvPr>
        </p:nvSpPr>
        <p:spPr>
          <a:xfrm>
            <a:off x="249238" y="200025"/>
            <a:ext cx="8643937" cy="2559050"/>
          </a:xfrm>
        </p:spPr>
        <p:txBody>
          <a:bodyPr/>
          <a:lstStyle>
            <a:lvl1pPr>
              <a:defRPr/>
            </a:lvl1pPr>
          </a:lstStyle>
          <a:p>
            <a:pPr lvl="0"/>
            <a:r>
              <a:rPr lang="en-US" altLang="fr-FR" noProof="0" smtClean="0"/>
              <a:t>Click to edit Master title style</a:t>
            </a:r>
          </a:p>
        </p:txBody>
      </p:sp>
    </p:spTree>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2008 / Page </a:t>
            </a:r>
            <a:fld id="{9944587E-2D43-4F86-89AD-DDD8A4261FBF}" type="slidenum">
              <a:rPr lang="en-US" altLang="fr-FR"/>
              <a:pPr/>
              <a:t>‹N°›</a:t>
            </a:fld>
            <a:endParaRPr lang="en-US" altLang="fr-FR"/>
          </a:p>
        </p:txBody>
      </p:sp>
    </p:spTree>
    <p:extLst>
      <p:ext uri="{BB962C8B-B14F-4D97-AF65-F5344CB8AC3E}">
        <p14:creationId xmlns:p14="http://schemas.microsoft.com/office/powerpoint/2010/main" val="3513742653"/>
      </p:ext>
    </p:extLst>
  </p:cSld>
  <p:clrMapOvr>
    <a:masterClrMapping/>
  </p:clrMapOvr>
  <p:transition>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709738"/>
            <a:ext cx="78867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fr-FR" smtClean="0"/>
              <a:t>Modifiez les styles du texte du masque</a:t>
            </a: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2008 / Page </a:t>
            </a:r>
            <a:fld id="{7280A0FB-D3D6-4A8E-B4FC-1D041D2E12EA}" type="slidenum">
              <a:rPr lang="en-US" altLang="fr-FR"/>
              <a:pPr/>
              <a:t>‹N°›</a:t>
            </a:fld>
            <a:endParaRPr lang="en-US" altLang="fr-FR"/>
          </a:p>
        </p:txBody>
      </p:sp>
    </p:spTree>
    <p:extLst>
      <p:ext uri="{BB962C8B-B14F-4D97-AF65-F5344CB8AC3E}">
        <p14:creationId xmlns:p14="http://schemas.microsoft.com/office/powerpoint/2010/main" val="374880892"/>
      </p:ext>
    </p:extLst>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249238" y="1292225"/>
            <a:ext cx="4246562" cy="4824413"/>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292225"/>
            <a:ext cx="4246563" cy="4824413"/>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numéro de diapositive 4"/>
          <p:cNvSpPr>
            <a:spLocks noGrp="1"/>
          </p:cNvSpPr>
          <p:nvPr>
            <p:ph type="sldNum" sz="quarter" idx="10"/>
          </p:nvPr>
        </p:nvSpPr>
        <p:spPr/>
        <p:txBody>
          <a:bodyPr/>
          <a:lstStyle>
            <a:lvl1pPr>
              <a:defRPr/>
            </a:lvl1pPr>
          </a:lstStyle>
          <a:p>
            <a:r>
              <a:rPr lang="en-US" altLang="fr-FR"/>
              <a:t>© SAP 2008 / Page </a:t>
            </a:r>
            <a:fld id="{A6917BFD-4FD8-4750-AAF2-B0A45F6B368D}" type="slidenum">
              <a:rPr lang="en-US" altLang="fr-FR"/>
              <a:pPr/>
              <a:t>‹N°›</a:t>
            </a:fld>
            <a:endParaRPr lang="en-US" altLang="fr-FR"/>
          </a:p>
        </p:txBody>
      </p:sp>
    </p:spTree>
    <p:extLst>
      <p:ext uri="{BB962C8B-B14F-4D97-AF65-F5344CB8AC3E}">
        <p14:creationId xmlns:p14="http://schemas.microsoft.com/office/powerpoint/2010/main" val="1996317647"/>
      </p:ext>
    </p:extLst>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30238" y="365125"/>
            <a:ext cx="78867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630238" y="2505075"/>
            <a:ext cx="386873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29150" y="2505075"/>
            <a:ext cx="38877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u numéro de diapositive 6"/>
          <p:cNvSpPr>
            <a:spLocks noGrp="1"/>
          </p:cNvSpPr>
          <p:nvPr>
            <p:ph type="sldNum" sz="quarter" idx="10"/>
          </p:nvPr>
        </p:nvSpPr>
        <p:spPr/>
        <p:txBody>
          <a:bodyPr/>
          <a:lstStyle>
            <a:lvl1pPr>
              <a:defRPr/>
            </a:lvl1pPr>
          </a:lstStyle>
          <a:p>
            <a:r>
              <a:rPr lang="en-US" altLang="fr-FR"/>
              <a:t>© SAP 2008 / Page </a:t>
            </a:r>
            <a:fld id="{286421D7-240D-4F55-B344-6079B7FC691E}" type="slidenum">
              <a:rPr lang="en-US" altLang="fr-FR"/>
              <a:pPr/>
              <a:t>‹N°›</a:t>
            </a:fld>
            <a:endParaRPr lang="en-US" altLang="fr-FR"/>
          </a:p>
        </p:txBody>
      </p:sp>
    </p:spTree>
    <p:extLst>
      <p:ext uri="{BB962C8B-B14F-4D97-AF65-F5344CB8AC3E}">
        <p14:creationId xmlns:p14="http://schemas.microsoft.com/office/powerpoint/2010/main" val="831458683"/>
      </p:ext>
    </p:extLst>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numéro de diapositive 2"/>
          <p:cNvSpPr>
            <a:spLocks noGrp="1"/>
          </p:cNvSpPr>
          <p:nvPr>
            <p:ph type="sldNum" sz="quarter" idx="10"/>
          </p:nvPr>
        </p:nvSpPr>
        <p:spPr/>
        <p:txBody>
          <a:bodyPr/>
          <a:lstStyle>
            <a:lvl1pPr>
              <a:defRPr/>
            </a:lvl1pPr>
          </a:lstStyle>
          <a:p>
            <a:r>
              <a:rPr lang="en-US" altLang="fr-FR"/>
              <a:t>© SAP 2008 / Page </a:t>
            </a:r>
            <a:fld id="{4016C207-9164-4BF8-B5BB-AA677D593D08}" type="slidenum">
              <a:rPr lang="en-US" altLang="fr-FR"/>
              <a:pPr/>
              <a:t>‹N°›</a:t>
            </a:fld>
            <a:endParaRPr lang="en-US" altLang="fr-FR"/>
          </a:p>
        </p:txBody>
      </p:sp>
    </p:spTree>
    <p:extLst>
      <p:ext uri="{BB962C8B-B14F-4D97-AF65-F5344CB8AC3E}">
        <p14:creationId xmlns:p14="http://schemas.microsoft.com/office/powerpoint/2010/main" val="2419281313"/>
      </p:ext>
    </p:extLst>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lvl1pPr>
              <a:defRPr/>
            </a:lvl1pPr>
          </a:lstStyle>
          <a:p>
            <a:r>
              <a:rPr lang="en-US" altLang="fr-FR"/>
              <a:t>© SAP 2008 / Page </a:t>
            </a:r>
            <a:fld id="{E68052BE-4292-4929-8681-0D7ECAE1F66E}" type="slidenum">
              <a:rPr lang="en-US" altLang="fr-FR"/>
              <a:pPr/>
              <a:t>‹N°›</a:t>
            </a:fld>
            <a:endParaRPr lang="en-US" altLang="fr-FR"/>
          </a:p>
        </p:txBody>
      </p:sp>
    </p:spTree>
    <p:extLst>
      <p:ext uri="{BB962C8B-B14F-4D97-AF65-F5344CB8AC3E}">
        <p14:creationId xmlns:p14="http://schemas.microsoft.com/office/powerpoint/2010/main" val="2607622032"/>
      </p:ext>
    </p:extLst>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u numéro de diapositive 4"/>
          <p:cNvSpPr>
            <a:spLocks noGrp="1"/>
          </p:cNvSpPr>
          <p:nvPr>
            <p:ph type="sldNum" sz="quarter" idx="10"/>
          </p:nvPr>
        </p:nvSpPr>
        <p:spPr/>
        <p:txBody>
          <a:bodyPr/>
          <a:lstStyle>
            <a:lvl1pPr>
              <a:defRPr/>
            </a:lvl1pPr>
          </a:lstStyle>
          <a:p>
            <a:r>
              <a:rPr lang="en-US" altLang="fr-FR"/>
              <a:t>© SAP 2008 / Page </a:t>
            </a:r>
            <a:fld id="{8B4596C4-15B7-4E8B-9B03-01371DC23376}" type="slidenum">
              <a:rPr lang="en-US" altLang="fr-FR"/>
              <a:pPr/>
              <a:t>‹N°›</a:t>
            </a:fld>
            <a:endParaRPr lang="en-US" altLang="fr-FR"/>
          </a:p>
        </p:txBody>
      </p:sp>
    </p:spTree>
    <p:extLst>
      <p:ext uri="{BB962C8B-B14F-4D97-AF65-F5344CB8AC3E}">
        <p14:creationId xmlns:p14="http://schemas.microsoft.com/office/powerpoint/2010/main" val="1417122079"/>
      </p:ext>
    </p:extLst>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868888830"/>
      </p:ext>
    </p:extLst>
  </p:cSld>
  <p:clrMapOvr>
    <a:masterClrMapping/>
  </p:clrMapOvr>
  <p:transition>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u numéro de diapositive 4"/>
          <p:cNvSpPr>
            <a:spLocks noGrp="1"/>
          </p:cNvSpPr>
          <p:nvPr>
            <p:ph type="sldNum" sz="quarter" idx="10"/>
          </p:nvPr>
        </p:nvSpPr>
        <p:spPr/>
        <p:txBody>
          <a:bodyPr/>
          <a:lstStyle>
            <a:lvl1pPr>
              <a:defRPr/>
            </a:lvl1pPr>
          </a:lstStyle>
          <a:p>
            <a:r>
              <a:rPr lang="en-US" altLang="fr-FR"/>
              <a:t>© SAP 2008 / Page </a:t>
            </a:r>
            <a:fld id="{FC9F4DAE-BC6A-44FF-9EF8-69F3D8349FDC}" type="slidenum">
              <a:rPr lang="en-US" altLang="fr-FR"/>
              <a:pPr/>
              <a:t>‹N°›</a:t>
            </a:fld>
            <a:endParaRPr lang="en-US" altLang="fr-FR"/>
          </a:p>
        </p:txBody>
      </p:sp>
    </p:spTree>
    <p:extLst>
      <p:ext uri="{BB962C8B-B14F-4D97-AF65-F5344CB8AC3E}">
        <p14:creationId xmlns:p14="http://schemas.microsoft.com/office/powerpoint/2010/main" val="3971998116"/>
      </p:ext>
    </p:extLst>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2008 / Page </a:t>
            </a:r>
            <a:fld id="{44996EB7-4415-409A-B99C-A3CC17F7E4D1}" type="slidenum">
              <a:rPr lang="en-US" altLang="fr-FR"/>
              <a:pPr/>
              <a:t>‹N°›</a:t>
            </a:fld>
            <a:endParaRPr lang="en-US" altLang="fr-FR"/>
          </a:p>
        </p:txBody>
      </p:sp>
    </p:spTree>
    <p:extLst>
      <p:ext uri="{BB962C8B-B14F-4D97-AF65-F5344CB8AC3E}">
        <p14:creationId xmlns:p14="http://schemas.microsoft.com/office/powerpoint/2010/main" val="2185007281"/>
      </p:ext>
    </p:extLst>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34175" y="201613"/>
            <a:ext cx="2160588" cy="59150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249238" y="201613"/>
            <a:ext cx="6332537" cy="59150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numéro de diapositive 3"/>
          <p:cNvSpPr>
            <a:spLocks noGrp="1"/>
          </p:cNvSpPr>
          <p:nvPr>
            <p:ph type="sldNum" sz="quarter" idx="10"/>
          </p:nvPr>
        </p:nvSpPr>
        <p:spPr/>
        <p:txBody>
          <a:bodyPr/>
          <a:lstStyle>
            <a:lvl1pPr>
              <a:defRPr/>
            </a:lvl1pPr>
          </a:lstStyle>
          <a:p>
            <a:r>
              <a:rPr lang="en-US" altLang="fr-FR"/>
              <a:t>© SAP 2008 / Page </a:t>
            </a:r>
            <a:fld id="{F8671CBD-408E-431A-8D69-E0060EC58214}" type="slidenum">
              <a:rPr lang="en-US" altLang="fr-FR"/>
              <a:pPr/>
              <a:t>‹N°›</a:t>
            </a:fld>
            <a:endParaRPr lang="en-US" altLang="fr-FR"/>
          </a:p>
        </p:txBody>
      </p:sp>
    </p:spTree>
    <p:extLst>
      <p:ext uri="{BB962C8B-B14F-4D97-AF65-F5344CB8AC3E}">
        <p14:creationId xmlns:p14="http://schemas.microsoft.com/office/powerpoint/2010/main" val="865776079"/>
      </p:ext>
    </p:extLst>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709738"/>
            <a:ext cx="78867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fr-FR" smtClean="0"/>
              <a:t>Modifiez les styles du texte du masque</a:t>
            </a:r>
          </a:p>
        </p:txBody>
      </p:sp>
    </p:spTree>
    <p:extLst>
      <p:ext uri="{BB962C8B-B14F-4D97-AF65-F5344CB8AC3E}">
        <p14:creationId xmlns:p14="http://schemas.microsoft.com/office/powerpoint/2010/main" val="3807078318"/>
      </p:ext>
    </p:extLst>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249238" y="1292225"/>
            <a:ext cx="4246562" cy="4824413"/>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292225"/>
            <a:ext cx="4246563" cy="4824413"/>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657618802"/>
      </p:ext>
    </p:extLst>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30238" y="365125"/>
            <a:ext cx="78867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630238" y="2505075"/>
            <a:ext cx="386873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29150" y="2505075"/>
            <a:ext cx="38877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790963857"/>
      </p:ext>
    </p:extLst>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1154102144"/>
      </p:ext>
    </p:extLst>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079980"/>
      </p:ext>
    </p:extLst>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365380938"/>
      </p:ext>
    </p:extLst>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2047096267"/>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64596" name="Picture 20" descr="logo_fläch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599363" y="152400"/>
            <a:ext cx="1392237" cy="835025"/>
          </a:xfrm>
          <a:prstGeom prst="rect">
            <a:avLst/>
          </a:prstGeom>
          <a:noFill/>
          <a:extLst>
            <a:ext uri="{909E8E84-426E-40DD-AFC4-6F175D3DCCD1}">
              <a14:hiddenFill xmlns:a14="http://schemas.microsoft.com/office/drawing/2010/main">
                <a:solidFill>
                  <a:srgbClr val="FFFFFF"/>
                </a:solidFill>
              </a14:hiddenFill>
            </a:ext>
          </a:extLst>
        </p:spPr>
      </p:pic>
      <p:sp>
        <p:nvSpPr>
          <p:cNvPr id="664578" name="Rectangle 2"/>
          <p:cNvSpPr>
            <a:spLocks noChangeArrowheads="1"/>
          </p:cNvSpPr>
          <p:nvPr/>
        </p:nvSpPr>
        <p:spPr bwMode="gray">
          <a:xfrm>
            <a:off x="152400" y="152400"/>
            <a:ext cx="7350125" cy="835025"/>
          </a:xfrm>
          <a:prstGeom prst="rect">
            <a:avLst/>
          </a:prstGeom>
          <a:solidFill>
            <a:srgbClr val="CCCCCC"/>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sp>
        <p:nvSpPr>
          <p:cNvPr id="664579" name="Rectangle 3"/>
          <p:cNvSpPr>
            <a:spLocks noGrp="1" noChangeArrowheads="1"/>
          </p:cNvSpPr>
          <p:nvPr>
            <p:ph type="body" idx="1"/>
          </p:nvPr>
        </p:nvSpPr>
        <p:spPr bwMode="gray">
          <a:xfrm>
            <a:off x="249238" y="1292225"/>
            <a:ext cx="8645525" cy="482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664583" name="Rectangle 7"/>
          <p:cNvSpPr>
            <a:spLocks noGrp="1" noChangeArrowheads="1"/>
          </p:cNvSpPr>
          <p:nvPr>
            <p:ph type="title"/>
          </p:nvPr>
        </p:nvSpPr>
        <p:spPr bwMode="gray">
          <a:xfrm>
            <a:off x="249238" y="201613"/>
            <a:ext cx="7156450" cy="71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fr-FR" smtClean="0"/>
              <a:t>Click to edit Master title style</a:t>
            </a:r>
          </a:p>
        </p:txBody>
      </p:sp>
    </p:spTree>
  </p:cSld>
  <p:clrMap bg1="lt1" tx1="dk1" bg2="lt2" tx2="dk2" accent1="accent1" accent2="accent2" accent3="accent3" accent4="accent4" accent5="accent5" accent6="accent6" hlink="hlink" folHlink="folHlink"/>
  <p:sldLayoutIdLst>
    <p:sldLayoutId id="2147483653"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p:zoom/>
  </p:transition>
  <p:txStyles>
    <p:titleStyle>
      <a:lvl1pPr algn="l" rtl="0" fontAlgn="base">
        <a:spcBef>
          <a:spcPct val="0"/>
        </a:spcBef>
        <a:spcAft>
          <a:spcPct val="0"/>
        </a:spcAft>
        <a:defRPr sz="2200" kern="1200">
          <a:solidFill>
            <a:schemeClr val="tx2"/>
          </a:solidFill>
          <a:latin typeface="+mj-lt"/>
          <a:ea typeface="+mj-ea"/>
          <a:cs typeface="+mj-cs"/>
        </a:defRPr>
      </a:lvl1pPr>
      <a:lvl2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2pPr>
      <a:lvl3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3pPr>
      <a:lvl4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4pPr>
      <a:lvl5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5pPr>
      <a:lvl6pPr marL="4572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6pPr>
      <a:lvl7pPr marL="9144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7pPr>
      <a:lvl8pPr marL="13716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8pPr>
      <a:lvl9pPr marL="18288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9pPr>
    </p:titleStyle>
    <p:bodyStyle>
      <a:lvl1pPr algn="l" rtl="0" fontAlgn="base">
        <a:spcBef>
          <a:spcPct val="75000"/>
        </a:spcBef>
        <a:spcAft>
          <a:spcPct val="0"/>
        </a:spcAft>
        <a:buClr>
          <a:schemeClr val="tx1"/>
        </a:buClr>
        <a:buSzPct val="80000"/>
        <a:buFont typeface="Wingdings" panose="05000000000000000000" pitchFamily="2" charset="2"/>
        <a:defRPr kern="1200">
          <a:solidFill>
            <a:schemeClr val="tx1"/>
          </a:solidFill>
          <a:latin typeface="+mn-lt"/>
          <a:ea typeface="+mn-ea"/>
          <a:cs typeface="+mn-cs"/>
        </a:defRPr>
      </a:lvl1pPr>
      <a:lvl2pPr marL="184150" indent="-182563" algn="l" rtl="0" fontAlgn="base">
        <a:spcBef>
          <a:spcPct val="25000"/>
        </a:spcBef>
        <a:spcAft>
          <a:spcPct val="0"/>
        </a:spcAft>
        <a:buClr>
          <a:srgbClr val="F0AB00"/>
        </a:buClr>
        <a:buSzPct val="80000"/>
        <a:buFont typeface="Wingdings" panose="05000000000000000000" pitchFamily="2" charset="2"/>
        <a:buChar char="n"/>
        <a:defRPr sz="1600" kern="1200">
          <a:solidFill>
            <a:schemeClr val="tx1"/>
          </a:solidFill>
          <a:latin typeface="+mn-lt"/>
          <a:ea typeface="+mn-ea"/>
          <a:cs typeface="+mn-cs"/>
        </a:defRPr>
      </a:lvl2pPr>
      <a:lvl3pPr marL="541338" indent="-195263" algn="l" rtl="0" fontAlgn="base">
        <a:spcBef>
          <a:spcPct val="25000"/>
        </a:spcBef>
        <a:spcAft>
          <a:spcPct val="0"/>
        </a:spcAft>
        <a:buClr>
          <a:srgbClr val="666666"/>
        </a:buClr>
        <a:buSzPct val="80000"/>
        <a:buFont typeface="Wingdings" panose="05000000000000000000" pitchFamily="2" charset="2"/>
        <a:buChar char="n"/>
        <a:defRPr sz="1600" kern="1200">
          <a:solidFill>
            <a:schemeClr val="tx1"/>
          </a:solidFill>
          <a:latin typeface="+mn-lt"/>
          <a:ea typeface="+mn-ea"/>
          <a:cs typeface="+mn-cs"/>
        </a:defRPr>
      </a:lvl3pPr>
      <a:lvl4pPr marL="708025" indent="-165100" algn="l" rtl="0" fontAlgn="base">
        <a:spcBef>
          <a:spcPct val="25000"/>
        </a:spcBef>
        <a:spcAft>
          <a:spcPct val="0"/>
        </a:spcAft>
        <a:buClr>
          <a:srgbClr val="666666"/>
        </a:buClr>
        <a:buSzPct val="80000"/>
        <a:buFont typeface="Arial" panose="020B0604020202020204" pitchFamily="34" charset="0"/>
        <a:buChar char="–"/>
        <a:defRPr sz="1600" kern="1200">
          <a:solidFill>
            <a:schemeClr val="tx1"/>
          </a:solidFill>
          <a:latin typeface="+mn-lt"/>
          <a:ea typeface="+mn-ea"/>
          <a:cs typeface="+mn-cs"/>
        </a:defRPr>
      </a:lvl4pPr>
      <a:lvl5pPr marL="904875" indent="-195263" algn="l" rtl="0" fontAlgn="base">
        <a:spcBef>
          <a:spcPct val="15000"/>
        </a:spcBef>
        <a:spcAft>
          <a:spcPct val="0"/>
        </a:spcAft>
        <a:buClr>
          <a:srgbClr val="666666"/>
        </a:buClr>
        <a:buSzPct val="8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6130" name="Rectangle 2"/>
          <p:cNvSpPr>
            <a:spLocks noChangeArrowheads="1"/>
          </p:cNvSpPr>
          <p:nvPr/>
        </p:nvSpPr>
        <p:spPr bwMode="gray">
          <a:xfrm>
            <a:off x="152400" y="152400"/>
            <a:ext cx="7350125" cy="835025"/>
          </a:xfrm>
          <a:prstGeom prst="rect">
            <a:avLst/>
          </a:prstGeom>
          <a:solidFill>
            <a:srgbClr val="CCCCCC"/>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sp>
        <p:nvSpPr>
          <p:cNvPr id="816131" name="Rectangle 3"/>
          <p:cNvSpPr>
            <a:spLocks noGrp="1" noChangeArrowheads="1"/>
          </p:cNvSpPr>
          <p:nvPr>
            <p:ph type="body" idx="1"/>
          </p:nvPr>
        </p:nvSpPr>
        <p:spPr bwMode="gray">
          <a:xfrm>
            <a:off x="249238" y="1292225"/>
            <a:ext cx="8645525" cy="482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816132" name="Rectangle 4"/>
          <p:cNvSpPr>
            <a:spLocks noGrp="1" noChangeArrowheads="1"/>
          </p:cNvSpPr>
          <p:nvPr>
            <p:ph type="sldNum" sz="quarter" idx="4"/>
          </p:nvPr>
        </p:nvSpPr>
        <p:spPr bwMode="gray">
          <a:xfrm>
            <a:off x="152400" y="6721475"/>
            <a:ext cx="1905000" cy="106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spAutoFit/>
          </a:bodyPr>
          <a:lstStyle>
            <a:lvl1pPr algn="l" eaLnBrk="0" hangingPunct="0">
              <a:buClrTx/>
              <a:buSzTx/>
              <a:buFontTx/>
              <a:buNone/>
              <a:defRPr sz="700">
                <a:solidFill>
                  <a:srgbClr val="666666"/>
                </a:solidFill>
              </a:defRPr>
            </a:lvl1pPr>
          </a:lstStyle>
          <a:p>
            <a:r>
              <a:rPr lang="en-US" altLang="fr-FR"/>
              <a:t>© SAP 2008 / Page </a:t>
            </a:r>
            <a:fld id="{3B7171A8-4B0B-4034-8D5E-27379DF1EEB6}" type="slidenum">
              <a:rPr lang="en-US" altLang="fr-FR"/>
              <a:pPr/>
              <a:t>‹N°›</a:t>
            </a:fld>
            <a:endParaRPr lang="en-US" altLang="fr-FR"/>
          </a:p>
        </p:txBody>
      </p:sp>
      <p:sp>
        <p:nvSpPr>
          <p:cNvPr id="816133" name="Rectangle 5"/>
          <p:cNvSpPr>
            <a:spLocks noChangeArrowheads="1"/>
          </p:cNvSpPr>
          <p:nvPr/>
        </p:nvSpPr>
        <p:spPr bwMode="gray">
          <a:xfrm>
            <a:off x="7599363" y="152400"/>
            <a:ext cx="1392237" cy="835025"/>
          </a:xfrm>
          <a:prstGeom prst="rect">
            <a:avLst/>
          </a:prstGeom>
          <a:solidFill>
            <a:srgbClr val="F0AB00"/>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sp>
        <p:nvSpPr>
          <p:cNvPr id="816134" name="Rectangle 6"/>
          <p:cNvSpPr>
            <a:spLocks noGrp="1" noChangeArrowheads="1"/>
          </p:cNvSpPr>
          <p:nvPr>
            <p:ph type="title"/>
          </p:nvPr>
        </p:nvSpPr>
        <p:spPr bwMode="gray">
          <a:xfrm>
            <a:off x="249238" y="201613"/>
            <a:ext cx="7156450" cy="71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fr-FR" smtClean="0"/>
              <a:t>Click to edit Master title style</a:t>
            </a:r>
          </a:p>
        </p:txBody>
      </p:sp>
      <p:pic>
        <p:nvPicPr>
          <p:cNvPr id="816135" name="Picture 7" descr="06_tagline_CG10_RGB"/>
          <p:cNvPicPr>
            <a:picLocks noChangeAspect="1" noChangeArrowheads="1"/>
          </p:cNvPicPr>
          <p:nvPr/>
        </p:nvPicPr>
        <p:blipFill>
          <a:blip r:embed="rId13">
            <a:extLst>
              <a:ext uri="{28A0092B-C50C-407E-A947-70E740481C1C}">
                <a14:useLocalDpi xmlns:a14="http://schemas.microsoft.com/office/drawing/2010/main" val="0"/>
              </a:ext>
            </a:extLst>
          </a:blip>
          <a:srcRect l="79268"/>
          <a:stretch>
            <a:fillRect/>
          </a:stretch>
        </p:blipFill>
        <p:spPr bwMode="gray">
          <a:xfrm>
            <a:off x="8399463" y="695325"/>
            <a:ext cx="592137" cy="292100"/>
          </a:xfrm>
          <a:prstGeom prst="rect">
            <a:avLst/>
          </a:prstGeom>
          <a:solidFill>
            <a:schemeClr val="bg1"/>
          </a:solidFill>
        </p:spPr>
      </p:pic>
    </p:spTree>
  </p:cSld>
  <p:clrMap bg1="lt1" tx1="dk1" bg2="lt2" tx2="dk2" accent1="accent1" accent2="accent2" accent3="accent3" accent4="accent4" accent5="accent5" accent6="accent6" hlink="hlink" folHlink="folHlink"/>
  <p:sldLayoutIdLst>
    <p:sldLayoutId id="214748365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ransition>
    <p:zoom/>
  </p:transition>
  <p:hf hdr="0" ftr="0" dt="0"/>
  <p:txStyles>
    <p:titleStyle>
      <a:lvl1pPr algn="l" rtl="0" fontAlgn="base">
        <a:spcBef>
          <a:spcPct val="0"/>
        </a:spcBef>
        <a:spcAft>
          <a:spcPct val="0"/>
        </a:spcAft>
        <a:defRPr sz="2200" kern="1200">
          <a:solidFill>
            <a:schemeClr val="tx2"/>
          </a:solidFill>
          <a:latin typeface="+mj-lt"/>
          <a:ea typeface="+mj-ea"/>
          <a:cs typeface="+mj-cs"/>
        </a:defRPr>
      </a:lvl1pPr>
      <a:lvl2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2pPr>
      <a:lvl3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3pPr>
      <a:lvl4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4pPr>
      <a:lvl5pPr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5pPr>
      <a:lvl6pPr marL="4572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6pPr>
      <a:lvl7pPr marL="9144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7pPr>
      <a:lvl8pPr marL="13716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8pPr>
      <a:lvl9pPr marL="1828800" algn="l" rtl="0" fontAlgn="base">
        <a:spcBef>
          <a:spcPct val="0"/>
        </a:spcBef>
        <a:spcAft>
          <a:spcPct val="0"/>
        </a:spcAft>
        <a:defRPr sz="2200">
          <a:solidFill>
            <a:schemeClr val="tx2"/>
          </a:solidFill>
          <a:latin typeface="Arial Black" panose="020B0A04020102020204" pitchFamily="34" charset="0"/>
          <a:ea typeface="Arial Unicode MS" panose="020B0604020202020204" pitchFamily="34" charset="-128"/>
          <a:cs typeface="Arial Unicode MS" panose="020B0604020202020204" pitchFamily="34" charset="-128"/>
        </a:defRPr>
      </a:lvl9pPr>
    </p:titleStyle>
    <p:bodyStyle>
      <a:lvl1pPr algn="l" rtl="0" fontAlgn="base">
        <a:spcBef>
          <a:spcPct val="75000"/>
        </a:spcBef>
        <a:spcAft>
          <a:spcPct val="0"/>
        </a:spcAft>
        <a:buClr>
          <a:schemeClr val="tx1"/>
        </a:buClr>
        <a:buSzPct val="80000"/>
        <a:buFont typeface="Wingdings" panose="05000000000000000000" pitchFamily="2" charset="2"/>
        <a:defRPr kern="1200">
          <a:solidFill>
            <a:schemeClr val="tx1"/>
          </a:solidFill>
          <a:latin typeface="+mn-lt"/>
          <a:ea typeface="+mn-ea"/>
          <a:cs typeface="+mn-cs"/>
        </a:defRPr>
      </a:lvl1pPr>
      <a:lvl2pPr marL="184150" indent="-182563" algn="l" rtl="0" fontAlgn="base">
        <a:spcBef>
          <a:spcPct val="25000"/>
        </a:spcBef>
        <a:spcAft>
          <a:spcPct val="0"/>
        </a:spcAft>
        <a:buClr>
          <a:srgbClr val="F0AB00"/>
        </a:buClr>
        <a:buSzPct val="80000"/>
        <a:buFont typeface="Wingdings" panose="05000000000000000000" pitchFamily="2" charset="2"/>
        <a:buChar char="n"/>
        <a:defRPr sz="1600" kern="1200">
          <a:solidFill>
            <a:schemeClr val="tx1"/>
          </a:solidFill>
          <a:latin typeface="+mn-lt"/>
          <a:ea typeface="+mn-ea"/>
          <a:cs typeface="+mn-cs"/>
        </a:defRPr>
      </a:lvl2pPr>
      <a:lvl3pPr marL="541338" indent="-195263" algn="l" rtl="0" fontAlgn="base">
        <a:spcBef>
          <a:spcPct val="25000"/>
        </a:spcBef>
        <a:spcAft>
          <a:spcPct val="0"/>
        </a:spcAft>
        <a:buClr>
          <a:srgbClr val="666666"/>
        </a:buClr>
        <a:buSzPct val="80000"/>
        <a:buFont typeface="Wingdings" panose="05000000000000000000" pitchFamily="2" charset="2"/>
        <a:buChar char="n"/>
        <a:defRPr sz="1600" kern="1200">
          <a:solidFill>
            <a:schemeClr val="tx1"/>
          </a:solidFill>
          <a:latin typeface="+mn-lt"/>
          <a:ea typeface="+mn-ea"/>
          <a:cs typeface="+mn-cs"/>
        </a:defRPr>
      </a:lvl3pPr>
      <a:lvl4pPr marL="708025" indent="-165100" algn="l" rtl="0" fontAlgn="base">
        <a:spcBef>
          <a:spcPct val="25000"/>
        </a:spcBef>
        <a:spcAft>
          <a:spcPct val="0"/>
        </a:spcAft>
        <a:buClr>
          <a:srgbClr val="666666"/>
        </a:buClr>
        <a:buSzPct val="80000"/>
        <a:buFont typeface="Arial" panose="020B0604020202020204" pitchFamily="34" charset="0"/>
        <a:buChar char="–"/>
        <a:defRPr sz="1600" kern="1200">
          <a:solidFill>
            <a:schemeClr val="tx1"/>
          </a:solidFill>
          <a:latin typeface="+mn-lt"/>
          <a:ea typeface="+mn-ea"/>
          <a:cs typeface="+mn-cs"/>
        </a:defRPr>
      </a:lvl4pPr>
      <a:lvl5pPr marL="904875" indent="-195263" algn="l" rtl="0" fontAlgn="base">
        <a:spcBef>
          <a:spcPct val="15000"/>
        </a:spcBef>
        <a:spcAft>
          <a:spcPct val="0"/>
        </a:spcAft>
        <a:buClr>
          <a:srgbClr val="666666"/>
        </a:buClr>
        <a:buSzPct val="8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2"/>
          <p:cNvSpPr>
            <a:spLocks noGrp="1" noChangeArrowheads="1"/>
          </p:cNvSpPr>
          <p:nvPr>
            <p:ph type="ctrTitle"/>
          </p:nvPr>
        </p:nvSpPr>
        <p:spPr/>
        <p:txBody>
          <a:bodyPr/>
          <a:lstStyle/>
          <a:p>
            <a:r>
              <a:rPr lang="fr-FR" altLang="fr-FR" dirty="0"/>
              <a:t>Structure d’entreprise</a:t>
            </a:r>
            <a:br>
              <a:rPr lang="fr-FR" altLang="fr-FR" dirty="0"/>
            </a:br>
            <a:r>
              <a:rPr lang="fr-FR" altLang="fr-FR" sz="2000" dirty="0">
                <a:solidFill>
                  <a:schemeClr val="bg1"/>
                </a:solidFill>
                <a:latin typeface="Arial" panose="020B0604020202020204" pitchFamily="34" charset="0"/>
              </a:rPr>
              <a:t>Synthèse</a:t>
            </a:r>
          </a:p>
        </p:txBody>
      </p:sp>
      <p:sp>
        <p:nvSpPr>
          <p:cNvPr id="793603" name="Rectangle 3"/>
          <p:cNvSpPr>
            <a:spLocks noGrp="1" noChangeArrowheads="1"/>
          </p:cNvSpPr>
          <p:nvPr>
            <p:ph type="subTitle" idx="1"/>
          </p:nvPr>
        </p:nvSpPr>
        <p:spPr/>
        <p:txBody>
          <a:bodyPr/>
          <a:lstStyle/>
          <a:p>
            <a:r>
              <a:rPr lang="fr-FR" altLang="fr-FR"/>
              <a:t>SAP Best Practices </a:t>
            </a:r>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2"/>
          <p:cNvSpPr>
            <a:spLocks noGrp="1" noChangeArrowheads="1"/>
          </p:cNvSpPr>
          <p:nvPr>
            <p:ph type="title"/>
          </p:nvPr>
        </p:nvSpPr>
        <p:spPr/>
        <p:txBody>
          <a:bodyPr/>
          <a:lstStyle/>
          <a:p>
            <a:r>
              <a:rPr lang="fr-FR" altLang="zh-CN"/>
              <a:t>Structure d’entreprise </a:t>
            </a:r>
            <a:br>
              <a:rPr lang="fr-FR" altLang="zh-CN"/>
            </a:br>
            <a:r>
              <a:rPr lang="fr-FR" altLang="zh-CN" sz="2000">
                <a:solidFill>
                  <a:srgbClr val="E9A471"/>
                </a:solidFill>
                <a:ea typeface="SimSun" panose="02010600030101010101" pitchFamily="2" charset="-122"/>
              </a:rPr>
              <a:t>Baseline Package</a:t>
            </a:r>
          </a:p>
        </p:txBody>
      </p:sp>
      <p:sp>
        <p:nvSpPr>
          <p:cNvPr id="809987" name="Rectangle 3"/>
          <p:cNvSpPr>
            <a:spLocks noChangeArrowheads="1"/>
          </p:cNvSpPr>
          <p:nvPr/>
        </p:nvSpPr>
        <p:spPr bwMode="auto">
          <a:xfrm>
            <a:off x="7050088" y="2187575"/>
            <a:ext cx="0" cy="10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lnSpc>
                <a:spcPct val="90000"/>
              </a:lnSpc>
              <a:buClr>
                <a:schemeClr val="bg1"/>
              </a:buClr>
              <a:buSzTx/>
            </a:pPr>
            <a:endParaRPr lang="en-US" altLang="fr-FR" sz="800" b="1">
              <a:ea typeface="SimSun" panose="02010600030101010101" pitchFamily="2" charset="-122"/>
            </a:endParaRPr>
          </a:p>
        </p:txBody>
      </p:sp>
      <p:sp>
        <p:nvSpPr>
          <p:cNvPr id="809988" name="Rectangle 4"/>
          <p:cNvSpPr>
            <a:spLocks noChangeArrowheads="1"/>
          </p:cNvSpPr>
          <p:nvPr/>
        </p:nvSpPr>
        <p:spPr bwMode="auto">
          <a:xfrm>
            <a:off x="7172325" y="2949575"/>
            <a:ext cx="0" cy="10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lnSpc>
                <a:spcPct val="90000"/>
              </a:lnSpc>
              <a:buClr>
                <a:schemeClr val="bg1"/>
              </a:buClr>
              <a:buSzTx/>
            </a:pPr>
            <a:endParaRPr lang="en-US" altLang="fr-FR" sz="800" b="1">
              <a:ea typeface="SimSun" panose="02010600030101010101" pitchFamily="2" charset="-122"/>
            </a:endParaRPr>
          </a:p>
        </p:txBody>
      </p:sp>
      <p:sp>
        <p:nvSpPr>
          <p:cNvPr id="809989" name="Rectangle 5"/>
          <p:cNvSpPr>
            <a:spLocks noChangeArrowheads="1"/>
          </p:cNvSpPr>
          <p:nvPr/>
        </p:nvSpPr>
        <p:spPr bwMode="auto">
          <a:xfrm>
            <a:off x="4498975" y="1622425"/>
            <a:ext cx="1079500" cy="400050"/>
          </a:xfrm>
          <a:prstGeom prst="rect">
            <a:avLst/>
          </a:prstGeom>
          <a:solidFill>
            <a:schemeClr val="tx2"/>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Périmètre analytique</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1000</a:t>
            </a:r>
            <a:endParaRPr lang="fr-FR" altLang="fr-FR" sz="800">
              <a:solidFill>
                <a:schemeClr val="bg1"/>
              </a:solidFill>
              <a:ea typeface="SimSun" panose="02010600030101010101" pitchFamily="2" charset="-122"/>
              <a:cs typeface="Arial" panose="020B0604020202020204" pitchFamily="34" charset="0"/>
            </a:endParaRPr>
          </a:p>
        </p:txBody>
      </p:sp>
      <p:cxnSp>
        <p:nvCxnSpPr>
          <p:cNvPr id="809990" name="AutoShape 6"/>
          <p:cNvCxnSpPr>
            <a:cxnSpLocks noChangeShapeType="1"/>
            <a:stCxn id="809992" idx="2"/>
            <a:endCxn id="809989" idx="0"/>
          </p:cNvCxnSpPr>
          <p:nvPr/>
        </p:nvCxnSpPr>
        <p:spPr bwMode="gray">
          <a:xfrm rot="5400000">
            <a:off x="4964906" y="1548607"/>
            <a:ext cx="147637" cy="0"/>
          </a:xfrm>
          <a:prstGeom prst="straightConnector1">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9991" name="Rectangle 7"/>
          <p:cNvSpPr>
            <a:spLocks noChangeArrowheads="1"/>
          </p:cNvSpPr>
          <p:nvPr/>
        </p:nvSpPr>
        <p:spPr bwMode="gray">
          <a:xfrm>
            <a:off x="5832475" y="188913"/>
            <a:ext cx="1619250" cy="755650"/>
          </a:xfrm>
          <a:prstGeom prst="rect">
            <a:avLst/>
          </a:prstGeom>
          <a:solidFill>
            <a:schemeClr val="hlink"/>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0000" tIns="0" rIns="0" bIns="0" anchor="ctr"/>
          <a:lstStyle/>
          <a:p>
            <a:pPr>
              <a:lnSpc>
                <a:spcPct val="90000"/>
              </a:lnSpc>
              <a:buClr>
                <a:schemeClr val="bg1"/>
              </a:buClr>
              <a:buSzTx/>
            </a:pPr>
            <a:r>
              <a:rPr lang="fr-FR" altLang="fr-FR" sz="1200" b="1">
                <a:solidFill>
                  <a:schemeClr val="bg1"/>
                </a:solidFill>
                <a:ea typeface="SimSun" panose="02010600030101010101" pitchFamily="2" charset="-122"/>
              </a:rPr>
              <a:t>Données créées</a:t>
            </a:r>
          </a:p>
          <a:p>
            <a:pPr>
              <a:lnSpc>
                <a:spcPct val="90000"/>
              </a:lnSpc>
              <a:buClr>
                <a:schemeClr val="bg1"/>
              </a:buClr>
              <a:buSzTx/>
            </a:pPr>
            <a:r>
              <a:rPr lang="fr-FR" altLang="fr-FR" sz="1200" b="1">
                <a:solidFill>
                  <a:schemeClr val="bg1"/>
                </a:solidFill>
                <a:ea typeface="SimSun" panose="02010600030101010101" pitchFamily="2" charset="-122"/>
              </a:rPr>
              <a:t> dans le BB 101</a:t>
            </a:r>
          </a:p>
        </p:txBody>
      </p:sp>
      <p:sp>
        <p:nvSpPr>
          <p:cNvPr id="809992" name="Rectangle 8"/>
          <p:cNvSpPr>
            <a:spLocks noChangeArrowheads="1"/>
          </p:cNvSpPr>
          <p:nvPr/>
        </p:nvSpPr>
        <p:spPr bwMode="auto">
          <a:xfrm>
            <a:off x="4498975" y="1084263"/>
            <a:ext cx="1079500" cy="390525"/>
          </a:xfrm>
          <a:prstGeom prst="rect">
            <a:avLst/>
          </a:prstGeom>
          <a:solidFill>
            <a:schemeClr val="tx2"/>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Périmètre de résultat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1000</a:t>
            </a:r>
            <a:endParaRPr lang="fr-FR" altLang="fr-FR" sz="800">
              <a:solidFill>
                <a:schemeClr val="bg1"/>
              </a:solidFill>
              <a:ea typeface="SimSun" panose="02010600030101010101" pitchFamily="2" charset="-122"/>
              <a:cs typeface="Arial" panose="020B0604020202020204" pitchFamily="34" charset="0"/>
            </a:endParaRPr>
          </a:p>
        </p:txBody>
      </p:sp>
      <p:sp>
        <p:nvSpPr>
          <p:cNvPr id="809993" name="Rectangle 9"/>
          <p:cNvSpPr>
            <a:spLocks noChangeArrowheads="1"/>
          </p:cNvSpPr>
          <p:nvPr/>
        </p:nvSpPr>
        <p:spPr bwMode="auto">
          <a:xfrm>
            <a:off x="4498975" y="2171700"/>
            <a:ext cx="1079500" cy="400050"/>
          </a:xfrm>
          <a:prstGeom prst="rect">
            <a:avLst/>
          </a:prstGeom>
          <a:solidFill>
            <a:schemeClr val="tx2"/>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Société</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1000</a:t>
            </a:r>
            <a:endParaRPr lang="fr-FR" altLang="fr-FR" sz="800">
              <a:solidFill>
                <a:schemeClr val="bg1"/>
              </a:solidFill>
              <a:ea typeface="SimSun" panose="02010600030101010101" pitchFamily="2" charset="-122"/>
              <a:cs typeface="Arial" panose="020B0604020202020204" pitchFamily="34" charset="0"/>
            </a:endParaRPr>
          </a:p>
        </p:txBody>
      </p:sp>
      <p:cxnSp>
        <p:nvCxnSpPr>
          <p:cNvPr id="809994" name="AutoShape 10"/>
          <p:cNvCxnSpPr>
            <a:cxnSpLocks noChangeShapeType="1"/>
            <a:stCxn id="809989" idx="2"/>
            <a:endCxn id="809993" idx="0"/>
          </p:cNvCxnSpPr>
          <p:nvPr/>
        </p:nvCxnSpPr>
        <p:spPr bwMode="gray">
          <a:xfrm rot="5400000">
            <a:off x="4964112" y="2097088"/>
            <a:ext cx="149225" cy="0"/>
          </a:xfrm>
          <a:prstGeom prst="straightConnector1">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9995" name="Rectangle 11"/>
          <p:cNvSpPr>
            <a:spLocks noChangeArrowheads="1"/>
          </p:cNvSpPr>
          <p:nvPr/>
        </p:nvSpPr>
        <p:spPr bwMode="auto">
          <a:xfrm>
            <a:off x="6230938" y="2178050"/>
            <a:ext cx="1079500" cy="400050"/>
          </a:xfrm>
          <a:prstGeom prst="rect">
            <a:avLst/>
          </a:prstGeom>
          <a:solidFill>
            <a:schemeClr val="tx2"/>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Domaine contrôle crédits</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1000</a:t>
            </a:r>
            <a:endParaRPr lang="fr-FR" altLang="fr-FR" sz="800">
              <a:solidFill>
                <a:schemeClr val="bg1"/>
              </a:solidFill>
              <a:ea typeface="SimSun" panose="02010600030101010101" pitchFamily="2" charset="-122"/>
              <a:cs typeface="Arial" panose="020B0604020202020204" pitchFamily="34" charset="0"/>
            </a:endParaRPr>
          </a:p>
        </p:txBody>
      </p:sp>
      <p:cxnSp>
        <p:nvCxnSpPr>
          <p:cNvPr id="809996" name="AutoShape 12"/>
          <p:cNvCxnSpPr>
            <a:cxnSpLocks noChangeShapeType="1"/>
            <a:stCxn id="809993" idx="3"/>
            <a:endCxn id="809995" idx="1"/>
          </p:cNvCxnSpPr>
          <p:nvPr/>
        </p:nvCxnSpPr>
        <p:spPr bwMode="gray">
          <a:xfrm>
            <a:off x="5578475" y="2371725"/>
            <a:ext cx="652463" cy="6350"/>
          </a:xfrm>
          <a:prstGeom prst="bentConnector3">
            <a:avLst>
              <a:gd name="adj1" fmla="val 4988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9997" name="Rectangle 13"/>
          <p:cNvSpPr>
            <a:spLocks noChangeArrowheads="1"/>
          </p:cNvSpPr>
          <p:nvPr/>
        </p:nvSpPr>
        <p:spPr bwMode="auto">
          <a:xfrm>
            <a:off x="3803650" y="2759075"/>
            <a:ext cx="1079500" cy="400050"/>
          </a:xfrm>
          <a:prstGeom prst="rect">
            <a:avLst/>
          </a:prstGeom>
          <a:solidFill>
            <a:schemeClr val="tx2"/>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Orga. d‘achats</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1000</a:t>
            </a:r>
            <a:endParaRPr lang="fr-FR" altLang="fr-FR" sz="800">
              <a:solidFill>
                <a:schemeClr val="bg1"/>
              </a:solidFill>
              <a:ea typeface="SimSun" panose="02010600030101010101" pitchFamily="2" charset="-122"/>
              <a:cs typeface="Arial" panose="020B0604020202020204" pitchFamily="34" charset="0"/>
            </a:endParaRPr>
          </a:p>
        </p:txBody>
      </p:sp>
      <p:cxnSp>
        <p:nvCxnSpPr>
          <p:cNvPr id="809998" name="AutoShape 14"/>
          <p:cNvCxnSpPr>
            <a:cxnSpLocks noChangeShapeType="1"/>
            <a:stCxn id="809993" idx="2"/>
            <a:endCxn id="809997" idx="0"/>
          </p:cNvCxnSpPr>
          <p:nvPr/>
        </p:nvCxnSpPr>
        <p:spPr bwMode="gray">
          <a:xfrm rot="5400000">
            <a:off x="4597400" y="2317750"/>
            <a:ext cx="187325" cy="695325"/>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9999" name="Rectangle 15"/>
          <p:cNvSpPr>
            <a:spLocks noChangeArrowheads="1"/>
          </p:cNvSpPr>
          <p:nvPr/>
        </p:nvSpPr>
        <p:spPr bwMode="auto">
          <a:xfrm>
            <a:off x="6278563" y="2759075"/>
            <a:ext cx="1079500" cy="400050"/>
          </a:xfrm>
          <a:prstGeom prst="rect">
            <a:avLst/>
          </a:prstGeom>
          <a:solidFill>
            <a:schemeClr val="tx2"/>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Orga. commerciale (FR)</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1000</a:t>
            </a:r>
            <a:endParaRPr lang="fr-FR" altLang="fr-FR" sz="800">
              <a:solidFill>
                <a:schemeClr val="bg1"/>
              </a:solidFill>
              <a:ea typeface="SimSun" panose="02010600030101010101" pitchFamily="2" charset="-122"/>
              <a:cs typeface="Arial" panose="020B0604020202020204" pitchFamily="34" charset="0"/>
            </a:endParaRPr>
          </a:p>
        </p:txBody>
      </p:sp>
      <p:sp>
        <p:nvSpPr>
          <p:cNvPr id="810000" name="Rectangle 16"/>
          <p:cNvSpPr>
            <a:spLocks noChangeArrowheads="1"/>
          </p:cNvSpPr>
          <p:nvPr/>
        </p:nvSpPr>
        <p:spPr bwMode="auto">
          <a:xfrm>
            <a:off x="3095625" y="3429000"/>
            <a:ext cx="107950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Groupe d‘acheteurs</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100,101,102,103</a:t>
            </a:r>
            <a:endParaRPr lang="fr-FR" altLang="fr-FR" sz="800">
              <a:solidFill>
                <a:schemeClr val="bg1"/>
              </a:solidFill>
              <a:ea typeface="SimSun" panose="02010600030101010101" pitchFamily="2" charset="-122"/>
              <a:cs typeface="Arial" panose="020B0604020202020204" pitchFamily="34" charset="0"/>
            </a:endParaRPr>
          </a:p>
        </p:txBody>
      </p:sp>
      <p:sp>
        <p:nvSpPr>
          <p:cNvPr id="810001" name="Rectangle 17"/>
          <p:cNvSpPr>
            <a:spLocks noChangeArrowheads="1"/>
          </p:cNvSpPr>
          <p:nvPr/>
        </p:nvSpPr>
        <p:spPr bwMode="auto">
          <a:xfrm>
            <a:off x="4518025" y="3429000"/>
            <a:ext cx="107950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Groupe d‘acheteurs</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110,111,112,113</a:t>
            </a:r>
            <a:endParaRPr lang="fr-FR" altLang="fr-FR" sz="800">
              <a:solidFill>
                <a:schemeClr val="bg1"/>
              </a:solidFill>
              <a:ea typeface="SimSun" panose="02010600030101010101" pitchFamily="2" charset="-122"/>
              <a:cs typeface="Arial" panose="020B0604020202020204" pitchFamily="34" charset="0"/>
            </a:endParaRPr>
          </a:p>
        </p:txBody>
      </p:sp>
      <p:cxnSp>
        <p:nvCxnSpPr>
          <p:cNvPr id="810002" name="AutoShape 18"/>
          <p:cNvCxnSpPr>
            <a:cxnSpLocks noChangeShapeType="1"/>
            <a:stCxn id="809997" idx="2"/>
            <a:endCxn id="810000" idx="0"/>
          </p:cNvCxnSpPr>
          <p:nvPr/>
        </p:nvCxnSpPr>
        <p:spPr bwMode="gray">
          <a:xfrm rot="5400000">
            <a:off x="3854450" y="2940050"/>
            <a:ext cx="269875" cy="708025"/>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03" name="AutoShape 19"/>
          <p:cNvCxnSpPr>
            <a:cxnSpLocks noChangeShapeType="1"/>
            <a:stCxn id="809997" idx="2"/>
            <a:endCxn id="810001" idx="0"/>
          </p:cNvCxnSpPr>
          <p:nvPr/>
        </p:nvCxnSpPr>
        <p:spPr bwMode="gray">
          <a:xfrm rot="16200000" flipH="1">
            <a:off x="4565650" y="2936875"/>
            <a:ext cx="269875" cy="714375"/>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04" name="Rectangle 20"/>
          <p:cNvSpPr>
            <a:spLocks noChangeArrowheads="1"/>
          </p:cNvSpPr>
          <p:nvPr/>
        </p:nvSpPr>
        <p:spPr bwMode="auto">
          <a:xfrm>
            <a:off x="3097213" y="4010025"/>
            <a:ext cx="1079500" cy="3873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Division </a:t>
            </a:r>
            <a:br>
              <a:rPr lang="fr-FR" altLang="ja-JP" sz="800">
                <a:solidFill>
                  <a:schemeClr val="bg1"/>
                </a:solidFill>
                <a:ea typeface="SimSun" panose="02010600030101010101" pitchFamily="2" charset="-122"/>
                <a:cs typeface="Arial" panose="020B0604020202020204" pitchFamily="34" charset="0"/>
              </a:rPr>
            </a:br>
            <a:r>
              <a:rPr lang="fr-FR" altLang="ja-JP" sz="800">
                <a:solidFill>
                  <a:schemeClr val="bg1"/>
                </a:solidFill>
                <a:ea typeface="SimSun" panose="02010600030101010101" pitchFamily="2" charset="-122"/>
                <a:cs typeface="Arial" panose="020B0604020202020204" pitchFamily="34" charset="0"/>
              </a:rPr>
              <a:t>(Production)</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1000</a:t>
            </a:r>
            <a:endParaRPr lang="fr-FR" altLang="fr-FR" sz="800">
              <a:solidFill>
                <a:schemeClr val="bg1"/>
              </a:solidFill>
              <a:ea typeface="SimSun" panose="02010600030101010101" pitchFamily="2" charset="-122"/>
              <a:cs typeface="Arial" panose="020B0604020202020204" pitchFamily="34" charset="0"/>
            </a:endParaRPr>
          </a:p>
        </p:txBody>
      </p:sp>
      <p:sp>
        <p:nvSpPr>
          <p:cNvPr id="810005" name="Rectangle 21"/>
          <p:cNvSpPr>
            <a:spLocks noChangeArrowheads="1"/>
          </p:cNvSpPr>
          <p:nvPr/>
        </p:nvSpPr>
        <p:spPr bwMode="auto">
          <a:xfrm>
            <a:off x="4519613" y="4010025"/>
            <a:ext cx="1079500" cy="3873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Division </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(Centre de distribution)</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1100</a:t>
            </a:r>
            <a:endParaRPr lang="fr-FR" altLang="fr-FR" sz="800">
              <a:solidFill>
                <a:schemeClr val="bg1"/>
              </a:solidFill>
              <a:ea typeface="SimSun" panose="02010600030101010101" pitchFamily="2" charset="-122"/>
              <a:cs typeface="Arial" panose="020B0604020202020204" pitchFamily="34" charset="0"/>
            </a:endParaRPr>
          </a:p>
        </p:txBody>
      </p:sp>
      <p:cxnSp>
        <p:nvCxnSpPr>
          <p:cNvPr id="810006" name="AutoShape 22"/>
          <p:cNvCxnSpPr>
            <a:cxnSpLocks noChangeShapeType="1"/>
            <a:stCxn id="810000" idx="2"/>
            <a:endCxn id="810004" idx="0"/>
          </p:cNvCxnSpPr>
          <p:nvPr/>
        </p:nvCxnSpPr>
        <p:spPr bwMode="gray">
          <a:xfrm rot="16200000" flipH="1">
            <a:off x="3545681" y="3918744"/>
            <a:ext cx="180975" cy="1588"/>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07" name="AutoShape 23"/>
          <p:cNvCxnSpPr>
            <a:cxnSpLocks noChangeShapeType="1"/>
            <a:stCxn id="810001" idx="2"/>
            <a:endCxn id="810005" idx="0"/>
          </p:cNvCxnSpPr>
          <p:nvPr/>
        </p:nvCxnSpPr>
        <p:spPr bwMode="gray">
          <a:xfrm rot="16200000" flipH="1">
            <a:off x="4968081" y="3918744"/>
            <a:ext cx="180975" cy="1588"/>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08" name="Rectangle 24"/>
          <p:cNvSpPr>
            <a:spLocks noChangeArrowheads="1"/>
          </p:cNvSpPr>
          <p:nvPr/>
        </p:nvSpPr>
        <p:spPr bwMode="auto">
          <a:xfrm>
            <a:off x="2009775" y="4672013"/>
            <a:ext cx="107950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Point d‘expédition</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1000</a:t>
            </a:r>
            <a:endParaRPr lang="fr-FR" altLang="fr-FR" sz="800">
              <a:solidFill>
                <a:schemeClr val="bg1"/>
              </a:solidFill>
              <a:ea typeface="SimSun" panose="02010600030101010101" pitchFamily="2" charset="-122"/>
              <a:cs typeface="Arial" panose="020B0604020202020204" pitchFamily="34" charset="0"/>
            </a:endParaRPr>
          </a:p>
        </p:txBody>
      </p:sp>
      <p:sp>
        <p:nvSpPr>
          <p:cNvPr id="810009" name="Rectangle 25"/>
          <p:cNvSpPr>
            <a:spLocks noChangeArrowheads="1"/>
          </p:cNvSpPr>
          <p:nvPr/>
        </p:nvSpPr>
        <p:spPr bwMode="auto">
          <a:xfrm>
            <a:off x="3236913" y="4672013"/>
            <a:ext cx="107950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Point d‘expédition</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100R</a:t>
            </a:r>
            <a:endParaRPr lang="fr-FR" altLang="fr-FR" sz="800">
              <a:solidFill>
                <a:schemeClr val="bg1"/>
              </a:solidFill>
              <a:ea typeface="SimSun" panose="02010600030101010101" pitchFamily="2" charset="-122"/>
              <a:cs typeface="Arial" panose="020B0604020202020204" pitchFamily="34" charset="0"/>
            </a:endParaRPr>
          </a:p>
        </p:txBody>
      </p:sp>
      <p:sp>
        <p:nvSpPr>
          <p:cNvPr id="810010" name="Rectangle 26"/>
          <p:cNvSpPr>
            <a:spLocks noChangeArrowheads="1"/>
          </p:cNvSpPr>
          <p:nvPr/>
        </p:nvSpPr>
        <p:spPr bwMode="auto">
          <a:xfrm>
            <a:off x="4389438" y="4672013"/>
            <a:ext cx="107950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Point d‘expéition</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1100</a:t>
            </a:r>
            <a:endParaRPr lang="fr-FR" altLang="fr-FR" sz="800">
              <a:solidFill>
                <a:schemeClr val="bg1"/>
              </a:solidFill>
              <a:ea typeface="SimSun" panose="02010600030101010101" pitchFamily="2" charset="-122"/>
              <a:cs typeface="Arial" panose="020B0604020202020204" pitchFamily="34" charset="0"/>
            </a:endParaRPr>
          </a:p>
        </p:txBody>
      </p:sp>
      <p:sp>
        <p:nvSpPr>
          <p:cNvPr id="810011" name="Rectangle 27"/>
          <p:cNvSpPr>
            <a:spLocks noChangeArrowheads="1"/>
          </p:cNvSpPr>
          <p:nvPr/>
        </p:nvSpPr>
        <p:spPr bwMode="auto">
          <a:xfrm>
            <a:off x="5626100" y="4672013"/>
            <a:ext cx="107950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Point d‘expédition</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110R</a:t>
            </a:r>
            <a:endParaRPr lang="fr-FR" altLang="fr-FR" sz="800">
              <a:solidFill>
                <a:schemeClr val="bg1"/>
              </a:solidFill>
              <a:ea typeface="SimSun" panose="02010600030101010101" pitchFamily="2" charset="-122"/>
              <a:cs typeface="Arial" panose="020B0604020202020204" pitchFamily="34" charset="0"/>
            </a:endParaRPr>
          </a:p>
        </p:txBody>
      </p:sp>
      <p:cxnSp>
        <p:nvCxnSpPr>
          <p:cNvPr id="810012" name="AutoShape 28"/>
          <p:cNvCxnSpPr>
            <a:cxnSpLocks noChangeShapeType="1"/>
            <a:stCxn id="810004" idx="2"/>
            <a:endCxn id="810008" idx="0"/>
          </p:cNvCxnSpPr>
          <p:nvPr/>
        </p:nvCxnSpPr>
        <p:spPr bwMode="gray">
          <a:xfrm rot="5400000">
            <a:off x="2955925" y="3990975"/>
            <a:ext cx="274638" cy="1087438"/>
          </a:xfrm>
          <a:prstGeom prst="bentConnector3">
            <a:avLst>
              <a:gd name="adj1" fmla="val 49713"/>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13" name="AutoShape 29"/>
          <p:cNvCxnSpPr>
            <a:cxnSpLocks noChangeShapeType="1"/>
            <a:stCxn id="810004" idx="2"/>
            <a:endCxn id="810009" idx="0"/>
          </p:cNvCxnSpPr>
          <p:nvPr/>
        </p:nvCxnSpPr>
        <p:spPr bwMode="gray">
          <a:xfrm rot="16200000" flipH="1">
            <a:off x="3569494" y="4464844"/>
            <a:ext cx="274638" cy="139700"/>
          </a:xfrm>
          <a:prstGeom prst="bentConnector3">
            <a:avLst>
              <a:gd name="adj1" fmla="val 49713"/>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14" name="AutoShape 30"/>
          <p:cNvCxnSpPr>
            <a:cxnSpLocks noChangeShapeType="1"/>
            <a:stCxn id="810005" idx="2"/>
            <a:endCxn id="810011" idx="0"/>
          </p:cNvCxnSpPr>
          <p:nvPr/>
        </p:nvCxnSpPr>
        <p:spPr bwMode="gray">
          <a:xfrm rot="16200000" flipH="1">
            <a:off x="5475288" y="3981450"/>
            <a:ext cx="274638" cy="1106487"/>
          </a:xfrm>
          <a:prstGeom prst="bentConnector3">
            <a:avLst>
              <a:gd name="adj1" fmla="val 49713"/>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15" name="AutoShape 31"/>
          <p:cNvCxnSpPr>
            <a:cxnSpLocks noChangeShapeType="1"/>
            <a:stCxn id="810005" idx="2"/>
            <a:endCxn id="810010" idx="0"/>
          </p:cNvCxnSpPr>
          <p:nvPr/>
        </p:nvCxnSpPr>
        <p:spPr bwMode="gray">
          <a:xfrm rot="5400000">
            <a:off x="4856957" y="4469606"/>
            <a:ext cx="274638" cy="130175"/>
          </a:xfrm>
          <a:prstGeom prst="bentConnector3">
            <a:avLst>
              <a:gd name="adj1" fmla="val 49713"/>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16" name="Rectangle 32"/>
          <p:cNvSpPr>
            <a:spLocks noChangeArrowheads="1"/>
          </p:cNvSpPr>
          <p:nvPr/>
        </p:nvSpPr>
        <p:spPr bwMode="auto">
          <a:xfrm>
            <a:off x="7839075" y="2759075"/>
            <a:ext cx="1079500" cy="400050"/>
          </a:xfrm>
          <a:prstGeom prst="rect">
            <a:avLst/>
          </a:prstGeom>
          <a:solidFill>
            <a:schemeClr val="tx2"/>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Orga. Commerciale (Exp)</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1100</a:t>
            </a:r>
            <a:endParaRPr lang="fr-FR" altLang="fr-FR" sz="800">
              <a:solidFill>
                <a:schemeClr val="bg1"/>
              </a:solidFill>
              <a:ea typeface="SimSun" panose="02010600030101010101" pitchFamily="2" charset="-122"/>
              <a:cs typeface="Arial" panose="020B0604020202020204" pitchFamily="34" charset="0"/>
            </a:endParaRPr>
          </a:p>
        </p:txBody>
      </p:sp>
      <p:sp>
        <p:nvSpPr>
          <p:cNvPr id="810017" name="Rectangle 33"/>
          <p:cNvSpPr>
            <a:spLocks noChangeArrowheads="1"/>
          </p:cNvSpPr>
          <p:nvPr/>
        </p:nvSpPr>
        <p:spPr bwMode="auto">
          <a:xfrm>
            <a:off x="6088063" y="3429000"/>
            <a:ext cx="4508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Can. distr.</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a:t>
            </a:r>
          </a:p>
        </p:txBody>
      </p:sp>
      <p:sp>
        <p:nvSpPr>
          <p:cNvPr id="810018" name="Rectangle 34"/>
          <p:cNvSpPr>
            <a:spLocks noChangeArrowheads="1"/>
          </p:cNvSpPr>
          <p:nvPr/>
        </p:nvSpPr>
        <p:spPr bwMode="auto">
          <a:xfrm>
            <a:off x="6592888" y="3429000"/>
            <a:ext cx="4508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Can. distr.</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20</a:t>
            </a:r>
          </a:p>
        </p:txBody>
      </p:sp>
      <p:sp>
        <p:nvSpPr>
          <p:cNvPr id="810019" name="Rectangle 35"/>
          <p:cNvSpPr>
            <a:spLocks noChangeArrowheads="1"/>
          </p:cNvSpPr>
          <p:nvPr/>
        </p:nvSpPr>
        <p:spPr bwMode="auto">
          <a:xfrm>
            <a:off x="7118350" y="3429000"/>
            <a:ext cx="4508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Can. distr.</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30</a:t>
            </a:r>
          </a:p>
        </p:txBody>
      </p:sp>
      <p:sp>
        <p:nvSpPr>
          <p:cNvPr id="810020" name="Rectangle 36"/>
          <p:cNvSpPr>
            <a:spLocks noChangeArrowheads="1"/>
          </p:cNvSpPr>
          <p:nvPr/>
        </p:nvSpPr>
        <p:spPr bwMode="auto">
          <a:xfrm>
            <a:off x="7632700" y="3429000"/>
            <a:ext cx="4508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Can. distr.</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a:t>
            </a:r>
          </a:p>
        </p:txBody>
      </p:sp>
      <p:sp>
        <p:nvSpPr>
          <p:cNvPr id="810021" name="Rectangle 37"/>
          <p:cNvSpPr>
            <a:spLocks noChangeArrowheads="1"/>
          </p:cNvSpPr>
          <p:nvPr/>
        </p:nvSpPr>
        <p:spPr bwMode="auto">
          <a:xfrm>
            <a:off x="8148638" y="3429000"/>
            <a:ext cx="4508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Can. distr.</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20</a:t>
            </a:r>
          </a:p>
        </p:txBody>
      </p:sp>
      <p:sp>
        <p:nvSpPr>
          <p:cNvPr id="810022" name="Rectangle 38"/>
          <p:cNvSpPr>
            <a:spLocks noChangeArrowheads="1"/>
          </p:cNvSpPr>
          <p:nvPr/>
        </p:nvSpPr>
        <p:spPr bwMode="auto">
          <a:xfrm>
            <a:off x="8645525" y="3429000"/>
            <a:ext cx="4508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Can. distr.</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30</a:t>
            </a:r>
          </a:p>
        </p:txBody>
      </p:sp>
      <p:cxnSp>
        <p:nvCxnSpPr>
          <p:cNvPr id="810023" name="AutoShape 39"/>
          <p:cNvCxnSpPr>
            <a:cxnSpLocks noChangeShapeType="1"/>
            <a:stCxn id="809999" idx="2"/>
            <a:endCxn id="810019" idx="0"/>
          </p:cNvCxnSpPr>
          <p:nvPr/>
        </p:nvCxnSpPr>
        <p:spPr bwMode="gray">
          <a:xfrm rot="16200000" flipH="1">
            <a:off x="6946106" y="3031332"/>
            <a:ext cx="269875" cy="525462"/>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24" name="AutoShape 40"/>
          <p:cNvCxnSpPr>
            <a:cxnSpLocks noChangeShapeType="1"/>
            <a:stCxn id="809999" idx="2"/>
            <a:endCxn id="810017" idx="0"/>
          </p:cNvCxnSpPr>
          <p:nvPr/>
        </p:nvCxnSpPr>
        <p:spPr bwMode="gray">
          <a:xfrm rot="5400000">
            <a:off x="6430963" y="3041650"/>
            <a:ext cx="269875" cy="504825"/>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25" name="AutoShape 41"/>
          <p:cNvCxnSpPr>
            <a:cxnSpLocks noChangeShapeType="1"/>
            <a:stCxn id="809999" idx="2"/>
            <a:endCxn id="810018" idx="0"/>
          </p:cNvCxnSpPr>
          <p:nvPr/>
        </p:nvCxnSpPr>
        <p:spPr bwMode="gray">
          <a:xfrm rot="5400000">
            <a:off x="6683375" y="3294063"/>
            <a:ext cx="269875" cy="0"/>
          </a:xfrm>
          <a:prstGeom prst="straightConnector1">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26" name="AutoShape 42"/>
          <p:cNvCxnSpPr>
            <a:cxnSpLocks noChangeShapeType="1"/>
            <a:stCxn id="810016" idx="2"/>
            <a:endCxn id="810021" idx="0"/>
          </p:cNvCxnSpPr>
          <p:nvPr/>
        </p:nvCxnSpPr>
        <p:spPr bwMode="gray">
          <a:xfrm rot="5400000">
            <a:off x="8241506" y="3291682"/>
            <a:ext cx="269875" cy="4762"/>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27" name="AutoShape 43"/>
          <p:cNvCxnSpPr>
            <a:cxnSpLocks noChangeShapeType="1"/>
            <a:stCxn id="810016" idx="2"/>
            <a:endCxn id="810022" idx="0"/>
          </p:cNvCxnSpPr>
          <p:nvPr/>
        </p:nvCxnSpPr>
        <p:spPr bwMode="gray">
          <a:xfrm rot="16200000" flipH="1">
            <a:off x="8489950" y="3048000"/>
            <a:ext cx="269875" cy="492125"/>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28" name="AutoShape 44"/>
          <p:cNvCxnSpPr>
            <a:cxnSpLocks noChangeShapeType="1"/>
            <a:stCxn id="810016" idx="2"/>
            <a:endCxn id="810020" idx="0"/>
          </p:cNvCxnSpPr>
          <p:nvPr/>
        </p:nvCxnSpPr>
        <p:spPr bwMode="gray">
          <a:xfrm rot="5400000">
            <a:off x="7983537" y="3033713"/>
            <a:ext cx="269875" cy="520700"/>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29" name="Rectangle 45"/>
          <p:cNvSpPr>
            <a:spLocks noChangeArrowheads="1"/>
          </p:cNvSpPr>
          <p:nvPr/>
        </p:nvSpPr>
        <p:spPr bwMode="auto">
          <a:xfrm>
            <a:off x="6096000"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a:t>
            </a:r>
          </a:p>
        </p:txBody>
      </p:sp>
      <p:sp>
        <p:nvSpPr>
          <p:cNvPr id="810030" name="Rectangle 46"/>
          <p:cNvSpPr>
            <a:spLocks noChangeArrowheads="1"/>
          </p:cNvSpPr>
          <p:nvPr/>
        </p:nvSpPr>
        <p:spPr bwMode="auto">
          <a:xfrm>
            <a:off x="6324600"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20</a:t>
            </a:r>
          </a:p>
        </p:txBody>
      </p:sp>
      <p:cxnSp>
        <p:nvCxnSpPr>
          <p:cNvPr id="810031" name="AutoShape 47"/>
          <p:cNvCxnSpPr>
            <a:cxnSpLocks noChangeShapeType="1"/>
            <a:stCxn id="810017" idx="2"/>
            <a:endCxn id="810029" idx="0"/>
          </p:cNvCxnSpPr>
          <p:nvPr/>
        </p:nvCxnSpPr>
        <p:spPr bwMode="gray">
          <a:xfrm rot="5400000">
            <a:off x="6173788" y="3862387"/>
            <a:ext cx="173038" cy="106363"/>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32" name="AutoShape 48"/>
          <p:cNvCxnSpPr>
            <a:cxnSpLocks noChangeShapeType="1"/>
            <a:stCxn id="810030" idx="0"/>
            <a:endCxn id="810017" idx="2"/>
          </p:cNvCxnSpPr>
          <p:nvPr/>
        </p:nvCxnSpPr>
        <p:spPr bwMode="gray">
          <a:xfrm rot="5400000" flipH="1">
            <a:off x="6288088" y="3854450"/>
            <a:ext cx="173038" cy="122237"/>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33" name="Rectangle 49"/>
          <p:cNvSpPr>
            <a:spLocks noChangeArrowheads="1"/>
          </p:cNvSpPr>
          <p:nvPr/>
        </p:nvSpPr>
        <p:spPr bwMode="auto">
          <a:xfrm>
            <a:off x="6581775"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a:t>
            </a:r>
          </a:p>
        </p:txBody>
      </p:sp>
      <p:sp>
        <p:nvSpPr>
          <p:cNvPr id="810034" name="Rectangle 50"/>
          <p:cNvSpPr>
            <a:spLocks noChangeArrowheads="1"/>
          </p:cNvSpPr>
          <p:nvPr/>
        </p:nvSpPr>
        <p:spPr bwMode="auto">
          <a:xfrm>
            <a:off x="6838950"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20</a:t>
            </a:r>
          </a:p>
        </p:txBody>
      </p:sp>
      <p:cxnSp>
        <p:nvCxnSpPr>
          <p:cNvPr id="810035" name="AutoShape 51"/>
          <p:cNvCxnSpPr>
            <a:cxnSpLocks noChangeShapeType="1"/>
            <a:stCxn id="810018" idx="2"/>
            <a:endCxn id="810033" idx="0"/>
          </p:cNvCxnSpPr>
          <p:nvPr/>
        </p:nvCxnSpPr>
        <p:spPr bwMode="gray">
          <a:xfrm rot="5400000">
            <a:off x="6669088" y="3852862"/>
            <a:ext cx="173038" cy="125413"/>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36" name="AutoShape 52"/>
          <p:cNvCxnSpPr>
            <a:cxnSpLocks noChangeShapeType="1"/>
            <a:stCxn id="810034" idx="0"/>
            <a:endCxn id="810018" idx="2"/>
          </p:cNvCxnSpPr>
          <p:nvPr/>
        </p:nvCxnSpPr>
        <p:spPr bwMode="gray">
          <a:xfrm rot="5400000" flipH="1">
            <a:off x="6797675" y="3849688"/>
            <a:ext cx="173038" cy="131762"/>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37" name="Rectangle 53"/>
          <p:cNvSpPr>
            <a:spLocks noChangeArrowheads="1"/>
          </p:cNvSpPr>
          <p:nvPr/>
        </p:nvSpPr>
        <p:spPr bwMode="auto">
          <a:xfrm>
            <a:off x="7096125"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a:t>
            </a:r>
          </a:p>
        </p:txBody>
      </p:sp>
      <p:sp>
        <p:nvSpPr>
          <p:cNvPr id="810038" name="Rectangle 54"/>
          <p:cNvSpPr>
            <a:spLocks noChangeArrowheads="1"/>
          </p:cNvSpPr>
          <p:nvPr/>
        </p:nvSpPr>
        <p:spPr bwMode="auto">
          <a:xfrm>
            <a:off x="7353300"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20</a:t>
            </a:r>
          </a:p>
        </p:txBody>
      </p:sp>
      <p:cxnSp>
        <p:nvCxnSpPr>
          <p:cNvPr id="810039" name="AutoShape 55"/>
          <p:cNvCxnSpPr>
            <a:cxnSpLocks noChangeShapeType="1"/>
            <a:stCxn id="810019" idx="2"/>
            <a:endCxn id="810037" idx="0"/>
          </p:cNvCxnSpPr>
          <p:nvPr/>
        </p:nvCxnSpPr>
        <p:spPr bwMode="gray">
          <a:xfrm rot="5400000">
            <a:off x="7188994" y="3847306"/>
            <a:ext cx="173038" cy="136525"/>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40" name="AutoShape 56"/>
          <p:cNvCxnSpPr>
            <a:cxnSpLocks noChangeShapeType="1"/>
            <a:stCxn id="810038" idx="0"/>
            <a:endCxn id="810019" idx="2"/>
          </p:cNvCxnSpPr>
          <p:nvPr/>
        </p:nvCxnSpPr>
        <p:spPr bwMode="gray">
          <a:xfrm rot="5400000" flipH="1">
            <a:off x="7317581" y="3855244"/>
            <a:ext cx="173038" cy="120650"/>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41" name="Rectangle 57"/>
          <p:cNvSpPr>
            <a:spLocks noChangeArrowheads="1"/>
          </p:cNvSpPr>
          <p:nvPr/>
        </p:nvSpPr>
        <p:spPr bwMode="auto">
          <a:xfrm>
            <a:off x="7612063"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a:t>
            </a:r>
          </a:p>
        </p:txBody>
      </p:sp>
      <p:sp>
        <p:nvSpPr>
          <p:cNvPr id="810042" name="Rectangle 58"/>
          <p:cNvSpPr>
            <a:spLocks noChangeArrowheads="1"/>
          </p:cNvSpPr>
          <p:nvPr/>
        </p:nvSpPr>
        <p:spPr bwMode="auto">
          <a:xfrm>
            <a:off x="7869238"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20</a:t>
            </a:r>
          </a:p>
        </p:txBody>
      </p:sp>
      <p:cxnSp>
        <p:nvCxnSpPr>
          <p:cNvPr id="810043" name="AutoShape 59"/>
          <p:cNvCxnSpPr>
            <a:cxnSpLocks noChangeShapeType="1"/>
            <a:stCxn id="810020" idx="2"/>
            <a:endCxn id="810041" idx="0"/>
          </p:cNvCxnSpPr>
          <p:nvPr/>
        </p:nvCxnSpPr>
        <p:spPr bwMode="gray">
          <a:xfrm rot="5400000">
            <a:off x="7704138" y="3848100"/>
            <a:ext cx="173038" cy="134937"/>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44" name="AutoShape 60"/>
          <p:cNvCxnSpPr>
            <a:cxnSpLocks noChangeShapeType="1"/>
            <a:stCxn id="810042" idx="0"/>
            <a:endCxn id="810020" idx="2"/>
          </p:cNvCxnSpPr>
          <p:nvPr/>
        </p:nvCxnSpPr>
        <p:spPr bwMode="gray">
          <a:xfrm rot="5400000" flipH="1">
            <a:off x="7832725" y="3854450"/>
            <a:ext cx="173038" cy="122238"/>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45" name="Rectangle 61"/>
          <p:cNvSpPr>
            <a:spLocks noChangeArrowheads="1"/>
          </p:cNvSpPr>
          <p:nvPr/>
        </p:nvSpPr>
        <p:spPr bwMode="auto">
          <a:xfrm>
            <a:off x="8126413"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a:t>
            </a:r>
          </a:p>
        </p:txBody>
      </p:sp>
      <p:sp>
        <p:nvSpPr>
          <p:cNvPr id="810046" name="Rectangle 62"/>
          <p:cNvSpPr>
            <a:spLocks noChangeArrowheads="1"/>
          </p:cNvSpPr>
          <p:nvPr/>
        </p:nvSpPr>
        <p:spPr bwMode="auto">
          <a:xfrm>
            <a:off x="8383588"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20</a:t>
            </a:r>
          </a:p>
        </p:txBody>
      </p:sp>
      <p:cxnSp>
        <p:nvCxnSpPr>
          <p:cNvPr id="810047" name="AutoShape 63"/>
          <p:cNvCxnSpPr>
            <a:cxnSpLocks noChangeShapeType="1"/>
            <a:stCxn id="810021" idx="2"/>
            <a:endCxn id="810045" idx="0"/>
          </p:cNvCxnSpPr>
          <p:nvPr/>
        </p:nvCxnSpPr>
        <p:spPr bwMode="gray">
          <a:xfrm rot="5400000">
            <a:off x="8219282" y="3847306"/>
            <a:ext cx="173038" cy="136525"/>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48" name="AutoShape 64"/>
          <p:cNvCxnSpPr>
            <a:cxnSpLocks noChangeShapeType="1"/>
            <a:stCxn id="810046" idx="0"/>
            <a:endCxn id="810021" idx="2"/>
          </p:cNvCxnSpPr>
          <p:nvPr/>
        </p:nvCxnSpPr>
        <p:spPr bwMode="gray">
          <a:xfrm rot="5400000" flipH="1">
            <a:off x="8347869" y="3855244"/>
            <a:ext cx="173038" cy="120650"/>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49" name="Rectangle 65"/>
          <p:cNvSpPr>
            <a:spLocks noChangeArrowheads="1"/>
          </p:cNvSpPr>
          <p:nvPr/>
        </p:nvSpPr>
        <p:spPr bwMode="auto">
          <a:xfrm>
            <a:off x="8640763"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a:t>
            </a:r>
          </a:p>
        </p:txBody>
      </p:sp>
      <p:sp>
        <p:nvSpPr>
          <p:cNvPr id="810050" name="Rectangle 66"/>
          <p:cNvSpPr>
            <a:spLocks noChangeArrowheads="1"/>
          </p:cNvSpPr>
          <p:nvPr/>
        </p:nvSpPr>
        <p:spPr bwMode="auto">
          <a:xfrm>
            <a:off x="8899525" y="4002088"/>
            <a:ext cx="222250" cy="400050"/>
          </a:xfrm>
          <a:prstGeom prst="rect">
            <a:avLst/>
          </a:prstGeom>
          <a:solidFill>
            <a:schemeClr val="accent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Sect</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20</a:t>
            </a:r>
          </a:p>
        </p:txBody>
      </p:sp>
      <p:cxnSp>
        <p:nvCxnSpPr>
          <p:cNvPr id="810051" name="AutoShape 67"/>
          <p:cNvCxnSpPr>
            <a:cxnSpLocks noChangeShapeType="1"/>
            <a:stCxn id="810022" idx="2"/>
            <a:endCxn id="810049" idx="0"/>
          </p:cNvCxnSpPr>
          <p:nvPr/>
        </p:nvCxnSpPr>
        <p:spPr bwMode="gray">
          <a:xfrm rot="5400000">
            <a:off x="8724900" y="3856038"/>
            <a:ext cx="173038" cy="119062"/>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52" name="AutoShape 68"/>
          <p:cNvCxnSpPr>
            <a:cxnSpLocks noChangeShapeType="1"/>
            <a:stCxn id="810050" idx="0"/>
            <a:endCxn id="810022" idx="2"/>
          </p:cNvCxnSpPr>
          <p:nvPr/>
        </p:nvCxnSpPr>
        <p:spPr bwMode="gray">
          <a:xfrm rot="5400000" flipH="1">
            <a:off x="8854281" y="3845719"/>
            <a:ext cx="173038" cy="139700"/>
          </a:xfrm>
          <a:prstGeom prst="bentConnector3">
            <a:avLst>
              <a:gd name="adj1" fmla="val 4954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53" name="Rectangle 69"/>
          <p:cNvSpPr>
            <a:spLocks noChangeArrowheads="1"/>
          </p:cNvSpPr>
          <p:nvPr/>
        </p:nvSpPr>
        <p:spPr bwMode="auto">
          <a:xfrm>
            <a:off x="2093913" y="6326188"/>
            <a:ext cx="936625" cy="400050"/>
          </a:xfrm>
          <a:prstGeom prst="rect">
            <a:avLst/>
          </a:prstGeom>
          <a:solidFill>
            <a:srgbClr val="FFFF66"/>
          </a:solidFill>
          <a:ln w="635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WM simplifié</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110</a:t>
            </a:r>
            <a:endParaRPr lang="fr-FR" altLang="fr-FR" sz="800">
              <a:ea typeface="SimSun" panose="02010600030101010101" pitchFamily="2" charset="-122"/>
              <a:cs typeface="Arial" panose="020B0604020202020204" pitchFamily="34" charset="0"/>
            </a:endParaRPr>
          </a:p>
        </p:txBody>
      </p:sp>
      <p:sp>
        <p:nvSpPr>
          <p:cNvPr id="810054" name="Rectangle 70"/>
          <p:cNvSpPr>
            <a:spLocks noChangeArrowheads="1"/>
          </p:cNvSpPr>
          <p:nvPr/>
        </p:nvSpPr>
        <p:spPr bwMode="auto">
          <a:xfrm>
            <a:off x="4216400" y="6326188"/>
            <a:ext cx="936625" cy="400050"/>
          </a:xfrm>
          <a:prstGeom prst="rect">
            <a:avLst/>
          </a:prstGeom>
          <a:solidFill>
            <a:srgbClr val="FFFF66"/>
          </a:solidFill>
          <a:ln w="635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WM simplifié</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120</a:t>
            </a:r>
            <a:endParaRPr lang="fr-FR" altLang="fr-FR" sz="800">
              <a:ea typeface="SimSun" panose="02010600030101010101" pitchFamily="2" charset="-122"/>
              <a:cs typeface="Arial" panose="020B0604020202020204" pitchFamily="34" charset="0"/>
            </a:endParaRPr>
          </a:p>
        </p:txBody>
      </p:sp>
      <p:sp>
        <p:nvSpPr>
          <p:cNvPr id="810055" name="Rectangle 71"/>
          <p:cNvSpPr>
            <a:spLocks noChangeArrowheads="1"/>
          </p:cNvSpPr>
          <p:nvPr/>
        </p:nvSpPr>
        <p:spPr bwMode="auto">
          <a:xfrm>
            <a:off x="1044575" y="5513388"/>
            <a:ext cx="488950" cy="485775"/>
          </a:xfrm>
          <a:prstGeom prst="rect">
            <a:avLst/>
          </a:prstGeom>
          <a:solidFill>
            <a:srgbClr val="FFFF66"/>
          </a:solidFill>
          <a:ln w="635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Magasin </a:t>
            </a:r>
            <a:br>
              <a:rPr lang="fr-FR" altLang="ja-JP" sz="800">
                <a:ea typeface="SimSun" panose="02010600030101010101" pitchFamily="2" charset="-122"/>
                <a:cs typeface="Arial" panose="020B0604020202020204" pitchFamily="34" charset="0"/>
              </a:rPr>
            </a:br>
            <a:r>
              <a:rPr lang="fr-FR" altLang="ja-JP" sz="800">
                <a:ea typeface="SimSun" panose="02010600030101010101" pitchFamily="2" charset="-122"/>
                <a:cs typeface="Arial" panose="020B0604020202020204" pitchFamily="34" charset="0"/>
              </a:rPr>
              <a:t>Prod.</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1020</a:t>
            </a:r>
            <a:endParaRPr lang="fr-FR" altLang="fr-FR" sz="800">
              <a:ea typeface="SimSun" panose="02010600030101010101" pitchFamily="2" charset="-122"/>
              <a:cs typeface="Arial" panose="020B0604020202020204" pitchFamily="34" charset="0"/>
            </a:endParaRPr>
          </a:p>
        </p:txBody>
      </p:sp>
      <p:sp>
        <p:nvSpPr>
          <p:cNvPr id="810056" name="Rectangle 72"/>
          <p:cNvSpPr>
            <a:spLocks noChangeArrowheads="1"/>
          </p:cNvSpPr>
          <p:nvPr/>
        </p:nvSpPr>
        <p:spPr bwMode="auto">
          <a:xfrm>
            <a:off x="1674813" y="5511800"/>
            <a:ext cx="488950" cy="485775"/>
          </a:xfrm>
          <a:prstGeom prst="rect">
            <a:avLst/>
          </a:prstGeom>
          <a:solidFill>
            <a:srgbClr val="FFFF66"/>
          </a:solidFill>
          <a:ln w="635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Magasin</a:t>
            </a:r>
            <a:br>
              <a:rPr lang="fr-FR" altLang="ja-JP" sz="800">
                <a:ea typeface="SimSun" panose="02010600030101010101" pitchFamily="2" charset="-122"/>
                <a:cs typeface="Arial" panose="020B0604020202020204" pitchFamily="34" charset="0"/>
              </a:rPr>
            </a:br>
            <a:r>
              <a:rPr lang="fr-FR" altLang="ja-JP" sz="800">
                <a:ea typeface="SimSun" panose="02010600030101010101" pitchFamily="2" charset="-122"/>
                <a:cs typeface="Arial" panose="020B0604020202020204" pitchFamily="34" charset="0"/>
              </a:rPr>
              <a:t>Expéd.</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1030</a:t>
            </a:r>
            <a:endParaRPr lang="fr-FR" altLang="fr-FR" sz="800">
              <a:ea typeface="SimSun" panose="02010600030101010101" pitchFamily="2" charset="-122"/>
              <a:cs typeface="Arial" panose="020B0604020202020204" pitchFamily="34" charset="0"/>
            </a:endParaRPr>
          </a:p>
        </p:txBody>
      </p:sp>
      <p:sp>
        <p:nvSpPr>
          <p:cNvPr id="810057" name="Rectangle 73"/>
          <p:cNvSpPr>
            <a:spLocks noChangeArrowheads="1"/>
          </p:cNvSpPr>
          <p:nvPr/>
        </p:nvSpPr>
        <p:spPr bwMode="auto">
          <a:xfrm>
            <a:off x="2935288" y="5511800"/>
            <a:ext cx="488950" cy="485775"/>
          </a:xfrm>
          <a:prstGeom prst="rect">
            <a:avLst/>
          </a:prstGeom>
          <a:solidFill>
            <a:srgbClr val="FFFF66"/>
          </a:solidFill>
          <a:ln w="635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Magasin </a:t>
            </a:r>
            <a:br>
              <a:rPr lang="fr-FR" altLang="ja-JP" sz="800">
                <a:ea typeface="SimSun" panose="02010600030101010101" pitchFamily="2" charset="-122"/>
                <a:cs typeface="Arial" panose="020B0604020202020204" pitchFamily="34" charset="0"/>
              </a:rPr>
            </a:br>
            <a:r>
              <a:rPr lang="fr-FR" altLang="ja-JP" sz="800">
                <a:ea typeface="SimSun" panose="02010600030101010101" pitchFamily="2" charset="-122"/>
                <a:cs typeface="Arial" panose="020B0604020202020204" pitchFamily="34" charset="0"/>
              </a:rPr>
              <a:t>Mag. WM</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1050</a:t>
            </a:r>
            <a:endParaRPr lang="fr-FR" altLang="fr-FR" sz="800">
              <a:ea typeface="SimSun" panose="02010600030101010101" pitchFamily="2" charset="-122"/>
              <a:cs typeface="Arial" panose="020B0604020202020204" pitchFamily="34" charset="0"/>
            </a:endParaRPr>
          </a:p>
        </p:txBody>
      </p:sp>
      <p:sp>
        <p:nvSpPr>
          <p:cNvPr id="810058" name="Rectangle 74"/>
          <p:cNvSpPr>
            <a:spLocks noChangeArrowheads="1"/>
          </p:cNvSpPr>
          <p:nvPr/>
        </p:nvSpPr>
        <p:spPr bwMode="auto">
          <a:xfrm>
            <a:off x="3532188" y="5511800"/>
            <a:ext cx="488950" cy="485775"/>
          </a:xfrm>
          <a:prstGeom prst="rect">
            <a:avLst/>
          </a:prstGeom>
          <a:solidFill>
            <a:srgbClr val="FFFF66"/>
          </a:solidFill>
          <a:ln w="635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Magasin </a:t>
            </a:r>
            <a:br>
              <a:rPr lang="fr-FR" altLang="ja-JP" sz="800">
                <a:ea typeface="SimSun" panose="02010600030101010101" pitchFamily="2" charset="-122"/>
                <a:cs typeface="Arial" panose="020B0604020202020204" pitchFamily="34" charset="0"/>
              </a:rPr>
            </a:br>
            <a:r>
              <a:rPr lang="fr-FR" altLang="ja-JP" sz="800">
                <a:ea typeface="SimSun" panose="02010600030101010101" pitchFamily="2" charset="-122"/>
                <a:cs typeface="Arial" panose="020B0604020202020204" pitchFamily="34" charset="0"/>
              </a:rPr>
              <a:t>Retours</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1060</a:t>
            </a:r>
            <a:endParaRPr lang="fr-FR" altLang="fr-FR" sz="800">
              <a:ea typeface="SimSun" panose="02010600030101010101" pitchFamily="2" charset="-122"/>
              <a:cs typeface="Arial" panose="020B0604020202020204" pitchFamily="34" charset="0"/>
            </a:endParaRPr>
          </a:p>
        </p:txBody>
      </p:sp>
      <p:cxnSp>
        <p:nvCxnSpPr>
          <p:cNvPr id="810059" name="AutoShape 75"/>
          <p:cNvCxnSpPr>
            <a:cxnSpLocks noChangeShapeType="1"/>
            <a:stCxn id="810008" idx="2"/>
            <a:endCxn id="810055" idx="0"/>
          </p:cNvCxnSpPr>
          <p:nvPr/>
        </p:nvCxnSpPr>
        <p:spPr bwMode="gray">
          <a:xfrm rot="5400000">
            <a:off x="1698625" y="4662488"/>
            <a:ext cx="441325" cy="1260475"/>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60" name="AutoShape 76"/>
          <p:cNvCxnSpPr>
            <a:cxnSpLocks noChangeShapeType="1"/>
            <a:stCxn id="810008" idx="2"/>
            <a:endCxn id="810056" idx="0"/>
          </p:cNvCxnSpPr>
          <p:nvPr/>
        </p:nvCxnSpPr>
        <p:spPr bwMode="gray">
          <a:xfrm rot="5400000">
            <a:off x="2014538" y="4976813"/>
            <a:ext cx="439737" cy="630237"/>
          </a:xfrm>
          <a:prstGeom prst="bentConnector3">
            <a:avLst>
              <a:gd name="adj1" fmla="val 49819"/>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61" name="AutoShape 77"/>
          <p:cNvCxnSpPr>
            <a:cxnSpLocks noChangeShapeType="1"/>
            <a:stCxn id="810008" idx="2"/>
            <a:endCxn id="810057" idx="0"/>
          </p:cNvCxnSpPr>
          <p:nvPr/>
        </p:nvCxnSpPr>
        <p:spPr bwMode="gray">
          <a:xfrm rot="16200000" flipH="1">
            <a:off x="2644775" y="4976813"/>
            <a:ext cx="439737" cy="630238"/>
          </a:xfrm>
          <a:prstGeom prst="bentConnector3">
            <a:avLst>
              <a:gd name="adj1" fmla="val 49819"/>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62" name="AutoShape 78"/>
          <p:cNvCxnSpPr>
            <a:cxnSpLocks noChangeShapeType="1"/>
            <a:stCxn id="810009" idx="2"/>
            <a:endCxn id="810058" idx="0"/>
          </p:cNvCxnSpPr>
          <p:nvPr/>
        </p:nvCxnSpPr>
        <p:spPr bwMode="gray">
          <a:xfrm rot="5400000">
            <a:off x="3556794" y="5291932"/>
            <a:ext cx="439737" cy="0"/>
          </a:xfrm>
          <a:prstGeom prst="straightConnector1">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63" name="AutoShape 79"/>
          <p:cNvCxnSpPr>
            <a:cxnSpLocks noChangeShapeType="1"/>
            <a:stCxn id="810056" idx="2"/>
            <a:endCxn id="810053" idx="0"/>
          </p:cNvCxnSpPr>
          <p:nvPr/>
        </p:nvCxnSpPr>
        <p:spPr bwMode="gray">
          <a:xfrm rot="16200000" flipH="1">
            <a:off x="2076450" y="5840413"/>
            <a:ext cx="328613" cy="642937"/>
          </a:xfrm>
          <a:prstGeom prst="bentConnector3">
            <a:avLst>
              <a:gd name="adj1" fmla="val 49759"/>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64" name="AutoShape 80"/>
          <p:cNvCxnSpPr>
            <a:cxnSpLocks noChangeShapeType="1"/>
            <a:stCxn id="810057" idx="2"/>
            <a:endCxn id="810053" idx="0"/>
          </p:cNvCxnSpPr>
          <p:nvPr/>
        </p:nvCxnSpPr>
        <p:spPr bwMode="gray">
          <a:xfrm rot="5400000">
            <a:off x="2706687" y="5853113"/>
            <a:ext cx="328613" cy="617538"/>
          </a:xfrm>
          <a:prstGeom prst="bentConnector3">
            <a:avLst>
              <a:gd name="adj1" fmla="val 49759"/>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65" name="Rectangle 81"/>
          <p:cNvSpPr>
            <a:spLocks noChangeArrowheads="1"/>
          </p:cNvSpPr>
          <p:nvPr/>
        </p:nvSpPr>
        <p:spPr bwMode="auto">
          <a:xfrm>
            <a:off x="4433888" y="5500688"/>
            <a:ext cx="488950" cy="485775"/>
          </a:xfrm>
          <a:prstGeom prst="rect">
            <a:avLst/>
          </a:prstGeom>
          <a:solidFill>
            <a:srgbClr val="FFFF66"/>
          </a:solidFill>
          <a:ln w="635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Magasin</a:t>
            </a:r>
            <a:br>
              <a:rPr lang="fr-FR" altLang="ja-JP" sz="800">
                <a:ea typeface="SimSun" panose="02010600030101010101" pitchFamily="2" charset="-122"/>
                <a:cs typeface="Arial" panose="020B0604020202020204" pitchFamily="34" charset="0"/>
              </a:rPr>
            </a:br>
            <a:r>
              <a:rPr lang="fr-FR" altLang="ja-JP" sz="800">
                <a:ea typeface="SimSun" panose="02010600030101010101" pitchFamily="2" charset="-122"/>
                <a:cs typeface="Arial" panose="020B0604020202020204" pitchFamily="34" charset="0"/>
              </a:rPr>
              <a:t>Expéd.</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1130</a:t>
            </a:r>
            <a:endParaRPr lang="fr-FR" altLang="fr-FR" sz="800">
              <a:ea typeface="SimSun" panose="02010600030101010101" pitchFamily="2" charset="-122"/>
              <a:cs typeface="Arial" panose="020B0604020202020204" pitchFamily="34" charset="0"/>
            </a:endParaRPr>
          </a:p>
        </p:txBody>
      </p:sp>
      <p:sp>
        <p:nvSpPr>
          <p:cNvPr id="810066" name="Rectangle 82"/>
          <p:cNvSpPr>
            <a:spLocks noChangeArrowheads="1"/>
          </p:cNvSpPr>
          <p:nvPr/>
        </p:nvSpPr>
        <p:spPr bwMode="auto">
          <a:xfrm>
            <a:off x="5064125" y="5500688"/>
            <a:ext cx="488950" cy="485775"/>
          </a:xfrm>
          <a:prstGeom prst="rect">
            <a:avLst/>
          </a:prstGeom>
          <a:solidFill>
            <a:srgbClr val="FFFF66"/>
          </a:solidFill>
          <a:ln w="635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Magasin </a:t>
            </a:r>
            <a:br>
              <a:rPr lang="fr-FR" altLang="ja-JP" sz="800">
                <a:ea typeface="SimSun" panose="02010600030101010101" pitchFamily="2" charset="-122"/>
                <a:cs typeface="Arial" panose="020B0604020202020204" pitchFamily="34" charset="0"/>
              </a:rPr>
            </a:br>
            <a:r>
              <a:rPr lang="fr-FR" altLang="ja-JP" sz="800">
                <a:ea typeface="SimSun" panose="02010600030101010101" pitchFamily="2" charset="-122"/>
                <a:cs typeface="Arial" panose="020B0604020202020204" pitchFamily="34" charset="0"/>
              </a:rPr>
              <a:t>Expéd.</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1140</a:t>
            </a:r>
            <a:endParaRPr lang="fr-FR" altLang="fr-FR" sz="800">
              <a:ea typeface="SimSun" panose="02010600030101010101" pitchFamily="2" charset="-122"/>
              <a:cs typeface="Arial" panose="020B0604020202020204" pitchFamily="34" charset="0"/>
            </a:endParaRPr>
          </a:p>
        </p:txBody>
      </p:sp>
      <p:sp>
        <p:nvSpPr>
          <p:cNvPr id="810067" name="Rectangle 83"/>
          <p:cNvSpPr>
            <a:spLocks noChangeArrowheads="1"/>
          </p:cNvSpPr>
          <p:nvPr/>
        </p:nvSpPr>
        <p:spPr bwMode="auto">
          <a:xfrm>
            <a:off x="5924550" y="5500688"/>
            <a:ext cx="488950" cy="485775"/>
          </a:xfrm>
          <a:prstGeom prst="rect">
            <a:avLst/>
          </a:prstGeom>
          <a:solidFill>
            <a:srgbClr val="FFFF66"/>
          </a:solidFill>
          <a:ln w="635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Magasin </a:t>
            </a:r>
            <a:br>
              <a:rPr lang="fr-FR" altLang="ja-JP" sz="800">
                <a:ea typeface="SimSun" panose="02010600030101010101" pitchFamily="2" charset="-122"/>
                <a:cs typeface="Arial" panose="020B0604020202020204" pitchFamily="34" charset="0"/>
              </a:rPr>
            </a:br>
            <a:r>
              <a:rPr lang="fr-FR" altLang="ja-JP" sz="800">
                <a:ea typeface="SimSun" panose="02010600030101010101" pitchFamily="2" charset="-122"/>
                <a:cs typeface="Arial" panose="020B0604020202020204" pitchFamily="34" charset="0"/>
              </a:rPr>
              <a:t>Retours</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1160</a:t>
            </a:r>
            <a:endParaRPr lang="fr-FR" altLang="fr-FR" sz="800">
              <a:ea typeface="SimSun" panose="02010600030101010101" pitchFamily="2" charset="-122"/>
              <a:cs typeface="Arial" panose="020B0604020202020204" pitchFamily="34" charset="0"/>
            </a:endParaRPr>
          </a:p>
        </p:txBody>
      </p:sp>
      <p:cxnSp>
        <p:nvCxnSpPr>
          <p:cNvPr id="810068" name="AutoShape 84"/>
          <p:cNvCxnSpPr>
            <a:cxnSpLocks noChangeShapeType="1"/>
            <a:stCxn id="810011" idx="2"/>
            <a:endCxn id="810067" idx="0"/>
          </p:cNvCxnSpPr>
          <p:nvPr/>
        </p:nvCxnSpPr>
        <p:spPr bwMode="gray">
          <a:xfrm rot="16200000" flipH="1">
            <a:off x="5953125" y="5284788"/>
            <a:ext cx="428625" cy="3175"/>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69" name="AutoShape 85"/>
          <p:cNvCxnSpPr>
            <a:cxnSpLocks noChangeShapeType="1"/>
            <a:stCxn id="810010" idx="2"/>
            <a:endCxn id="810065" idx="0"/>
          </p:cNvCxnSpPr>
          <p:nvPr/>
        </p:nvCxnSpPr>
        <p:spPr bwMode="gray">
          <a:xfrm rot="5400000">
            <a:off x="4589463" y="5160963"/>
            <a:ext cx="428625" cy="250825"/>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70" name="AutoShape 86"/>
          <p:cNvCxnSpPr>
            <a:cxnSpLocks noChangeShapeType="1"/>
            <a:stCxn id="810010" idx="2"/>
            <a:endCxn id="810066" idx="0"/>
          </p:cNvCxnSpPr>
          <p:nvPr/>
        </p:nvCxnSpPr>
        <p:spPr bwMode="gray">
          <a:xfrm rot="16200000" flipH="1">
            <a:off x="4904581" y="5096670"/>
            <a:ext cx="428625" cy="379412"/>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71" name="AutoShape 87"/>
          <p:cNvCxnSpPr>
            <a:cxnSpLocks noChangeShapeType="1"/>
            <a:stCxn id="810065" idx="2"/>
            <a:endCxn id="810054" idx="0"/>
          </p:cNvCxnSpPr>
          <p:nvPr/>
        </p:nvCxnSpPr>
        <p:spPr bwMode="gray">
          <a:xfrm rot="16200000" flipH="1">
            <a:off x="4511675" y="6153151"/>
            <a:ext cx="339725" cy="6350"/>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72" name="AutoShape 88"/>
          <p:cNvCxnSpPr>
            <a:cxnSpLocks noChangeShapeType="1"/>
            <a:stCxn id="810016" idx="0"/>
            <a:endCxn id="809993" idx="2"/>
          </p:cNvCxnSpPr>
          <p:nvPr/>
        </p:nvCxnSpPr>
        <p:spPr bwMode="gray">
          <a:xfrm rot="5400000" flipH="1">
            <a:off x="6615112" y="995363"/>
            <a:ext cx="187325" cy="3340100"/>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73" name="AutoShape 89"/>
          <p:cNvCxnSpPr>
            <a:cxnSpLocks noChangeShapeType="1"/>
            <a:stCxn id="809999" idx="0"/>
            <a:endCxn id="809993" idx="2"/>
          </p:cNvCxnSpPr>
          <p:nvPr/>
        </p:nvCxnSpPr>
        <p:spPr bwMode="gray">
          <a:xfrm rot="5400000" flipH="1">
            <a:off x="5834856" y="1775619"/>
            <a:ext cx="187325" cy="1779588"/>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74" name="Rectangle 90"/>
          <p:cNvSpPr>
            <a:spLocks noChangeArrowheads="1"/>
          </p:cNvSpPr>
          <p:nvPr/>
        </p:nvSpPr>
        <p:spPr bwMode="auto">
          <a:xfrm>
            <a:off x="2305050" y="5510213"/>
            <a:ext cx="488950" cy="485775"/>
          </a:xfrm>
          <a:prstGeom prst="rect">
            <a:avLst/>
          </a:prstGeom>
          <a:solidFill>
            <a:srgbClr val="FFFF66"/>
          </a:solidFill>
          <a:ln w="635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Magasin</a:t>
            </a:r>
            <a:br>
              <a:rPr lang="fr-FR" altLang="ja-JP" sz="800">
                <a:ea typeface="SimSun" panose="02010600030101010101" pitchFamily="2" charset="-122"/>
                <a:cs typeface="Arial" panose="020B0604020202020204" pitchFamily="34" charset="0"/>
              </a:rPr>
            </a:br>
            <a:r>
              <a:rPr lang="fr-FR" altLang="ja-JP" sz="800">
                <a:ea typeface="SimSun" panose="02010600030101010101" pitchFamily="2" charset="-122"/>
                <a:cs typeface="Arial" panose="020B0604020202020204" pitchFamily="34" charset="0"/>
              </a:rPr>
              <a:t>Expéd.</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1040</a:t>
            </a:r>
            <a:endParaRPr lang="fr-FR" altLang="fr-FR" sz="800">
              <a:ea typeface="SimSun" panose="02010600030101010101" pitchFamily="2" charset="-122"/>
              <a:cs typeface="Arial" panose="020B0604020202020204" pitchFamily="34" charset="0"/>
            </a:endParaRPr>
          </a:p>
        </p:txBody>
      </p:sp>
      <p:sp>
        <p:nvSpPr>
          <p:cNvPr id="810075" name="Rectangle 91"/>
          <p:cNvSpPr>
            <a:spLocks noChangeArrowheads="1"/>
          </p:cNvSpPr>
          <p:nvPr/>
        </p:nvSpPr>
        <p:spPr bwMode="auto">
          <a:xfrm>
            <a:off x="220663" y="2759075"/>
            <a:ext cx="1079500" cy="400050"/>
          </a:xfrm>
          <a:prstGeom prst="rect">
            <a:avLst/>
          </a:prstGeom>
          <a:solidFill>
            <a:schemeClr val="hlink"/>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Domaine du personnel</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1000</a:t>
            </a:r>
            <a:endParaRPr lang="fr-FR" altLang="fr-FR" sz="800">
              <a:solidFill>
                <a:schemeClr val="bg1"/>
              </a:solidFill>
              <a:ea typeface="SimSun" panose="02010600030101010101" pitchFamily="2" charset="-122"/>
              <a:cs typeface="Arial" panose="020B0604020202020204" pitchFamily="34" charset="0"/>
            </a:endParaRPr>
          </a:p>
        </p:txBody>
      </p:sp>
      <p:sp>
        <p:nvSpPr>
          <p:cNvPr id="810076" name="Rectangle 92"/>
          <p:cNvSpPr>
            <a:spLocks noChangeArrowheads="1"/>
          </p:cNvSpPr>
          <p:nvPr/>
        </p:nvSpPr>
        <p:spPr bwMode="auto">
          <a:xfrm>
            <a:off x="1628775" y="2759075"/>
            <a:ext cx="1079500" cy="400050"/>
          </a:xfrm>
          <a:prstGeom prst="rect">
            <a:avLst/>
          </a:prstGeom>
          <a:solidFill>
            <a:schemeClr val="hlink"/>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Domaine du personnel</a:t>
            </a:r>
          </a:p>
          <a:p>
            <a:pPr fontAlgn="b">
              <a:spcBef>
                <a:spcPct val="20000"/>
              </a:spcBef>
              <a:buClr>
                <a:srgbClr val="F48B00"/>
              </a:buClr>
              <a:buSzTx/>
            </a:pPr>
            <a:r>
              <a:rPr lang="fr-FR" altLang="ja-JP" sz="800">
                <a:solidFill>
                  <a:schemeClr val="bg1"/>
                </a:solidFill>
                <a:ea typeface="SimSun" panose="02010600030101010101" pitchFamily="2" charset="-122"/>
                <a:cs typeface="Arial" panose="020B0604020202020204" pitchFamily="34" charset="0"/>
              </a:rPr>
              <a:t>1100</a:t>
            </a:r>
            <a:endParaRPr lang="fr-FR" altLang="fr-FR" sz="800">
              <a:solidFill>
                <a:schemeClr val="bg1"/>
              </a:solidFill>
              <a:ea typeface="SimSun" panose="02010600030101010101" pitchFamily="2" charset="-122"/>
              <a:cs typeface="Arial" panose="020B0604020202020204" pitchFamily="34" charset="0"/>
            </a:endParaRPr>
          </a:p>
        </p:txBody>
      </p:sp>
      <p:cxnSp>
        <p:nvCxnSpPr>
          <p:cNvPr id="810077" name="AutoShape 93"/>
          <p:cNvCxnSpPr>
            <a:cxnSpLocks noChangeShapeType="1"/>
            <a:stCxn id="809993" idx="2"/>
            <a:endCxn id="810075" idx="0"/>
          </p:cNvCxnSpPr>
          <p:nvPr/>
        </p:nvCxnSpPr>
        <p:spPr bwMode="gray">
          <a:xfrm rot="5400000">
            <a:off x="2805906" y="526257"/>
            <a:ext cx="187325" cy="4278312"/>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78" name="AutoShape 94"/>
          <p:cNvCxnSpPr>
            <a:cxnSpLocks noChangeShapeType="1"/>
            <a:stCxn id="809993" idx="2"/>
            <a:endCxn id="810076" idx="0"/>
          </p:cNvCxnSpPr>
          <p:nvPr/>
        </p:nvCxnSpPr>
        <p:spPr bwMode="gray">
          <a:xfrm rot="5400000">
            <a:off x="3509962" y="1230313"/>
            <a:ext cx="187325" cy="2870200"/>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0079" name="Rectangle 95"/>
          <p:cNvSpPr>
            <a:spLocks noChangeArrowheads="1"/>
          </p:cNvSpPr>
          <p:nvPr/>
        </p:nvSpPr>
        <p:spPr bwMode="auto">
          <a:xfrm>
            <a:off x="47625" y="3429000"/>
            <a:ext cx="679450" cy="400050"/>
          </a:xfrm>
          <a:prstGeom prst="rect">
            <a:avLst/>
          </a:prstGeom>
          <a:solidFill>
            <a:srgbClr val="FFE8B9"/>
          </a:solidFill>
          <a:ln w="1270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Sous-dom.pers.</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1010</a:t>
            </a:r>
            <a:endParaRPr lang="fr-FR" altLang="fr-FR" sz="800">
              <a:ea typeface="SimSun" panose="02010600030101010101" pitchFamily="2" charset="-122"/>
              <a:cs typeface="Arial" panose="020B0604020202020204" pitchFamily="34" charset="0"/>
            </a:endParaRPr>
          </a:p>
        </p:txBody>
      </p:sp>
      <p:sp>
        <p:nvSpPr>
          <p:cNvPr id="810080" name="Rectangle 96"/>
          <p:cNvSpPr>
            <a:spLocks noChangeArrowheads="1"/>
          </p:cNvSpPr>
          <p:nvPr/>
        </p:nvSpPr>
        <p:spPr bwMode="auto">
          <a:xfrm>
            <a:off x="757238" y="3429000"/>
            <a:ext cx="679450" cy="400050"/>
          </a:xfrm>
          <a:prstGeom prst="rect">
            <a:avLst/>
          </a:prstGeom>
          <a:solidFill>
            <a:srgbClr val="FFE8B9"/>
          </a:solidFill>
          <a:ln w="1270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Sous-dom.pers.</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1020</a:t>
            </a:r>
            <a:endParaRPr lang="fr-FR" altLang="fr-FR" sz="800">
              <a:ea typeface="SimSun" panose="02010600030101010101" pitchFamily="2" charset="-122"/>
              <a:cs typeface="Arial" panose="020B0604020202020204" pitchFamily="34" charset="0"/>
            </a:endParaRPr>
          </a:p>
        </p:txBody>
      </p:sp>
      <p:sp>
        <p:nvSpPr>
          <p:cNvPr id="810081" name="Rectangle 97"/>
          <p:cNvSpPr>
            <a:spLocks noChangeArrowheads="1"/>
          </p:cNvSpPr>
          <p:nvPr/>
        </p:nvSpPr>
        <p:spPr bwMode="auto">
          <a:xfrm>
            <a:off x="1466850" y="3429000"/>
            <a:ext cx="679450" cy="400050"/>
          </a:xfrm>
          <a:prstGeom prst="rect">
            <a:avLst/>
          </a:prstGeom>
          <a:solidFill>
            <a:srgbClr val="FFE8B9"/>
          </a:solidFill>
          <a:ln w="1270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Sous-dom.pers.</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1110</a:t>
            </a:r>
            <a:endParaRPr lang="fr-FR" altLang="fr-FR" sz="800">
              <a:ea typeface="SimSun" panose="02010600030101010101" pitchFamily="2" charset="-122"/>
              <a:cs typeface="Arial" panose="020B0604020202020204" pitchFamily="34" charset="0"/>
            </a:endParaRPr>
          </a:p>
        </p:txBody>
      </p:sp>
      <p:sp>
        <p:nvSpPr>
          <p:cNvPr id="810082" name="Rectangle 98"/>
          <p:cNvSpPr>
            <a:spLocks noChangeArrowheads="1"/>
          </p:cNvSpPr>
          <p:nvPr/>
        </p:nvSpPr>
        <p:spPr bwMode="auto">
          <a:xfrm>
            <a:off x="2178050" y="3429000"/>
            <a:ext cx="679450" cy="400050"/>
          </a:xfrm>
          <a:prstGeom prst="rect">
            <a:avLst/>
          </a:prstGeom>
          <a:solidFill>
            <a:srgbClr val="FFE8B9"/>
          </a:solidFill>
          <a:ln w="12700"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
              <a:spcBef>
                <a:spcPct val="20000"/>
              </a:spcBef>
              <a:buClr>
                <a:srgbClr val="F48B00"/>
              </a:buClr>
              <a:buSzTx/>
            </a:pPr>
            <a:r>
              <a:rPr lang="fr-FR" altLang="ja-JP" sz="800">
                <a:ea typeface="SimSun" panose="02010600030101010101" pitchFamily="2" charset="-122"/>
                <a:cs typeface="Arial" panose="020B0604020202020204" pitchFamily="34" charset="0"/>
              </a:rPr>
              <a:t>Sous-dom.pers.</a:t>
            </a:r>
          </a:p>
          <a:p>
            <a:pPr fontAlgn="b">
              <a:spcBef>
                <a:spcPct val="20000"/>
              </a:spcBef>
              <a:buClr>
                <a:srgbClr val="F48B00"/>
              </a:buClr>
              <a:buSzTx/>
            </a:pPr>
            <a:r>
              <a:rPr lang="fr-FR" altLang="ja-JP" sz="800">
                <a:ea typeface="SimSun" panose="02010600030101010101" pitchFamily="2" charset="-122"/>
                <a:cs typeface="Arial" panose="020B0604020202020204" pitchFamily="34" charset="0"/>
              </a:rPr>
              <a:t>1120</a:t>
            </a:r>
            <a:endParaRPr lang="fr-FR" altLang="fr-FR" sz="800">
              <a:ea typeface="SimSun" panose="02010600030101010101" pitchFamily="2" charset="-122"/>
              <a:cs typeface="Arial" panose="020B0604020202020204" pitchFamily="34" charset="0"/>
            </a:endParaRPr>
          </a:p>
        </p:txBody>
      </p:sp>
      <p:cxnSp>
        <p:nvCxnSpPr>
          <p:cNvPr id="810083" name="AutoShape 99"/>
          <p:cNvCxnSpPr>
            <a:cxnSpLocks noChangeShapeType="1"/>
            <a:stCxn id="810076" idx="2"/>
            <a:endCxn id="810081" idx="0"/>
          </p:cNvCxnSpPr>
          <p:nvPr/>
        </p:nvCxnSpPr>
        <p:spPr bwMode="gray">
          <a:xfrm rot="5400000">
            <a:off x="1852612" y="3113088"/>
            <a:ext cx="269875" cy="361950"/>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84" name="AutoShape 100"/>
          <p:cNvCxnSpPr>
            <a:cxnSpLocks noChangeShapeType="1"/>
            <a:stCxn id="810076" idx="2"/>
            <a:endCxn id="810082" idx="0"/>
          </p:cNvCxnSpPr>
          <p:nvPr/>
        </p:nvCxnSpPr>
        <p:spPr bwMode="gray">
          <a:xfrm rot="16200000" flipH="1">
            <a:off x="2208212" y="3119438"/>
            <a:ext cx="269875" cy="349250"/>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85" name="AutoShape 101"/>
          <p:cNvCxnSpPr>
            <a:cxnSpLocks noChangeShapeType="1"/>
            <a:stCxn id="810075" idx="2"/>
            <a:endCxn id="810080" idx="0"/>
          </p:cNvCxnSpPr>
          <p:nvPr/>
        </p:nvCxnSpPr>
        <p:spPr bwMode="gray">
          <a:xfrm rot="16200000" flipH="1">
            <a:off x="793750" y="3125788"/>
            <a:ext cx="269875" cy="336550"/>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86" name="AutoShape 102"/>
          <p:cNvCxnSpPr>
            <a:cxnSpLocks noChangeShapeType="1"/>
            <a:stCxn id="810075" idx="2"/>
            <a:endCxn id="810079" idx="0"/>
          </p:cNvCxnSpPr>
          <p:nvPr/>
        </p:nvCxnSpPr>
        <p:spPr bwMode="gray">
          <a:xfrm rot="5400000">
            <a:off x="438944" y="3107531"/>
            <a:ext cx="269875" cy="373063"/>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0087" name="AutoShape 103"/>
          <p:cNvCxnSpPr>
            <a:cxnSpLocks noChangeShapeType="1"/>
            <a:stCxn id="810008" idx="2"/>
            <a:endCxn id="810074" idx="0"/>
          </p:cNvCxnSpPr>
          <p:nvPr/>
        </p:nvCxnSpPr>
        <p:spPr bwMode="gray">
          <a:xfrm rot="5400000">
            <a:off x="2330450" y="5291138"/>
            <a:ext cx="438150" cy="0"/>
          </a:xfrm>
          <a:prstGeom prst="straightConnector1">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38" name="Rectangle 2"/>
          <p:cNvSpPr>
            <a:spLocks noGrp="1" noChangeArrowheads="1"/>
          </p:cNvSpPr>
          <p:nvPr>
            <p:ph type="title"/>
          </p:nvPr>
        </p:nvSpPr>
        <p:spPr/>
        <p:txBody>
          <a:bodyPr/>
          <a:lstStyle/>
          <a:p>
            <a:r>
              <a:rPr lang="fr-FR" altLang="fr-FR"/>
              <a:t>Structure d’entreprise - Comptabilité</a:t>
            </a:r>
          </a:p>
        </p:txBody>
      </p:sp>
      <p:sp>
        <p:nvSpPr>
          <p:cNvPr id="756817" name="AutoShape 81"/>
          <p:cNvSpPr>
            <a:spLocks noChangeArrowheads="1"/>
          </p:cNvSpPr>
          <p:nvPr/>
        </p:nvSpPr>
        <p:spPr bwMode="auto">
          <a:xfrm>
            <a:off x="1014413" y="2474913"/>
            <a:ext cx="7300912" cy="3125787"/>
          </a:xfrm>
          <a:prstGeom prst="cube">
            <a:avLst>
              <a:gd name="adj" fmla="val 9787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756818" name="AutoShape 82"/>
          <p:cNvSpPr>
            <a:spLocks noChangeArrowheads="1"/>
          </p:cNvSpPr>
          <p:nvPr/>
        </p:nvSpPr>
        <p:spPr bwMode="auto">
          <a:xfrm>
            <a:off x="1211263" y="2640013"/>
            <a:ext cx="6664325" cy="2827337"/>
          </a:xfrm>
          <a:prstGeom prst="cube">
            <a:avLst>
              <a:gd name="adj" fmla="val 97875"/>
            </a:avLst>
          </a:prstGeom>
          <a:solidFill>
            <a:srgbClr val="9E303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756819" name="Text Box 83"/>
          <p:cNvSpPr txBox="1">
            <a:spLocks noChangeArrowheads="1"/>
          </p:cNvSpPr>
          <p:nvPr/>
        </p:nvSpPr>
        <p:spPr bwMode="auto">
          <a:xfrm>
            <a:off x="7988300" y="3297238"/>
            <a:ext cx="811213" cy="274637"/>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200" b="1"/>
              <a:t>Mandant</a:t>
            </a:r>
          </a:p>
        </p:txBody>
      </p:sp>
      <p:sp>
        <p:nvSpPr>
          <p:cNvPr id="756820" name="Line 84"/>
          <p:cNvSpPr>
            <a:spLocks noChangeShapeType="1"/>
          </p:cNvSpPr>
          <p:nvPr/>
        </p:nvSpPr>
        <p:spPr bwMode="auto">
          <a:xfrm flipH="1" flipV="1">
            <a:off x="7572375" y="3103563"/>
            <a:ext cx="550863" cy="22225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6821" name="AutoShape 85"/>
          <p:cNvSpPr>
            <a:spLocks noChangeArrowheads="1"/>
          </p:cNvSpPr>
          <p:nvPr/>
        </p:nvSpPr>
        <p:spPr bwMode="auto">
          <a:xfrm>
            <a:off x="1439863" y="2857500"/>
            <a:ext cx="5794375" cy="2457450"/>
          </a:xfrm>
          <a:prstGeom prst="cube">
            <a:avLst>
              <a:gd name="adj" fmla="val 97273"/>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756822" name="Line 86"/>
          <p:cNvSpPr>
            <a:spLocks noChangeShapeType="1"/>
          </p:cNvSpPr>
          <p:nvPr/>
        </p:nvSpPr>
        <p:spPr bwMode="auto">
          <a:xfrm flipH="1" flipV="1">
            <a:off x="6494463" y="3805238"/>
            <a:ext cx="1270000" cy="48895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6823" name="AutoShape 87"/>
          <p:cNvSpPr>
            <a:spLocks noChangeArrowheads="1"/>
          </p:cNvSpPr>
          <p:nvPr/>
        </p:nvSpPr>
        <p:spPr bwMode="auto">
          <a:xfrm>
            <a:off x="1641475" y="3073400"/>
            <a:ext cx="4967288" cy="2089150"/>
          </a:xfrm>
          <a:prstGeom prst="cube">
            <a:avLst>
              <a:gd name="adj" fmla="val 95676"/>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756825" name="Text Box 89"/>
          <p:cNvSpPr txBox="1">
            <a:spLocks noChangeArrowheads="1"/>
          </p:cNvSpPr>
          <p:nvPr/>
        </p:nvSpPr>
        <p:spPr bwMode="auto">
          <a:xfrm>
            <a:off x="6645275" y="4175125"/>
            <a:ext cx="2060575" cy="274638"/>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20000"/>
              </a:spcBef>
              <a:buClr>
                <a:srgbClr val="F48B00"/>
              </a:buClr>
              <a:buSzTx/>
            </a:pPr>
            <a:r>
              <a:rPr lang="fr-FR" altLang="fr-FR" sz="1200" b="1"/>
              <a:t>Périmètre analytique </a:t>
            </a:r>
            <a:r>
              <a:rPr lang="fr-FR" altLang="fr-FR" sz="1200" b="1">
                <a:solidFill>
                  <a:srgbClr val="FF0000"/>
                </a:solidFill>
              </a:rPr>
              <a:t>1000</a:t>
            </a:r>
          </a:p>
        </p:txBody>
      </p:sp>
      <p:sp>
        <p:nvSpPr>
          <p:cNvPr id="756827" name="AutoShape 91"/>
          <p:cNvSpPr>
            <a:spLocks noChangeArrowheads="1"/>
          </p:cNvSpPr>
          <p:nvPr/>
        </p:nvSpPr>
        <p:spPr bwMode="auto">
          <a:xfrm>
            <a:off x="2201863" y="3201988"/>
            <a:ext cx="3862387" cy="1655762"/>
          </a:xfrm>
          <a:prstGeom prst="cube">
            <a:avLst>
              <a:gd name="adj" fmla="val 94250"/>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1"/>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756828" name="Text Box 92"/>
          <p:cNvSpPr txBox="1">
            <a:spLocks noChangeArrowheads="1"/>
          </p:cNvSpPr>
          <p:nvPr/>
        </p:nvSpPr>
        <p:spPr bwMode="auto">
          <a:xfrm>
            <a:off x="5953125" y="5735638"/>
            <a:ext cx="1287463" cy="274637"/>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buClr>
                <a:srgbClr val="F48B00"/>
              </a:buClr>
              <a:buSzTx/>
            </a:pPr>
            <a:r>
              <a:rPr lang="fr-FR" altLang="fr-FR" sz="1200" b="1"/>
              <a:t>Société  </a:t>
            </a:r>
            <a:r>
              <a:rPr lang="fr-FR" altLang="fr-FR" sz="1200" b="1">
                <a:solidFill>
                  <a:srgbClr val="FF0000"/>
                </a:solidFill>
              </a:rPr>
              <a:t>1000</a:t>
            </a:r>
          </a:p>
        </p:txBody>
      </p:sp>
      <p:sp>
        <p:nvSpPr>
          <p:cNvPr id="756829" name="Line 93"/>
          <p:cNvSpPr>
            <a:spLocks noChangeShapeType="1"/>
          </p:cNvSpPr>
          <p:nvPr/>
        </p:nvSpPr>
        <p:spPr bwMode="auto">
          <a:xfrm flipH="1" flipV="1">
            <a:off x="4532313" y="4545013"/>
            <a:ext cx="1458912" cy="1446212"/>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6833" name="Text Box 97"/>
          <p:cNvSpPr txBox="1">
            <a:spLocks noChangeArrowheads="1"/>
          </p:cNvSpPr>
          <p:nvPr/>
        </p:nvSpPr>
        <p:spPr bwMode="auto">
          <a:xfrm>
            <a:off x="381000" y="1252538"/>
            <a:ext cx="3028950" cy="366712"/>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0" hangingPunct="0">
              <a:buClrTx/>
              <a:buSzTx/>
              <a:buFontTx/>
              <a:buNone/>
            </a:pPr>
            <a:r>
              <a:rPr lang="fr-FR" altLang="fr-FR" sz="1800" b="1"/>
              <a:t>Synthèse pour FI/CO/HCM</a:t>
            </a:r>
          </a:p>
        </p:txBody>
      </p:sp>
      <p:sp>
        <p:nvSpPr>
          <p:cNvPr id="756834" name="Line 98"/>
          <p:cNvSpPr>
            <a:spLocks noChangeShapeType="1"/>
          </p:cNvSpPr>
          <p:nvPr/>
        </p:nvSpPr>
        <p:spPr bwMode="auto">
          <a:xfrm flipH="1" flipV="1">
            <a:off x="5162550" y="4397375"/>
            <a:ext cx="1611313" cy="823913"/>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6835" name="Text Box 99"/>
          <p:cNvSpPr txBox="1">
            <a:spLocks noChangeArrowheads="1"/>
          </p:cNvSpPr>
          <p:nvPr/>
        </p:nvSpPr>
        <p:spPr bwMode="auto">
          <a:xfrm>
            <a:off x="6540500" y="5156200"/>
            <a:ext cx="2392363" cy="274638"/>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200" b="1"/>
              <a:t>Domaine contrôle crédits </a:t>
            </a:r>
            <a:r>
              <a:rPr lang="fr-FR" altLang="fr-FR" sz="1200" b="1">
                <a:solidFill>
                  <a:srgbClr val="FF0000"/>
                </a:solidFill>
              </a:rPr>
              <a:t>1000</a:t>
            </a:r>
          </a:p>
        </p:txBody>
      </p:sp>
      <p:sp>
        <p:nvSpPr>
          <p:cNvPr id="756837" name="Text Box 101"/>
          <p:cNvSpPr txBox="1">
            <a:spLocks noChangeArrowheads="1"/>
          </p:cNvSpPr>
          <p:nvPr/>
        </p:nvSpPr>
        <p:spPr bwMode="auto">
          <a:xfrm>
            <a:off x="323850" y="6096000"/>
            <a:ext cx="2698750" cy="500063"/>
          </a:xfrm>
          <a:prstGeom prst="rect">
            <a:avLst/>
          </a:prstGeom>
          <a:solidFill>
            <a:srgbClr val="FFFF99"/>
          </a:solidFill>
          <a:ln w="12700" algn="ctr">
            <a:solidFill>
              <a:srgbClr val="4F6DCB"/>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buClrTx/>
              <a:buSzTx/>
              <a:buFontTx/>
              <a:buNone/>
            </a:pPr>
            <a:r>
              <a:rPr lang="fr-FR" altLang="fr-FR" sz="1200" b="1">
                <a:solidFill>
                  <a:srgbClr val="FF0000"/>
                </a:solidFill>
              </a:rPr>
              <a:t>En rouge </a:t>
            </a:r>
            <a:r>
              <a:rPr lang="fr-FR" altLang="fr-FR" sz="1200" b="1"/>
              <a:t>: Valeurs par défaut pour paramètres variables</a:t>
            </a:r>
            <a:r>
              <a:rPr lang="fr-FR" altLang="fr-FR" sz="1400" b="1"/>
              <a:t> </a:t>
            </a:r>
          </a:p>
        </p:txBody>
      </p:sp>
      <p:sp>
        <p:nvSpPr>
          <p:cNvPr id="756840" name="Text Box 104"/>
          <p:cNvSpPr txBox="1">
            <a:spLocks noChangeArrowheads="1"/>
          </p:cNvSpPr>
          <p:nvPr/>
        </p:nvSpPr>
        <p:spPr bwMode="auto">
          <a:xfrm>
            <a:off x="6845300" y="3678238"/>
            <a:ext cx="1855788" cy="274637"/>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20000"/>
              </a:spcBef>
              <a:buClr>
                <a:srgbClr val="F48B00"/>
              </a:buClr>
              <a:buSzTx/>
            </a:pPr>
            <a:r>
              <a:rPr lang="fr-FR" altLang="fr-FR" sz="1200" b="1"/>
              <a:t>Périmètre résultat </a:t>
            </a:r>
            <a:r>
              <a:rPr lang="fr-FR" altLang="fr-FR" sz="1200" b="1">
                <a:solidFill>
                  <a:srgbClr val="FF0000"/>
                </a:solidFill>
              </a:rPr>
              <a:t>1000</a:t>
            </a:r>
          </a:p>
        </p:txBody>
      </p:sp>
      <p:sp>
        <p:nvSpPr>
          <p:cNvPr id="756841" name="Line 105"/>
          <p:cNvSpPr>
            <a:spLocks noChangeShapeType="1"/>
          </p:cNvSpPr>
          <p:nvPr/>
        </p:nvSpPr>
        <p:spPr bwMode="auto">
          <a:xfrm flipH="1" flipV="1">
            <a:off x="6226175" y="3238500"/>
            <a:ext cx="1555750" cy="668338"/>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6842" name="Text Box 106"/>
          <p:cNvSpPr txBox="1">
            <a:spLocks noChangeArrowheads="1"/>
          </p:cNvSpPr>
          <p:nvPr/>
        </p:nvSpPr>
        <p:spPr bwMode="auto">
          <a:xfrm>
            <a:off x="520700" y="3090863"/>
            <a:ext cx="1287463" cy="457200"/>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buClr>
                <a:srgbClr val="F48B00"/>
              </a:buClr>
              <a:buSzTx/>
            </a:pPr>
            <a:r>
              <a:rPr lang="fr-FR" altLang="fr-FR" sz="1200" b="1"/>
              <a:t>Domaine pers. </a:t>
            </a:r>
            <a:r>
              <a:rPr lang="fr-FR" altLang="fr-FR" sz="1200" b="1">
                <a:solidFill>
                  <a:srgbClr val="FF0000"/>
                </a:solidFill>
              </a:rPr>
              <a:t>1100</a:t>
            </a:r>
          </a:p>
        </p:txBody>
      </p:sp>
      <p:sp>
        <p:nvSpPr>
          <p:cNvPr id="756843" name="AutoShape 107"/>
          <p:cNvSpPr>
            <a:spLocks noChangeArrowheads="1"/>
          </p:cNvSpPr>
          <p:nvPr/>
        </p:nvSpPr>
        <p:spPr bwMode="auto">
          <a:xfrm>
            <a:off x="2703513" y="3883025"/>
            <a:ext cx="2192337" cy="773113"/>
          </a:xfrm>
          <a:prstGeom prst="cube">
            <a:avLst>
              <a:gd name="adj" fmla="val 97477"/>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756844" name="Line 108"/>
          <p:cNvSpPr>
            <a:spLocks noChangeShapeType="1"/>
          </p:cNvSpPr>
          <p:nvPr/>
        </p:nvSpPr>
        <p:spPr bwMode="auto">
          <a:xfrm>
            <a:off x="1349375" y="3382963"/>
            <a:ext cx="2124075" cy="541337"/>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6845" name="AutoShape 109"/>
          <p:cNvSpPr>
            <a:spLocks noChangeArrowheads="1"/>
          </p:cNvSpPr>
          <p:nvPr/>
        </p:nvSpPr>
        <p:spPr bwMode="auto">
          <a:xfrm>
            <a:off x="2940050" y="4275138"/>
            <a:ext cx="1447800" cy="304800"/>
          </a:xfrm>
          <a:prstGeom prst="cube">
            <a:avLst>
              <a:gd name="adj" fmla="val 97477"/>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756846" name="Line 110"/>
          <p:cNvSpPr>
            <a:spLocks noChangeShapeType="1"/>
          </p:cNvSpPr>
          <p:nvPr/>
        </p:nvSpPr>
        <p:spPr bwMode="auto">
          <a:xfrm flipV="1">
            <a:off x="1625600" y="4354513"/>
            <a:ext cx="1749425" cy="195262"/>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6853" name="Text Box 117"/>
          <p:cNvSpPr txBox="1">
            <a:spLocks noChangeArrowheads="1"/>
          </p:cNvSpPr>
          <p:nvPr/>
        </p:nvSpPr>
        <p:spPr bwMode="auto">
          <a:xfrm>
            <a:off x="520700" y="3721100"/>
            <a:ext cx="1287463" cy="457200"/>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buClr>
                <a:srgbClr val="F48B00"/>
              </a:buClr>
              <a:buSzTx/>
            </a:pPr>
            <a:r>
              <a:rPr lang="fr-FR" altLang="fr-FR" sz="1200" b="1"/>
              <a:t>Sous-domaine pers. </a:t>
            </a:r>
            <a:r>
              <a:rPr lang="fr-FR" altLang="fr-FR" sz="1200" b="1">
                <a:solidFill>
                  <a:srgbClr val="FF0000"/>
                </a:solidFill>
              </a:rPr>
              <a:t>1110</a:t>
            </a:r>
          </a:p>
        </p:txBody>
      </p:sp>
      <p:sp>
        <p:nvSpPr>
          <p:cNvPr id="756854" name="AutoShape 118"/>
          <p:cNvSpPr>
            <a:spLocks noChangeArrowheads="1"/>
          </p:cNvSpPr>
          <p:nvPr/>
        </p:nvSpPr>
        <p:spPr bwMode="auto">
          <a:xfrm>
            <a:off x="3321050" y="3938588"/>
            <a:ext cx="1387475" cy="260350"/>
          </a:xfrm>
          <a:prstGeom prst="cube">
            <a:avLst>
              <a:gd name="adj" fmla="val 97477"/>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756855" name="Line 119"/>
          <p:cNvSpPr>
            <a:spLocks noChangeShapeType="1"/>
          </p:cNvSpPr>
          <p:nvPr/>
        </p:nvSpPr>
        <p:spPr bwMode="auto">
          <a:xfrm>
            <a:off x="1609725" y="4025900"/>
            <a:ext cx="1982788" cy="68263"/>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6861" name="Text Box 125"/>
          <p:cNvSpPr txBox="1">
            <a:spLocks noChangeArrowheads="1"/>
          </p:cNvSpPr>
          <p:nvPr/>
        </p:nvSpPr>
        <p:spPr bwMode="auto">
          <a:xfrm>
            <a:off x="528638" y="4222750"/>
            <a:ext cx="1287462" cy="457200"/>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buClr>
                <a:srgbClr val="F48B00"/>
              </a:buClr>
              <a:buSzTx/>
            </a:pPr>
            <a:r>
              <a:rPr lang="fr-FR" altLang="fr-FR" sz="1200" b="1"/>
              <a:t>Sous-domaine pers. </a:t>
            </a:r>
            <a:r>
              <a:rPr lang="fr-FR" altLang="fr-FR" sz="1200" b="1">
                <a:solidFill>
                  <a:srgbClr val="FF0000"/>
                </a:solidFill>
              </a:rPr>
              <a:t>1120</a:t>
            </a:r>
          </a:p>
        </p:txBody>
      </p:sp>
      <p:sp>
        <p:nvSpPr>
          <p:cNvPr id="756862" name="AutoShape 126"/>
          <p:cNvSpPr>
            <a:spLocks noChangeArrowheads="1"/>
          </p:cNvSpPr>
          <p:nvPr/>
        </p:nvSpPr>
        <p:spPr bwMode="auto">
          <a:xfrm>
            <a:off x="3524250" y="3216275"/>
            <a:ext cx="2111375" cy="593725"/>
          </a:xfrm>
          <a:prstGeom prst="cube">
            <a:avLst>
              <a:gd name="adj" fmla="val 97477"/>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756863" name="AutoShape 127"/>
          <p:cNvSpPr>
            <a:spLocks noChangeArrowheads="1"/>
          </p:cNvSpPr>
          <p:nvPr/>
        </p:nvSpPr>
        <p:spPr bwMode="auto">
          <a:xfrm>
            <a:off x="3792538" y="3498850"/>
            <a:ext cx="1292225" cy="195263"/>
          </a:xfrm>
          <a:prstGeom prst="cube">
            <a:avLst>
              <a:gd name="adj" fmla="val 97477"/>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756864" name="AutoShape 128"/>
          <p:cNvSpPr>
            <a:spLocks noChangeArrowheads="1"/>
          </p:cNvSpPr>
          <p:nvPr/>
        </p:nvSpPr>
        <p:spPr bwMode="auto">
          <a:xfrm>
            <a:off x="4075113" y="3260725"/>
            <a:ext cx="1292225" cy="195263"/>
          </a:xfrm>
          <a:prstGeom prst="cube">
            <a:avLst>
              <a:gd name="adj" fmla="val 97477"/>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756865" name="Text Box 129"/>
          <p:cNvSpPr txBox="1">
            <a:spLocks noChangeArrowheads="1"/>
          </p:cNvSpPr>
          <p:nvPr/>
        </p:nvSpPr>
        <p:spPr bwMode="auto">
          <a:xfrm>
            <a:off x="1755775" y="1739900"/>
            <a:ext cx="1287463" cy="457200"/>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buClr>
                <a:srgbClr val="F48B00"/>
              </a:buClr>
              <a:buSzTx/>
            </a:pPr>
            <a:r>
              <a:rPr lang="fr-FR" altLang="fr-FR" sz="1200" b="1"/>
              <a:t>Domaine pers. </a:t>
            </a:r>
            <a:r>
              <a:rPr lang="fr-FR" altLang="fr-FR" sz="1200" b="1">
                <a:solidFill>
                  <a:srgbClr val="FF0000"/>
                </a:solidFill>
              </a:rPr>
              <a:t>1000</a:t>
            </a:r>
          </a:p>
        </p:txBody>
      </p:sp>
      <p:sp>
        <p:nvSpPr>
          <p:cNvPr id="756866" name="Text Box 130"/>
          <p:cNvSpPr txBox="1">
            <a:spLocks noChangeArrowheads="1"/>
          </p:cNvSpPr>
          <p:nvPr/>
        </p:nvSpPr>
        <p:spPr bwMode="auto">
          <a:xfrm>
            <a:off x="1778000" y="2160588"/>
            <a:ext cx="1287463" cy="457200"/>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buClr>
                <a:srgbClr val="F48B00"/>
              </a:buClr>
              <a:buSzTx/>
            </a:pPr>
            <a:r>
              <a:rPr lang="fr-FR" altLang="fr-FR" sz="1200" b="1"/>
              <a:t>Sous-domaine pers. </a:t>
            </a:r>
            <a:r>
              <a:rPr lang="fr-FR" altLang="fr-FR" sz="1200" b="1">
                <a:solidFill>
                  <a:srgbClr val="FF0000"/>
                </a:solidFill>
              </a:rPr>
              <a:t>1010</a:t>
            </a:r>
          </a:p>
        </p:txBody>
      </p:sp>
      <p:sp>
        <p:nvSpPr>
          <p:cNvPr id="756867" name="Text Box 131"/>
          <p:cNvSpPr txBox="1">
            <a:spLocks noChangeArrowheads="1"/>
          </p:cNvSpPr>
          <p:nvPr/>
        </p:nvSpPr>
        <p:spPr bwMode="auto">
          <a:xfrm>
            <a:off x="1793875" y="2555875"/>
            <a:ext cx="1287463" cy="457200"/>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buClr>
                <a:srgbClr val="F48B00"/>
              </a:buClr>
              <a:buSzTx/>
            </a:pPr>
            <a:r>
              <a:rPr lang="fr-FR" altLang="fr-FR" sz="1200" b="1"/>
              <a:t>Sous-domaine pers. </a:t>
            </a:r>
            <a:r>
              <a:rPr lang="fr-FR" altLang="fr-FR" sz="1200" b="1">
                <a:solidFill>
                  <a:srgbClr val="FF0000"/>
                </a:solidFill>
              </a:rPr>
              <a:t>1020</a:t>
            </a:r>
          </a:p>
        </p:txBody>
      </p:sp>
      <p:sp>
        <p:nvSpPr>
          <p:cNvPr id="756868" name="Line 132"/>
          <p:cNvSpPr>
            <a:spLocks noChangeShapeType="1"/>
          </p:cNvSpPr>
          <p:nvPr/>
        </p:nvSpPr>
        <p:spPr bwMode="auto">
          <a:xfrm>
            <a:off x="2622550" y="1920875"/>
            <a:ext cx="1531938" cy="1336675"/>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6869" name="Line 133"/>
          <p:cNvSpPr>
            <a:spLocks noChangeShapeType="1"/>
          </p:cNvSpPr>
          <p:nvPr/>
        </p:nvSpPr>
        <p:spPr bwMode="auto">
          <a:xfrm>
            <a:off x="2905125" y="2503488"/>
            <a:ext cx="1300163" cy="86995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756870" name="Line 134"/>
          <p:cNvSpPr>
            <a:spLocks noChangeShapeType="1"/>
          </p:cNvSpPr>
          <p:nvPr/>
        </p:nvSpPr>
        <p:spPr bwMode="auto">
          <a:xfrm>
            <a:off x="2897188" y="2884488"/>
            <a:ext cx="1219200" cy="696912"/>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90" name="Rectangle 2"/>
          <p:cNvSpPr>
            <a:spLocks noGrp="1" noChangeArrowheads="1"/>
          </p:cNvSpPr>
          <p:nvPr>
            <p:ph type="title"/>
          </p:nvPr>
        </p:nvSpPr>
        <p:spPr/>
        <p:txBody>
          <a:bodyPr/>
          <a:lstStyle/>
          <a:p>
            <a:r>
              <a:rPr lang="fr-FR" altLang="fr-FR"/>
              <a:t>Structure d’entreprise - Logistique</a:t>
            </a:r>
          </a:p>
        </p:txBody>
      </p:sp>
      <p:sp>
        <p:nvSpPr>
          <p:cNvPr id="805891" name="Rectangle 3"/>
          <p:cNvSpPr>
            <a:spLocks noChangeArrowheads="1"/>
          </p:cNvSpPr>
          <p:nvPr/>
        </p:nvSpPr>
        <p:spPr bwMode="auto">
          <a:xfrm>
            <a:off x="50800" y="1114425"/>
            <a:ext cx="2597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800" b="1"/>
              <a:t>Synthèse pour SD/MM</a:t>
            </a:r>
          </a:p>
        </p:txBody>
      </p:sp>
      <p:sp>
        <p:nvSpPr>
          <p:cNvPr id="805892" name="AutoShape 4"/>
          <p:cNvSpPr>
            <a:spLocks noChangeArrowheads="1"/>
          </p:cNvSpPr>
          <p:nvPr/>
        </p:nvSpPr>
        <p:spPr bwMode="auto">
          <a:xfrm>
            <a:off x="1158875" y="2689225"/>
            <a:ext cx="6970713" cy="2517775"/>
          </a:xfrm>
          <a:prstGeom prst="cube">
            <a:avLst>
              <a:gd name="adj" fmla="val 96093"/>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5893" name="Text Box 5"/>
          <p:cNvSpPr txBox="1">
            <a:spLocks noChangeArrowheads="1"/>
          </p:cNvSpPr>
          <p:nvPr/>
        </p:nvSpPr>
        <p:spPr bwMode="auto">
          <a:xfrm>
            <a:off x="6861175" y="5754688"/>
            <a:ext cx="811213" cy="274637"/>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200" b="1"/>
              <a:t>Mandant</a:t>
            </a:r>
          </a:p>
        </p:txBody>
      </p:sp>
      <p:sp>
        <p:nvSpPr>
          <p:cNvPr id="805894" name="Line 6"/>
          <p:cNvSpPr>
            <a:spLocks noChangeShapeType="1"/>
          </p:cNvSpPr>
          <p:nvPr/>
        </p:nvSpPr>
        <p:spPr bwMode="auto">
          <a:xfrm flipH="1" flipV="1">
            <a:off x="5975350" y="4641850"/>
            <a:ext cx="1135063" cy="1112838"/>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5895" name="AutoShape 7"/>
          <p:cNvSpPr>
            <a:spLocks noChangeArrowheads="1"/>
          </p:cNvSpPr>
          <p:nvPr/>
        </p:nvSpPr>
        <p:spPr bwMode="auto">
          <a:xfrm>
            <a:off x="1617663" y="2825750"/>
            <a:ext cx="5919787" cy="2052638"/>
          </a:xfrm>
          <a:prstGeom prst="cube">
            <a:avLst>
              <a:gd name="adj" fmla="val 95676"/>
            </a:avLst>
          </a:prstGeom>
          <a:solidFill>
            <a:srgbClr val="9E303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5896" name="Text Box 8"/>
          <p:cNvSpPr txBox="1">
            <a:spLocks noChangeArrowheads="1"/>
          </p:cNvSpPr>
          <p:nvPr/>
        </p:nvSpPr>
        <p:spPr bwMode="auto">
          <a:xfrm>
            <a:off x="7019925" y="4722813"/>
            <a:ext cx="1317625" cy="493712"/>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200" b="1"/>
              <a:t>Périmètre </a:t>
            </a:r>
          </a:p>
          <a:p>
            <a:pPr>
              <a:spcBef>
                <a:spcPct val="20000"/>
              </a:spcBef>
              <a:buClr>
                <a:srgbClr val="F48B00"/>
              </a:buClr>
              <a:buSzTx/>
            </a:pPr>
            <a:r>
              <a:rPr lang="fr-FR" altLang="fr-FR" sz="1200" b="1"/>
              <a:t>analytique </a:t>
            </a:r>
            <a:r>
              <a:rPr lang="fr-FR" altLang="fr-FR" sz="1200" b="1">
                <a:solidFill>
                  <a:srgbClr val="FF0000"/>
                </a:solidFill>
              </a:rPr>
              <a:t>1000</a:t>
            </a:r>
          </a:p>
        </p:txBody>
      </p:sp>
      <p:sp>
        <p:nvSpPr>
          <p:cNvPr id="805897" name="Line 9"/>
          <p:cNvSpPr>
            <a:spLocks noChangeShapeType="1"/>
          </p:cNvSpPr>
          <p:nvPr/>
        </p:nvSpPr>
        <p:spPr bwMode="auto">
          <a:xfrm flipH="1" flipV="1">
            <a:off x="6248400" y="3948113"/>
            <a:ext cx="1030288" cy="84455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5898" name="AutoShape 10"/>
          <p:cNvSpPr>
            <a:spLocks noChangeArrowheads="1"/>
          </p:cNvSpPr>
          <p:nvPr/>
        </p:nvSpPr>
        <p:spPr bwMode="auto">
          <a:xfrm>
            <a:off x="1873250" y="3014663"/>
            <a:ext cx="5030788" cy="1673225"/>
          </a:xfrm>
          <a:prstGeom prst="cube">
            <a:avLst>
              <a:gd name="adj" fmla="val 94023"/>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5899" name="Text Box 11"/>
          <p:cNvSpPr txBox="1">
            <a:spLocks noChangeArrowheads="1"/>
          </p:cNvSpPr>
          <p:nvPr/>
        </p:nvSpPr>
        <p:spPr bwMode="auto">
          <a:xfrm>
            <a:off x="760413" y="2998788"/>
            <a:ext cx="1287462" cy="274637"/>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Clr>
                <a:srgbClr val="F48B00"/>
              </a:buClr>
              <a:buSzTx/>
            </a:pPr>
            <a:r>
              <a:rPr lang="fr-FR" altLang="fr-FR" sz="1200" b="1"/>
              <a:t>Société </a:t>
            </a:r>
            <a:r>
              <a:rPr lang="fr-FR" altLang="fr-FR" sz="1200" b="1">
                <a:solidFill>
                  <a:srgbClr val="FF0000"/>
                </a:solidFill>
              </a:rPr>
              <a:t>1000</a:t>
            </a:r>
          </a:p>
        </p:txBody>
      </p:sp>
      <p:sp>
        <p:nvSpPr>
          <p:cNvPr id="805900" name="Line 12"/>
          <p:cNvSpPr>
            <a:spLocks noChangeShapeType="1"/>
          </p:cNvSpPr>
          <p:nvPr/>
        </p:nvSpPr>
        <p:spPr bwMode="auto">
          <a:xfrm>
            <a:off x="1982788" y="3171825"/>
            <a:ext cx="1295400" cy="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5901" name="AutoShape 13"/>
          <p:cNvSpPr>
            <a:spLocks noChangeArrowheads="1"/>
          </p:cNvSpPr>
          <p:nvPr/>
        </p:nvSpPr>
        <p:spPr bwMode="auto">
          <a:xfrm>
            <a:off x="2101850" y="3773488"/>
            <a:ext cx="3657600" cy="730250"/>
          </a:xfrm>
          <a:prstGeom prst="cube">
            <a:avLst>
              <a:gd name="adj" fmla="val 89375"/>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5902" name="Text Box 14"/>
          <p:cNvSpPr txBox="1">
            <a:spLocks noChangeArrowheads="1"/>
          </p:cNvSpPr>
          <p:nvPr/>
        </p:nvSpPr>
        <p:spPr bwMode="auto">
          <a:xfrm>
            <a:off x="525463" y="5578475"/>
            <a:ext cx="1243012" cy="457200"/>
          </a:xfrm>
          <a:prstGeom prst="rect">
            <a:avLst/>
          </a:prstGeom>
          <a:noFill/>
          <a:ln>
            <a:noFill/>
          </a:ln>
          <a:effectLst/>
          <a:extLst>
            <a:ext uri="{909E8E84-426E-40DD-AFC4-6F175D3DCCD1}">
              <a14:hiddenFill xmlns:a14="http://schemas.microsoft.com/office/drawing/2010/main">
                <a:solidFill>
                  <a:schemeClr val="accent2">
                    <a:alpha val="50000"/>
                  </a:scheme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spcBef>
                <a:spcPct val="20000"/>
              </a:spcBef>
              <a:buClr>
                <a:srgbClr val="F48B00"/>
              </a:buClr>
              <a:buSzTx/>
            </a:pPr>
            <a:r>
              <a:rPr lang="fr-FR" altLang="fr-FR" sz="1200" b="1"/>
              <a:t>Orga. d’achats</a:t>
            </a:r>
            <a:br>
              <a:rPr lang="fr-FR" altLang="fr-FR" sz="1200" b="1"/>
            </a:br>
            <a:r>
              <a:rPr lang="fr-FR" altLang="fr-FR" sz="1200" b="1">
                <a:solidFill>
                  <a:srgbClr val="FF0000"/>
                </a:solidFill>
              </a:rPr>
              <a:t>1000</a:t>
            </a:r>
          </a:p>
        </p:txBody>
      </p:sp>
      <p:sp>
        <p:nvSpPr>
          <p:cNvPr id="805903" name="Line 15"/>
          <p:cNvSpPr>
            <a:spLocks noChangeShapeType="1"/>
          </p:cNvSpPr>
          <p:nvPr/>
        </p:nvSpPr>
        <p:spPr bwMode="auto">
          <a:xfrm flipV="1">
            <a:off x="1154113" y="4448175"/>
            <a:ext cx="1587500" cy="109220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5904" name="AutoShape 16"/>
          <p:cNvSpPr>
            <a:spLocks noChangeArrowheads="1"/>
          </p:cNvSpPr>
          <p:nvPr/>
        </p:nvSpPr>
        <p:spPr bwMode="auto">
          <a:xfrm>
            <a:off x="3776663" y="3894138"/>
            <a:ext cx="1704975" cy="381000"/>
          </a:xfrm>
          <a:prstGeom prst="cube">
            <a:avLst>
              <a:gd name="adj" fmla="val 73574"/>
            </a:avLst>
          </a:prstGeom>
          <a:solidFill>
            <a:schemeClr val="accent1">
              <a:alpha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5905" name="Text Box 17"/>
          <p:cNvSpPr txBox="1">
            <a:spLocks noChangeArrowheads="1"/>
          </p:cNvSpPr>
          <p:nvPr/>
        </p:nvSpPr>
        <p:spPr bwMode="auto">
          <a:xfrm>
            <a:off x="2352675" y="5278438"/>
            <a:ext cx="1846263" cy="1150937"/>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buClr>
                <a:srgbClr val="F48B00"/>
              </a:buClr>
              <a:buSzTx/>
            </a:pPr>
            <a:r>
              <a:rPr lang="fr-FR" altLang="fr-FR" sz="1200" b="1"/>
              <a:t>Groupes acheteurs</a:t>
            </a:r>
          </a:p>
          <a:p>
            <a:pPr algn="l">
              <a:spcBef>
                <a:spcPct val="20000"/>
              </a:spcBef>
              <a:buClr>
                <a:srgbClr val="F48B00"/>
              </a:buClr>
              <a:buSzTx/>
              <a:buFont typeface="Wingdings" panose="05000000000000000000" pitchFamily="2" charset="2"/>
              <a:buChar char="l"/>
            </a:pPr>
            <a:r>
              <a:rPr lang="fr-FR" altLang="fr-FR" sz="1200" b="1">
                <a:solidFill>
                  <a:srgbClr val="FF0000"/>
                </a:solidFill>
              </a:rPr>
              <a:t>100</a:t>
            </a:r>
          </a:p>
          <a:p>
            <a:pPr algn="l">
              <a:spcBef>
                <a:spcPct val="20000"/>
              </a:spcBef>
              <a:buClr>
                <a:srgbClr val="F48B00"/>
              </a:buClr>
              <a:buSzTx/>
              <a:buFont typeface="Wingdings" panose="05000000000000000000" pitchFamily="2" charset="2"/>
              <a:buChar char="l"/>
            </a:pPr>
            <a:r>
              <a:rPr lang="fr-FR" altLang="fr-FR" sz="1200" b="1">
                <a:solidFill>
                  <a:srgbClr val="FF0000"/>
                </a:solidFill>
              </a:rPr>
              <a:t>101</a:t>
            </a:r>
          </a:p>
          <a:p>
            <a:pPr algn="l">
              <a:spcBef>
                <a:spcPct val="20000"/>
              </a:spcBef>
              <a:buClr>
                <a:srgbClr val="F48B00"/>
              </a:buClr>
              <a:buSzTx/>
              <a:buFont typeface="Wingdings" panose="05000000000000000000" pitchFamily="2" charset="2"/>
              <a:buChar char="l"/>
            </a:pPr>
            <a:r>
              <a:rPr lang="fr-FR" altLang="fr-FR" sz="1200" b="1">
                <a:solidFill>
                  <a:srgbClr val="FF0000"/>
                </a:solidFill>
              </a:rPr>
              <a:t>102</a:t>
            </a:r>
          </a:p>
          <a:p>
            <a:pPr algn="l">
              <a:spcBef>
                <a:spcPct val="20000"/>
              </a:spcBef>
              <a:buClr>
                <a:srgbClr val="F48B00"/>
              </a:buClr>
              <a:buSzTx/>
              <a:buFont typeface="Wingdings" panose="05000000000000000000" pitchFamily="2" charset="2"/>
              <a:buChar char="l"/>
            </a:pPr>
            <a:r>
              <a:rPr lang="fr-FR" altLang="fr-FR" sz="1200" b="1">
                <a:solidFill>
                  <a:srgbClr val="FF0000"/>
                </a:solidFill>
              </a:rPr>
              <a:t>103</a:t>
            </a:r>
          </a:p>
        </p:txBody>
      </p:sp>
      <p:sp>
        <p:nvSpPr>
          <p:cNvPr id="805907" name="AutoShape 19"/>
          <p:cNvSpPr>
            <a:spLocks noChangeArrowheads="1"/>
          </p:cNvSpPr>
          <p:nvPr/>
        </p:nvSpPr>
        <p:spPr bwMode="auto">
          <a:xfrm>
            <a:off x="2863850" y="3011488"/>
            <a:ext cx="3657600" cy="730250"/>
          </a:xfrm>
          <a:prstGeom prst="cube">
            <a:avLst>
              <a:gd name="adj" fmla="val 89375"/>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5908" name="Text Box 20"/>
          <p:cNvSpPr txBox="1">
            <a:spLocks noChangeArrowheads="1"/>
          </p:cNvSpPr>
          <p:nvPr/>
        </p:nvSpPr>
        <p:spPr bwMode="auto">
          <a:xfrm>
            <a:off x="7308850" y="4090988"/>
            <a:ext cx="1554163" cy="457200"/>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spcBef>
                <a:spcPct val="20000"/>
              </a:spcBef>
              <a:buClr>
                <a:srgbClr val="F48B00"/>
              </a:buClr>
              <a:buSzTx/>
            </a:pPr>
            <a:r>
              <a:rPr lang="fr-FR" altLang="fr-FR" sz="1200" b="1"/>
              <a:t>Orga. commerciale</a:t>
            </a:r>
            <a:br>
              <a:rPr lang="fr-FR" altLang="fr-FR" sz="1200" b="1"/>
            </a:br>
            <a:r>
              <a:rPr lang="fr-FR" altLang="fr-FR" sz="1200" b="1">
                <a:solidFill>
                  <a:srgbClr val="FF0000"/>
                </a:solidFill>
              </a:rPr>
              <a:t>1000</a:t>
            </a:r>
          </a:p>
        </p:txBody>
      </p:sp>
      <p:sp>
        <p:nvSpPr>
          <p:cNvPr id="805909" name="Line 21"/>
          <p:cNvSpPr>
            <a:spLocks noChangeShapeType="1"/>
          </p:cNvSpPr>
          <p:nvPr/>
        </p:nvSpPr>
        <p:spPr bwMode="auto">
          <a:xfrm flipH="1" flipV="1">
            <a:off x="6289675" y="3073400"/>
            <a:ext cx="1423988" cy="1077913"/>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5910" name="AutoShape 22"/>
          <p:cNvSpPr>
            <a:spLocks noChangeArrowheads="1"/>
          </p:cNvSpPr>
          <p:nvPr/>
        </p:nvSpPr>
        <p:spPr bwMode="auto">
          <a:xfrm>
            <a:off x="3168650" y="3132138"/>
            <a:ext cx="3074988" cy="381000"/>
          </a:xfrm>
          <a:prstGeom prst="cube">
            <a:avLst>
              <a:gd name="adj" fmla="val 73574"/>
            </a:avLst>
          </a:prstGeom>
          <a:solidFill>
            <a:srgbClr val="55763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5911" name="Text Box 23"/>
          <p:cNvSpPr txBox="1">
            <a:spLocks noChangeArrowheads="1"/>
          </p:cNvSpPr>
          <p:nvPr/>
        </p:nvSpPr>
        <p:spPr bwMode="auto">
          <a:xfrm>
            <a:off x="838200" y="2020888"/>
            <a:ext cx="1655763" cy="274637"/>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200" b="1"/>
              <a:t>Secteur d’activité </a:t>
            </a:r>
            <a:r>
              <a:rPr lang="fr-FR" altLang="fr-FR" sz="1200" b="1">
                <a:solidFill>
                  <a:srgbClr val="FF0000"/>
                </a:solidFill>
              </a:rPr>
              <a:t>10</a:t>
            </a:r>
          </a:p>
        </p:txBody>
      </p:sp>
      <p:sp>
        <p:nvSpPr>
          <p:cNvPr id="805914" name="AutoShape 26"/>
          <p:cNvSpPr>
            <a:spLocks noChangeArrowheads="1"/>
          </p:cNvSpPr>
          <p:nvPr/>
        </p:nvSpPr>
        <p:spPr bwMode="auto">
          <a:xfrm>
            <a:off x="3900488" y="3040063"/>
            <a:ext cx="2057400" cy="1290637"/>
          </a:xfrm>
          <a:prstGeom prst="cube">
            <a:avLst>
              <a:gd name="adj" fmla="val 94620"/>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5916" name="Text Box 28"/>
          <p:cNvSpPr txBox="1">
            <a:spLocks noChangeArrowheads="1"/>
          </p:cNvSpPr>
          <p:nvPr/>
        </p:nvSpPr>
        <p:spPr bwMode="auto">
          <a:xfrm>
            <a:off x="1009650" y="3703638"/>
            <a:ext cx="982663" cy="712787"/>
          </a:xfrm>
          <a:prstGeom prst="rect">
            <a:avLst/>
          </a:prstGeom>
          <a:noFill/>
          <a:ln>
            <a:noFill/>
          </a:ln>
          <a:effectLst/>
          <a:extLst>
            <a:ext uri="{909E8E84-426E-40DD-AFC4-6F175D3DCCD1}">
              <a14:hiddenFill xmlns:a14="http://schemas.microsoft.com/office/drawing/2010/main">
                <a:solidFill>
                  <a:schemeClr val="bg1">
                    <a:alpha val="50000"/>
                  </a:scheme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spcBef>
                <a:spcPct val="20000"/>
              </a:spcBef>
              <a:buClr>
                <a:srgbClr val="F48B00"/>
              </a:buClr>
              <a:buSzTx/>
            </a:pPr>
            <a:r>
              <a:rPr lang="fr-FR" altLang="fr-FR" sz="1200" b="1"/>
              <a:t>Division </a:t>
            </a:r>
          </a:p>
          <a:p>
            <a:pPr>
              <a:spcBef>
                <a:spcPct val="20000"/>
              </a:spcBef>
              <a:buClr>
                <a:srgbClr val="F48B00"/>
              </a:buClr>
              <a:buSzTx/>
            </a:pPr>
            <a:r>
              <a:rPr lang="fr-FR" altLang="fr-FR" sz="1200" b="1"/>
              <a:t>production</a:t>
            </a:r>
          </a:p>
          <a:p>
            <a:pPr>
              <a:spcBef>
                <a:spcPct val="20000"/>
              </a:spcBef>
              <a:buClr>
                <a:srgbClr val="F48B00"/>
              </a:buClr>
              <a:buSzTx/>
            </a:pPr>
            <a:r>
              <a:rPr lang="fr-FR" altLang="fr-FR" sz="1200" b="1"/>
              <a:t> </a:t>
            </a:r>
            <a:r>
              <a:rPr lang="fr-FR" altLang="fr-FR" sz="1200" b="1">
                <a:solidFill>
                  <a:srgbClr val="FF0000"/>
                </a:solidFill>
              </a:rPr>
              <a:t>1000</a:t>
            </a:r>
          </a:p>
        </p:txBody>
      </p:sp>
      <p:sp>
        <p:nvSpPr>
          <p:cNvPr id="805917" name="Text Box 29"/>
          <p:cNvSpPr txBox="1">
            <a:spLocks noChangeArrowheads="1"/>
          </p:cNvSpPr>
          <p:nvPr/>
        </p:nvSpPr>
        <p:spPr bwMode="auto">
          <a:xfrm>
            <a:off x="5245100" y="5437188"/>
            <a:ext cx="1704975" cy="493712"/>
          </a:xfrm>
          <a:prstGeom prst="rect">
            <a:avLst/>
          </a:prstGeom>
          <a:noFill/>
          <a:ln>
            <a:noFill/>
          </a:ln>
          <a:effectLst/>
          <a:extLst>
            <a:ext uri="{909E8E84-426E-40DD-AFC4-6F175D3DCCD1}">
              <a14:hiddenFill xmlns:a14="http://schemas.microsoft.com/office/drawing/2010/main">
                <a:solidFill>
                  <a:schemeClr val="bg1">
                    <a:alpha val="50000"/>
                  </a:scheme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spcBef>
                <a:spcPct val="20000"/>
              </a:spcBef>
              <a:buClr>
                <a:srgbClr val="F48B00"/>
              </a:buClr>
              <a:buSzTx/>
            </a:pPr>
            <a:r>
              <a:rPr lang="fr-FR" altLang="fr-FR" sz="1200" b="1"/>
              <a:t>Division distribution </a:t>
            </a:r>
          </a:p>
          <a:p>
            <a:pPr>
              <a:spcBef>
                <a:spcPct val="20000"/>
              </a:spcBef>
              <a:buClr>
                <a:srgbClr val="F48B00"/>
              </a:buClr>
              <a:buSzTx/>
            </a:pPr>
            <a:r>
              <a:rPr lang="fr-FR" altLang="fr-FR" sz="1200" b="1">
                <a:solidFill>
                  <a:srgbClr val="FF0000"/>
                </a:solidFill>
              </a:rPr>
              <a:t>1100</a:t>
            </a:r>
          </a:p>
        </p:txBody>
      </p:sp>
      <p:sp>
        <p:nvSpPr>
          <p:cNvPr id="805920" name="Line 32"/>
          <p:cNvSpPr>
            <a:spLocks noChangeShapeType="1"/>
          </p:cNvSpPr>
          <p:nvPr/>
        </p:nvSpPr>
        <p:spPr bwMode="auto">
          <a:xfrm flipH="1" flipV="1">
            <a:off x="5110163" y="3670300"/>
            <a:ext cx="862012" cy="180975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5922" name="Text Box 34"/>
          <p:cNvSpPr txBox="1">
            <a:spLocks noChangeArrowheads="1"/>
          </p:cNvSpPr>
          <p:nvPr/>
        </p:nvSpPr>
        <p:spPr bwMode="auto">
          <a:xfrm>
            <a:off x="6364288" y="1528763"/>
            <a:ext cx="2160587" cy="652462"/>
          </a:xfrm>
          <a:prstGeom prst="rect">
            <a:avLst/>
          </a:prstGeom>
          <a:solidFill>
            <a:srgbClr val="FFFF99"/>
          </a:solidFill>
          <a:ln w="12700">
            <a:solidFill>
              <a:srgbClr val="4F6DCB"/>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buClrTx/>
              <a:buSzTx/>
              <a:buFontTx/>
              <a:buNone/>
            </a:pPr>
            <a:r>
              <a:rPr lang="fr-FR" altLang="fr-FR" sz="1200" b="1">
                <a:solidFill>
                  <a:srgbClr val="FF0000"/>
                </a:solidFill>
              </a:rPr>
              <a:t>En rouge </a:t>
            </a:r>
            <a:r>
              <a:rPr lang="fr-FR" altLang="fr-FR" sz="1200" b="1"/>
              <a:t>: Valeurs par défaut pour paramètres variables</a:t>
            </a:r>
          </a:p>
        </p:txBody>
      </p:sp>
      <p:sp>
        <p:nvSpPr>
          <p:cNvPr id="805923" name="Text Box 35"/>
          <p:cNvSpPr txBox="1">
            <a:spLocks noChangeArrowheads="1"/>
          </p:cNvSpPr>
          <p:nvPr/>
        </p:nvSpPr>
        <p:spPr bwMode="auto">
          <a:xfrm>
            <a:off x="798513" y="2378075"/>
            <a:ext cx="1655762" cy="274638"/>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200" b="1"/>
              <a:t>Secteur d’activité </a:t>
            </a:r>
            <a:r>
              <a:rPr lang="fr-FR" altLang="fr-FR" sz="1200" b="1">
                <a:solidFill>
                  <a:srgbClr val="FF0000"/>
                </a:solidFill>
              </a:rPr>
              <a:t>20</a:t>
            </a:r>
          </a:p>
        </p:txBody>
      </p:sp>
      <p:sp>
        <p:nvSpPr>
          <p:cNvPr id="805924" name="AutoShape 36"/>
          <p:cNvSpPr>
            <a:spLocks noChangeArrowheads="1"/>
          </p:cNvSpPr>
          <p:nvPr/>
        </p:nvSpPr>
        <p:spPr bwMode="auto">
          <a:xfrm>
            <a:off x="2435225" y="3900488"/>
            <a:ext cx="1360488" cy="381000"/>
          </a:xfrm>
          <a:prstGeom prst="cube">
            <a:avLst>
              <a:gd name="adj" fmla="val 73574"/>
            </a:avLst>
          </a:prstGeom>
          <a:solidFill>
            <a:schemeClr val="accent1">
              <a:alpha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5913" name="AutoShape 25"/>
          <p:cNvSpPr>
            <a:spLocks noChangeArrowheads="1"/>
          </p:cNvSpPr>
          <p:nvPr/>
        </p:nvSpPr>
        <p:spPr bwMode="auto">
          <a:xfrm>
            <a:off x="2441575" y="3040063"/>
            <a:ext cx="2057400" cy="1290637"/>
          </a:xfrm>
          <a:prstGeom prst="cube">
            <a:avLst>
              <a:gd name="adj" fmla="val 94736"/>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5919" name="Line 31"/>
          <p:cNvSpPr>
            <a:spLocks noChangeShapeType="1"/>
          </p:cNvSpPr>
          <p:nvPr/>
        </p:nvSpPr>
        <p:spPr bwMode="auto">
          <a:xfrm>
            <a:off x="2005013" y="4046538"/>
            <a:ext cx="990600" cy="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5925" name="Text Box 37"/>
          <p:cNvSpPr txBox="1">
            <a:spLocks noChangeArrowheads="1"/>
          </p:cNvSpPr>
          <p:nvPr/>
        </p:nvSpPr>
        <p:spPr bwMode="auto">
          <a:xfrm>
            <a:off x="3903663" y="5276850"/>
            <a:ext cx="1846262" cy="1150938"/>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buClr>
                <a:srgbClr val="F48B00"/>
              </a:buClr>
              <a:buSzTx/>
            </a:pPr>
            <a:r>
              <a:rPr lang="fr-FR" altLang="fr-FR" sz="1200" b="1"/>
              <a:t>Groupes acheteurs</a:t>
            </a:r>
          </a:p>
          <a:p>
            <a:pPr algn="l">
              <a:spcBef>
                <a:spcPct val="20000"/>
              </a:spcBef>
              <a:buClr>
                <a:srgbClr val="F48B00"/>
              </a:buClr>
              <a:buSzTx/>
              <a:buFont typeface="Wingdings" panose="05000000000000000000" pitchFamily="2" charset="2"/>
              <a:buChar char="l"/>
            </a:pPr>
            <a:r>
              <a:rPr lang="fr-FR" altLang="fr-FR" sz="1200" b="1">
                <a:solidFill>
                  <a:srgbClr val="FF0000"/>
                </a:solidFill>
              </a:rPr>
              <a:t>110</a:t>
            </a:r>
          </a:p>
          <a:p>
            <a:pPr algn="l">
              <a:spcBef>
                <a:spcPct val="20000"/>
              </a:spcBef>
              <a:buClr>
                <a:srgbClr val="F48B00"/>
              </a:buClr>
              <a:buSzTx/>
              <a:buFont typeface="Wingdings" panose="05000000000000000000" pitchFamily="2" charset="2"/>
              <a:buChar char="l"/>
            </a:pPr>
            <a:r>
              <a:rPr lang="fr-FR" altLang="fr-FR" sz="1200" b="1">
                <a:solidFill>
                  <a:srgbClr val="FF0000"/>
                </a:solidFill>
              </a:rPr>
              <a:t>111</a:t>
            </a:r>
          </a:p>
          <a:p>
            <a:pPr algn="l">
              <a:spcBef>
                <a:spcPct val="20000"/>
              </a:spcBef>
              <a:buClr>
                <a:srgbClr val="F48B00"/>
              </a:buClr>
              <a:buSzTx/>
              <a:buFont typeface="Wingdings" panose="05000000000000000000" pitchFamily="2" charset="2"/>
              <a:buChar char="l"/>
            </a:pPr>
            <a:r>
              <a:rPr lang="fr-FR" altLang="fr-FR" sz="1200" b="1">
                <a:solidFill>
                  <a:srgbClr val="FF0000"/>
                </a:solidFill>
              </a:rPr>
              <a:t>112</a:t>
            </a:r>
          </a:p>
          <a:p>
            <a:pPr algn="l">
              <a:spcBef>
                <a:spcPct val="20000"/>
              </a:spcBef>
              <a:buClr>
                <a:srgbClr val="F48B00"/>
              </a:buClr>
              <a:buSzTx/>
              <a:buFont typeface="Wingdings" panose="05000000000000000000" pitchFamily="2" charset="2"/>
              <a:buChar char="l"/>
            </a:pPr>
            <a:r>
              <a:rPr lang="fr-FR" altLang="fr-FR" sz="1200" b="1">
                <a:solidFill>
                  <a:srgbClr val="FF0000"/>
                </a:solidFill>
              </a:rPr>
              <a:t>113</a:t>
            </a:r>
          </a:p>
        </p:txBody>
      </p:sp>
      <p:sp>
        <p:nvSpPr>
          <p:cNvPr id="805906" name="Line 18"/>
          <p:cNvSpPr>
            <a:spLocks noChangeShapeType="1"/>
          </p:cNvSpPr>
          <p:nvPr/>
        </p:nvSpPr>
        <p:spPr bwMode="auto">
          <a:xfrm flipV="1">
            <a:off x="3111500" y="4221163"/>
            <a:ext cx="288925" cy="1127125"/>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5912" name="Line 24"/>
          <p:cNvSpPr>
            <a:spLocks noChangeShapeType="1"/>
          </p:cNvSpPr>
          <p:nvPr/>
        </p:nvSpPr>
        <p:spPr bwMode="auto">
          <a:xfrm>
            <a:off x="2538413" y="2249488"/>
            <a:ext cx="935037" cy="94615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5926" name="Line 38"/>
          <p:cNvSpPr>
            <a:spLocks noChangeShapeType="1"/>
          </p:cNvSpPr>
          <p:nvPr/>
        </p:nvSpPr>
        <p:spPr bwMode="auto">
          <a:xfrm flipV="1">
            <a:off x="4676775" y="4137025"/>
            <a:ext cx="288925" cy="1127125"/>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p:txBody>
          <a:bodyPr/>
          <a:lstStyle/>
          <a:p>
            <a:r>
              <a:rPr lang="fr-FR" altLang="fr-FR"/>
              <a:t>Structure d’entreprise - Ventes</a:t>
            </a:r>
          </a:p>
        </p:txBody>
      </p:sp>
      <p:sp>
        <p:nvSpPr>
          <p:cNvPr id="807939" name="Rectangle 3"/>
          <p:cNvSpPr>
            <a:spLocks noChangeArrowheads="1"/>
          </p:cNvSpPr>
          <p:nvPr/>
        </p:nvSpPr>
        <p:spPr bwMode="auto">
          <a:xfrm>
            <a:off x="215900" y="1114425"/>
            <a:ext cx="2266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800" b="1"/>
              <a:t>Domaine de ventes</a:t>
            </a:r>
          </a:p>
        </p:txBody>
      </p:sp>
      <p:sp>
        <p:nvSpPr>
          <p:cNvPr id="807940" name="AutoShape 4"/>
          <p:cNvSpPr>
            <a:spLocks noChangeArrowheads="1"/>
          </p:cNvSpPr>
          <p:nvPr/>
        </p:nvSpPr>
        <p:spPr bwMode="auto">
          <a:xfrm>
            <a:off x="1158875" y="2689225"/>
            <a:ext cx="6970713" cy="2517775"/>
          </a:xfrm>
          <a:prstGeom prst="cube">
            <a:avLst>
              <a:gd name="adj" fmla="val 96093"/>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7941" name="Text Box 5"/>
          <p:cNvSpPr txBox="1">
            <a:spLocks noChangeArrowheads="1"/>
          </p:cNvSpPr>
          <p:nvPr/>
        </p:nvSpPr>
        <p:spPr bwMode="auto">
          <a:xfrm>
            <a:off x="6861175" y="5754688"/>
            <a:ext cx="811213" cy="274637"/>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200" b="1"/>
              <a:t>Mandant</a:t>
            </a:r>
          </a:p>
        </p:txBody>
      </p:sp>
      <p:sp>
        <p:nvSpPr>
          <p:cNvPr id="807942" name="Line 6"/>
          <p:cNvSpPr>
            <a:spLocks noChangeShapeType="1"/>
          </p:cNvSpPr>
          <p:nvPr/>
        </p:nvSpPr>
        <p:spPr bwMode="auto">
          <a:xfrm flipH="1" flipV="1">
            <a:off x="5975350" y="4641850"/>
            <a:ext cx="1135063" cy="1112838"/>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7943" name="AutoShape 7"/>
          <p:cNvSpPr>
            <a:spLocks noChangeArrowheads="1"/>
          </p:cNvSpPr>
          <p:nvPr/>
        </p:nvSpPr>
        <p:spPr bwMode="auto">
          <a:xfrm>
            <a:off x="1617663" y="2825750"/>
            <a:ext cx="5919787" cy="2052638"/>
          </a:xfrm>
          <a:prstGeom prst="cube">
            <a:avLst>
              <a:gd name="adj" fmla="val 95676"/>
            </a:avLst>
          </a:prstGeom>
          <a:solidFill>
            <a:srgbClr val="9E303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7944" name="Text Box 8"/>
          <p:cNvSpPr txBox="1">
            <a:spLocks noChangeArrowheads="1"/>
          </p:cNvSpPr>
          <p:nvPr/>
        </p:nvSpPr>
        <p:spPr bwMode="auto">
          <a:xfrm>
            <a:off x="7015163" y="4722813"/>
            <a:ext cx="1317625" cy="493712"/>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200" b="1"/>
              <a:t>Périmètre</a:t>
            </a:r>
          </a:p>
          <a:p>
            <a:pPr>
              <a:spcBef>
                <a:spcPct val="20000"/>
              </a:spcBef>
              <a:buClr>
                <a:srgbClr val="F48B00"/>
              </a:buClr>
              <a:buSzTx/>
            </a:pPr>
            <a:r>
              <a:rPr lang="fr-FR" altLang="fr-FR" sz="1200" b="1"/>
              <a:t>analytique </a:t>
            </a:r>
            <a:r>
              <a:rPr lang="fr-FR" altLang="fr-FR" sz="1200" b="1">
                <a:solidFill>
                  <a:srgbClr val="FF0000"/>
                </a:solidFill>
              </a:rPr>
              <a:t>1000</a:t>
            </a:r>
          </a:p>
        </p:txBody>
      </p:sp>
      <p:sp>
        <p:nvSpPr>
          <p:cNvPr id="807945" name="Line 9"/>
          <p:cNvSpPr>
            <a:spLocks noChangeShapeType="1"/>
          </p:cNvSpPr>
          <p:nvPr/>
        </p:nvSpPr>
        <p:spPr bwMode="auto">
          <a:xfrm flipH="1" flipV="1">
            <a:off x="6248400" y="3948113"/>
            <a:ext cx="1030288" cy="84455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7946" name="AutoShape 10"/>
          <p:cNvSpPr>
            <a:spLocks noChangeArrowheads="1"/>
          </p:cNvSpPr>
          <p:nvPr/>
        </p:nvSpPr>
        <p:spPr bwMode="auto">
          <a:xfrm>
            <a:off x="1873250" y="3014663"/>
            <a:ext cx="5030788" cy="1673225"/>
          </a:xfrm>
          <a:prstGeom prst="cube">
            <a:avLst>
              <a:gd name="adj" fmla="val 94023"/>
            </a:avLst>
          </a:prstGeom>
          <a:solidFill>
            <a:schemeClr val="bg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7947" name="Text Box 11"/>
          <p:cNvSpPr txBox="1">
            <a:spLocks noChangeArrowheads="1"/>
          </p:cNvSpPr>
          <p:nvPr/>
        </p:nvSpPr>
        <p:spPr bwMode="auto">
          <a:xfrm>
            <a:off x="798513" y="3011488"/>
            <a:ext cx="1287462" cy="274637"/>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Clr>
                <a:srgbClr val="F48B00"/>
              </a:buClr>
              <a:buSzTx/>
            </a:pPr>
            <a:r>
              <a:rPr lang="fr-FR" altLang="fr-FR" sz="1200" b="1"/>
              <a:t>Société </a:t>
            </a:r>
            <a:r>
              <a:rPr lang="fr-FR" altLang="fr-FR" sz="1200" b="1">
                <a:solidFill>
                  <a:srgbClr val="FF0000"/>
                </a:solidFill>
              </a:rPr>
              <a:t>1000</a:t>
            </a:r>
          </a:p>
        </p:txBody>
      </p:sp>
      <p:sp>
        <p:nvSpPr>
          <p:cNvPr id="807948" name="Line 12"/>
          <p:cNvSpPr>
            <a:spLocks noChangeShapeType="1"/>
          </p:cNvSpPr>
          <p:nvPr/>
        </p:nvSpPr>
        <p:spPr bwMode="auto">
          <a:xfrm>
            <a:off x="1982788" y="3171825"/>
            <a:ext cx="1295400" cy="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7949" name="AutoShape 13"/>
          <p:cNvSpPr>
            <a:spLocks noChangeArrowheads="1"/>
          </p:cNvSpPr>
          <p:nvPr/>
        </p:nvSpPr>
        <p:spPr bwMode="auto">
          <a:xfrm>
            <a:off x="2101850" y="3773488"/>
            <a:ext cx="3657600" cy="730250"/>
          </a:xfrm>
          <a:prstGeom prst="cube">
            <a:avLst>
              <a:gd name="adj" fmla="val 89375"/>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7950" name="Text Box 14"/>
          <p:cNvSpPr txBox="1">
            <a:spLocks noChangeArrowheads="1"/>
          </p:cNvSpPr>
          <p:nvPr/>
        </p:nvSpPr>
        <p:spPr bwMode="auto">
          <a:xfrm>
            <a:off x="525463" y="5578475"/>
            <a:ext cx="1243012" cy="457200"/>
          </a:xfrm>
          <a:prstGeom prst="rect">
            <a:avLst/>
          </a:prstGeom>
          <a:noFill/>
          <a:ln>
            <a:noFill/>
          </a:ln>
          <a:effectLst/>
          <a:extLst>
            <a:ext uri="{909E8E84-426E-40DD-AFC4-6F175D3DCCD1}">
              <a14:hiddenFill xmlns:a14="http://schemas.microsoft.com/office/drawing/2010/main">
                <a:solidFill>
                  <a:schemeClr val="accent2">
                    <a:alpha val="50000"/>
                  </a:scheme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spcBef>
                <a:spcPct val="20000"/>
              </a:spcBef>
              <a:buClr>
                <a:srgbClr val="F48B00"/>
              </a:buClr>
              <a:buSzTx/>
            </a:pPr>
            <a:r>
              <a:rPr lang="fr-FR" altLang="fr-FR" sz="1200" b="1"/>
              <a:t>Orga. d’achats</a:t>
            </a:r>
            <a:br>
              <a:rPr lang="fr-FR" altLang="fr-FR" sz="1200" b="1"/>
            </a:br>
            <a:r>
              <a:rPr lang="fr-FR" altLang="fr-FR" sz="1200" b="1">
                <a:solidFill>
                  <a:srgbClr val="FF0000"/>
                </a:solidFill>
              </a:rPr>
              <a:t>1000</a:t>
            </a:r>
          </a:p>
        </p:txBody>
      </p:sp>
      <p:sp>
        <p:nvSpPr>
          <p:cNvPr id="807951" name="Line 15"/>
          <p:cNvSpPr>
            <a:spLocks noChangeShapeType="1"/>
          </p:cNvSpPr>
          <p:nvPr/>
        </p:nvSpPr>
        <p:spPr bwMode="auto">
          <a:xfrm flipV="1">
            <a:off x="1154113" y="4448175"/>
            <a:ext cx="1587500" cy="109220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7952" name="AutoShape 16"/>
          <p:cNvSpPr>
            <a:spLocks noChangeArrowheads="1"/>
          </p:cNvSpPr>
          <p:nvPr/>
        </p:nvSpPr>
        <p:spPr bwMode="auto">
          <a:xfrm>
            <a:off x="3776663" y="3894138"/>
            <a:ext cx="1704975" cy="381000"/>
          </a:xfrm>
          <a:prstGeom prst="cube">
            <a:avLst>
              <a:gd name="adj" fmla="val 73574"/>
            </a:avLst>
          </a:prstGeom>
          <a:solidFill>
            <a:schemeClr val="accent1">
              <a:alpha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7954" name="AutoShape 18"/>
          <p:cNvSpPr>
            <a:spLocks noChangeArrowheads="1"/>
          </p:cNvSpPr>
          <p:nvPr/>
        </p:nvSpPr>
        <p:spPr bwMode="auto">
          <a:xfrm>
            <a:off x="2863850" y="3011488"/>
            <a:ext cx="3657600" cy="730250"/>
          </a:xfrm>
          <a:prstGeom prst="cube">
            <a:avLst>
              <a:gd name="adj" fmla="val 89375"/>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7955" name="Text Box 19"/>
          <p:cNvSpPr txBox="1">
            <a:spLocks noChangeArrowheads="1"/>
          </p:cNvSpPr>
          <p:nvPr/>
        </p:nvSpPr>
        <p:spPr bwMode="auto">
          <a:xfrm>
            <a:off x="7526338" y="3981450"/>
            <a:ext cx="1112837" cy="676275"/>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spcBef>
                <a:spcPct val="20000"/>
              </a:spcBef>
              <a:buClr>
                <a:srgbClr val="F48B00"/>
              </a:buClr>
              <a:buSzTx/>
            </a:pPr>
            <a:r>
              <a:rPr lang="fr-FR" altLang="fr-FR" sz="1200" b="1"/>
              <a:t>Orga.</a:t>
            </a:r>
          </a:p>
          <a:p>
            <a:pPr>
              <a:spcBef>
                <a:spcPct val="20000"/>
              </a:spcBef>
              <a:buClr>
                <a:srgbClr val="F48B00"/>
              </a:buClr>
              <a:buSzTx/>
            </a:pPr>
            <a:r>
              <a:rPr lang="fr-FR" altLang="fr-FR" sz="1200" b="1"/>
              <a:t>commerciale</a:t>
            </a:r>
            <a:br>
              <a:rPr lang="fr-FR" altLang="fr-FR" sz="1200" b="1"/>
            </a:br>
            <a:r>
              <a:rPr lang="fr-FR" altLang="fr-FR" sz="1200" b="1">
                <a:solidFill>
                  <a:srgbClr val="FF0000"/>
                </a:solidFill>
              </a:rPr>
              <a:t>1000</a:t>
            </a:r>
          </a:p>
        </p:txBody>
      </p:sp>
      <p:sp>
        <p:nvSpPr>
          <p:cNvPr id="807956" name="Line 20"/>
          <p:cNvSpPr>
            <a:spLocks noChangeShapeType="1"/>
          </p:cNvSpPr>
          <p:nvPr/>
        </p:nvSpPr>
        <p:spPr bwMode="auto">
          <a:xfrm flipH="1" flipV="1">
            <a:off x="6289675" y="3073400"/>
            <a:ext cx="1423988" cy="1077913"/>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7957" name="AutoShape 21"/>
          <p:cNvSpPr>
            <a:spLocks noChangeArrowheads="1"/>
          </p:cNvSpPr>
          <p:nvPr/>
        </p:nvSpPr>
        <p:spPr bwMode="auto">
          <a:xfrm>
            <a:off x="3168650" y="3132138"/>
            <a:ext cx="3074988" cy="381000"/>
          </a:xfrm>
          <a:prstGeom prst="cube">
            <a:avLst>
              <a:gd name="adj" fmla="val 73574"/>
            </a:avLst>
          </a:prstGeom>
          <a:solidFill>
            <a:srgbClr val="55763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7958" name="Text Box 22"/>
          <p:cNvSpPr txBox="1">
            <a:spLocks noChangeArrowheads="1"/>
          </p:cNvSpPr>
          <p:nvPr/>
        </p:nvSpPr>
        <p:spPr bwMode="auto">
          <a:xfrm>
            <a:off x="1028700" y="2008188"/>
            <a:ext cx="1655763" cy="274637"/>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200" b="1"/>
              <a:t>Secteur d’activité </a:t>
            </a:r>
            <a:r>
              <a:rPr lang="fr-FR" altLang="fr-FR" sz="1200" b="1">
                <a:solidFill>
                  <a:srgbClr val="FF0000"/>
                </a:solidFill>
              </a:rPr>
              <a:t>10</a:t>
            </a:r>
          </a:p>
        </p:txBody>
      </p:sp>
      <p:sp>
        <p:nvSpPr>
          <p:cNvPr id="807959" name="AutoShape 23"/>
          <p:cNvSpPr>
            <a:spLocks noChangeArrowheads="1"/>
          </p:cNvSpPr>
          <p:nvPr/>
        </p:nvSpPr>
        <p:spPr bwMode="auto">
          <a:xfrm>
            <a:off x="3900488" y="3040063"/>
            <a:ext cx="2057400" cy="1290637"/>
          </a:xfrm>
          <a:prstGeom prst="cube">
            <a:avLst>
              <a:gd name="adj" fmla="val 94620"/>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7960" name="Text Box 24"/>
          <p:cNvSpPr txBox="1">
            <a:spLocks noChangeArrowheads="1"/>
          </p:cNvSpPr>
          <p:nvPr/>
        </p:nvSpPr>
        <p:spPr bwMode="auto">
          <a:xfrm>
            <a:off x="747713" y="3735388"/>
            <a:ext cx="1257300" cy="457200"/>
          </a:xfrm>
          <a:prstGeom prst="rect">
            <a:avLst/>
          </a:prstGeom>
          <a:noFill/>
          <a:ln>
            <a:noFill/>
          </a:ln>
          <a:effectLst/>
          <a:extLst>
            <a:ext uri="{909E8E84-426E-40DD-AFC4-6F175D3DCCD1}">
              <a14:hiddenFill xmlns:a14="http://schemas.microsoft.com/office/drawing/2010/main">
                <a:solidFill>
                  <a:schemeClr val="bg1">
                    <a:alpha val="50000"/>
                  </a:scheme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spcBef>
                <a:spcPct val="20000"/>
              </a:spcBef>
              <a:buClr>
                <a:srgbClr val="F48B00"/>
              </a:buClr>
              <a:buSzTx/>
            </a:pPr>
            <a:r>
              <a:rPr lang="fr-FR" altLang="fr-FR" sz="1200" b="1"/>
              <a:t>Division de prod. </a:t>
            </a:r>
            <a:r>
              <a:rPr lang="fr-FR" altLang="fr-FR" sz="1200" b="1">
                <a:solidFill>
                  <a:srgbClr val="FF0000"/>
                </a:solidFill>
              </a:rPr>
              <a:t>1000</a:t>
            </a:r>
          </a:p>
        </p:txBody>
      </p:sp>
      <p:sp>
        <p:nvSpPr>
          <p:cNvPr id="807961" name="Text Box 25"/>
          <p:cNvSpPr txBox="1">
            <a:spLocks noChangeArrowheads="1"/>
          </p:cNvSpPr>
          <p:nvPr/>
        </p:nvSpPr>
        <p:spPr bwMode="auto">
          <a:xfrm>
            <a:off x="5391150" y="5437188"/>
            <a:ext cx="1404938" cy="493712"/>
          </a:xfrm>
          <a:prstGeom prst="rect">
            <a:avLst/>
          </a:prstGeom>
          <a:noFill/>
          <a:ln>
            <a:noFill/>
          </a:ln>
          <a:effectLst/>
          <a:extLst>
            <a:ext uri="{909E8E84-426E-40DD-AFC4-6F175D3DCCD1}">
              <a14:hiddenFill xmlns:a14="http://schemas.microsoft.com/office/drawing/2010/main">
                <a:solidFill>
                  <a:schemeClr val="bg1">
                    <a:alpha val="50000"/>
                  </a:scheme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spcBef>
                <a:spcPct val="20000"/>
              </a:spcBef>
              <a:buClr>
                <a:srgbClr val="F48B00"/>
              </a:buClr>
              <a:buSzTx/>
            </a:pPr>
            <a:r>
              <a:rPr lang="fr-FR" altLang="fr-FR" sz="1200" b="1"/>
              <a:t>Division de</a:t>
            </a:r>
          </a:p>
          <a:p>
            <a:pPr>
              <a:spcBef>
                <a:spcPct val="20000"/>
              </a:spcBef>
              <a:buClr>
                <a:srgbClr val="F48B00"/>
              </a:buClr>
              <a:buSzTx/>
            </a:pPr>
            <a:r>
              <a:rPr lang="fr-FR" altLang="fr-FR" sz="1200" b="1"/>
              <a:t>distribution </a:t>
            </a:r>
            <a:r>
              <a:rPr lang="fr-FR" altLang="fr-FR" sz="1200" b="1">
                <a:solidFill>
                  <a:srgbClr val="FF0000"/>
                </a:solidFill>
              </a:rPr>
              <a:t>1100</a:t>
            </a:r>
          </a:p>
        </p:txBody>
      </p:sp>
      <p:sp>
        <p:nvSpPr>
          <p:cNvPr id="807962" name="Line 26"/>
          <p:cNvSpPr>
            <a:spLocks noChangeShapeType="1"/>
          </p:cNvSpPr>
          <p:nvPr/>
        </p:nvSpPr>
        <p:spPr bwMode="auto">
          <a:xfrm flipH="1" flipV="1">
            <a:off x="4429125" y="4052888"/>
            <a:ext cx="1543050" cy="1427162"/>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7963" name="Text Box 27"/>
          <p:cNvSpPr txBox="1">
            <a:spLocks noChangeArrowheads="1"/>
          </p:cNvSpPr>
          <p:nvPr/>
        </p:nvSpPr>
        <p:spPr bwMode="auto">
          <a:xfrm>
            <a:off x="6173788" y="1477963"/>
            <a:ext cx="2160587" cy="652462"/>
          </a:xfrm>
          <a:prstGeom prst="rect">
            <a:avLst/>
          </a:prstGeom>
          <a:solidFill>
            <a:srgbClr val="FFFF99"/>
          </a:solidFill>
          <a:ln w="12700">
            <a:solidFill>
              <a:srgbClr val="4F6DCB"/>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buClrTx/>
              <a:buSzTx/>
              <a:buFontTx/>
              <a:buNone/>
            </a:pPr>
            <a:r>
              <a:rPr lang="fr-FR" altLang="fr-FR" sz="1200" b="1">
                <a:solidFill>
                  <a:srgbClr val="FF0000"/>
                </a:solidFill>
              </a:rPr>
              <a:t>En rouge </a:t>
            </a:r>
            <a:r>
              <a:rPr lang="fr-FR" altLang="fr-FR" sz="1200" b="1"/>
              <a:t>: Valeurs par défaut pour paramètres variables</a:t>
            </a:r>
          </a:p>
        </p:txBody>
      </p:sp>
      <p:sp>
        <p:nvSpPr>
          <p:cNvPr id="807964" name="Text Box 28"/>
          <p:cNvSpPr txBox="1">
            <a:spLocks noChangeArrowheads="1"/>
          </p:cNvSpPr>
          <p:nvPr/>
        </p:nvSpPr>
        <p:spPr bwMode="auto">
          <a:xfrm>
            <a:off x="862013" y="2352675"/>
            <a:ext cx="1655762" cy="274638"/>
          </a:xfrm>
          <a:prstGeom prst="rect">
            <a:avLst/>
          </a:prstGeom>
          <a:noFill/>
          <a:ln>
            <a:noFill/>
          </a:ln>
          <a:effectLst/>
          <a:extLst>
            <a:ext uri="{909E8E84-426E-40DD-AFC4-6F175D3DCCD1}">
              <a14:hiddenFill xmlns:a14="http://schemas.microsoft.com/office/drawing/2010/main">
                <a:solidFill>
                  <a:srgbClr val="CCFFFF">
                    <a:alpha val="50000"/>
                  </a:srgbClr>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rgbClr val="F48B00"/>
              </a:buClr>
              <a:buSzTx/>
            </a:pPr>
            <a:r>
              <a:rPr lang="fr-FR" altLang="fr-FR" sz="1200" b="1"/>
              <a:t>Secteur d’activité </a:t>
            </a:r>
            <a:r>
              <a:rPr lang="fr-FR" altLang="fr-FR" sz="1200" b="1">
                <a:solidFill>
                  <a:srgbClr val="FF0000"/>
                </a:solidFill>
              </a:rPr>
              <a:t>20</a:t>
            </a:r>
          </a:p>
        </p:txBody>
      </p:sp>
      <p:sp>
        <p:nvSpPr>
          <p:cNvPr id="807965" name="AutoShape 29"/>
          <p:cNvSpPr>
            <a:spLocks noChangeArrowheads="1"/>
          </p:cNvSpPr>
          <p:nvPr/>
        </p:nvSpPr>
        <p:spPr bwMode="auto">
          <a:xfrm>
            <a:off x="2435225" y="3900488"/>
            <a:ext cx="1360488" cy="381000"/>
          </a:xfrm>
          <a:prstGeom prst="cube">
            <a:avLst>
              <a:gd name="adj" fmla="val 73574"/>
            </a:avLst>
          </a:prstGeom>
          <a:solidFill>
            <a:schemeClr val="accent1">
              <a:alpha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7966" name="AutoShape 30"/>
          <p:cNvSpPr>
            <a:spLocks noChangeArrowheads="1"/>
          </p:cNvSpPr>
          <p:nvPr/>
        </p:nvSpPr>
        <p:spPr bwMode="auto">
          <a:xfrm>
            <a:off x="2441575" y="3040063"/>
            <a:ext cx="2057400" cy="1290637"/>
          </a:xfrm>
          <a:prstGeom prst="cube">
            <a:avLst>
              <a:gd name="adj" fmla="val 94736"/>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244475" indent="-244475"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eaLnBrk="0" hangingPunct="0">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eaLnBrk="0" fontAlgn="base" hangingPunct="0">
              <a:spcBef>
                <a:spcPct val="0"/>
              </a:spcBef>
              <a:spcAft>
                <a:spcPct val="0"/>
              </a:spcAf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algn="ctr" eaLnBrk="1" hangingPunct="1"/>
            <a:endParaRPr lang="en-US" altLang="fr-FR" sz="1600"/>
          </a:p>
        </p:txBody>
      </p:sp>
      <p:sp>
        <p:nvSpPr>
          <p:cNvPr id="807967" name="Line 31"/>
          <p:cNvSpPr>
            <a:spLocks noChangeShapeType="1"/>
          </p:cNvSpPr>
          <p:nvPr/>
        </p:nvSpPr>
        <p:spPr bwMode="auto">
          <a:xfrm>
            <a:off x="2005013" y="4046538"/>
            <a:ext cx="990600" cy="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07970" name="Line 34"/>
          <p:cNvSpPr>
            <a:spLocks noChangeShapeType="1"/>
          </p:cNvSpPr>
          <p:nvPr/>
        </p:nvSpPr>
        <p:spPr bwMode="auto">
          <a:xfrm>
            <a:off x="2538413" y="2249488"/>
            <a:ext cx="935037" cy="946150"/>
          </a:xfrm>
          <a:prstGeom prst="line">
            <a:avLst/>
          </a:prstGeom>
          <a:noFill/>
          <a:ln w="127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r>
              <a:rPr lang="en-US" altLang="fr-FR"/>
              <a:t>© SAP 2008 / Page </a:t>
            </a:r>
            <a:fld id="{F83170BE-D5D3-4297-8D94-00362B49D47F}" type="slidenum">
              <a:rPr lang="en-US" altLang="fr-FR"/>
              <a:pPr/>
              <a:t>6</a:t>
            </a:fld>
            <a:endParaRPr lang="en-US" altLang="fr-FR"/>
          </a:p>
        </p:txBody>
      </p:sp>
      <p:sp>
        <p:nvSpPr>
          <p:cNvPr id="818178" name="Rectangle 2"/>
          <p:cNvSpPr>
            <a:spLocks noGrp="1" noChangeArrowheads="1"/>
          </p:cNvSpPr>
          <p:nvPr>
            <p:ph type="title"/>
          </p:nvPr>
        </p:nvSpPr>
        <p:spPr/>
        <p:txBody>
          <a:bodyPr/>
          <a:lstStyle/>
          <a:p>
            <a:r>
              <a:rPr lang="fr-FR" altLang="fr-FR"/>
              <a:t>Copyright 2008 SAP AG. </a:t>
            </a:r>
            <a:br>
              <a:rPr lang="fr-FR" altLang="fr-FR"/>
            </a:br>
            <a:r>
              <a:rPr lang="fr-FR" altLang="fr-FR"/>
              <a:t>Tous droits réservés</a:t>
            </a:r>
            <a:endParaRPr lang="en-US" altLang="fr-FR"/>
          </a:p>
        </p:txBody>
      </p:sp>
      <p:sp>
        <p:nvSpPr>
          <p:cNvPr id="818179" name="Rectangle 3"/>
          <p:cNvSpPr>
            <a:spLocks noGrp="1" noChangeArrowheads="1"/>
          </p:cNvSpPr>
          <p:nvPr>
            <p:ph type="body" idx="1"/>
          </p:nvPr>
        </p:nvSpPr>
        <p:spPr/>
        <p:txBody>
          <a:bodyPr/>
          <a:lstStyle/>
          <a:p>
            <a:r>
              <a:rPr lang="fr-FR" altLang="fr-FR" sz="800" b="1"/>
              <a:t>Toute représentation ou reproduction, intégrale ou partielle, par quelque procédé que ce soit, faite sans le consentement de SAP AG est illicite. Les informations contenues dans le Copyright peuvent être modifiées sans aucun préavis.</a:t>
            </a:r>
          </a:p>
          <a:p>
            <a:r>
              <a:rPr lang="fr-FR" altLang="fr-FR" sz="800" b="1"/>
              <a:t>Certains progiciels distribués par SAP AG et ses partenaires commerciaux comportent des composantes de logiciel qui sont la propriété industrielle d’autres éditeurs. </a:t>
            </a:r>
          </a:p>
          <a:p>
            <a:r>
              <a:rPr lang="fr-FR" altLang="fr-FR" sz="800" b="1"/>
              <a:t>Microsoft, Windows, Excel, Outlook et PowerPoint sont des marques déposées de Microsoft Corporation.</a:t>
            </a:r>
          </a:p>
          <a:p>
            <a:r>
              <a:rPr lang="fr-FR" altLang="fr-FR" sz="800" b="1"/>
              <a:t>IBM, DB2, DB2 Universal Database, OS/2, Parallel Sysplex, MVS/ESA, AIX, S/390, AS/400, OS/390, OS/400, iSeries, pSeries, xSeries, zSeries, System i, System i5, System p, System p5, System x, System z, System z9, z/OS, AFP, Intelligent Miner, WebSphere, Netfinity, Tivoli, Informix, i5/OS, POWER, POWER5, POWER5+, OpenPower et </a:t>
            </a:r>
            <a:r>
              <a:rPr lang="fr-FR" altLang="fr-FR" sz="800"/>
              <a:t>PowerPC</a:t>
            </a:r>
            <a:r>
              <a:rPr lang="fr-FR" altLang="fr-FR" sz="800" b="1"/>
              <a:t> sont des marques commerciales ou des marques déposées de IBM Corporation.</a:t>
            </a:r>
            <a:endParaRPr lang="fr-FR" altLang="ja-JP" sz="800" b="1"/>
          </a:p>
          <a:p>
            <a:r>
              <a:rPr lang="fr-FR" altLang="ja-JP" sz="800" b="1"/>
              <a:t>Adobe, le logo d'Adobe, Acrobat, PostScript et Reader sont des marques commerciales ou des marques déposées de Adobe Systems Incorporated aux Etats-Unis et/ou dans d'autres pays.</a:t>
            </a:r>
          </a:p>
          <a:p>
            <a:r>
              <a:rPr lang="fr-FR" altLang="ja-JP" sz="800" b="1"/>
              <a:t>ORACLE est une marque déposée de ORACLE Corporation.</a:t>
            </a:r>
          </a:p>
          <a:p>
            <a:r>
              <a:rPr lang="fr-FR" altLang="ja-JP" sz="800" b="1"/>
              <a:t>UNIX, X/Open, OSF/1 et Motif sont des marques déposées de Open Group.</a:t>
            </a:r>
          </a:p>
          <a:p>
            <a:r>
              <a:rPr lang="fr-FR" altLang="ja-JP" sz="800" b="1"/>
              <a:t>Citrix, ICA, Program Neighborhood, MetaFrame, WinFrame, VideoFrame et MultiWin sont des marques commerciales ou des marques déposées de Citrix Systems, Inc.</a:t>
            </a:r>
          </a:p>
          <a:p>
            <a:r>
              <a:rPr lang="fr-FR" altLang="ja-JP" sz="800" b="1"/>
              <a:t>HTML, XML, XHTML et W3C sont des marques commerciales ou des marques déposées de W3C® (World Wide Web Consortium) géré par le Massachussets Institute of Technology.</a:t>
            </a:r>
          </a:p>
          <a:p>
            <a:r>
              <a:rPr lang="fr-FR" altLang="ja-JP" sz="800" b="1"/>
              <a:t>JAVA est une marque déposée de Sun Microsystems, Inc.</a:t>
            </a:r>
          </a:p>
          <a:p>
            <a:r>
              <a:rPr lang="fr-FR" altLang="ja-JP" sz="800" b="1"/>
              <a:t>JAVASCRIPT est une marque déposée de Sun Microsystems, Inc. (utilisation sous licence d’une technologie inventée et mise en œuvre par Netscape).</a:t>
            </a:r>
          </a:p>
          <a:p>
            <a:r>
              <a:rPr lang="fr-FR" altLang="ja-JP" sz="800" b="1"/>
              <a:t>SAP, R/3, xApps, xApp, SAP NetWeaver, Duet, PartnerEdge, ByDesign, SAP Business ByDesign et les autres produits et services SAP mentionnés, ainsi que leurs logos respectifs, sont des marques commerciales ou des marques déposées de SAP AG en Allemagne et dans d’autres pays. Tous les autres noms de produits et de services mentionnés sont des marques commerciales de leurs détenteurs respectifs. Les données contenues dans ce document sont uniquement mentionnées à titre informatif. Les spécifications des produits peuvent varier en fonction du pays.</a:t>
            </a:r>
          </a:p>
          <a:p>
            <a:r>
              <a:rPr lang="fr-FR" altLang="ja-JP" sz="800" b="1"/>
              <a:t>Ces informations sont susceptibles d'être modifiées sans préavis. Elles sont fournies par SAP AG et ses filiales ("SAP Group") uniquement à titre informatif, sans engagement ni garantie d'aucune sorte. SAP Group ne pourra en aucun cas être tenu responsable d'erreurs ou d'omissions relatives à ces informations. Les seules garanties fournies pour les produits et les services SAP Group sont celles énoncées expressément dans les déclarations de garantie accompagnant, le cas échéant, lesdits produits et services. Aucune des informations contenues dans ce document ne saurait être interprétée comme une garantie supplémentaire.</a:t>
            </a:r>
            <a:endParaRPr lang="fr-FR" altLang="fr-FR" sz="800" b="1"/>
          </a:p>
        </p:txBody>
      </p:sp>
    </p:spTree>
  </p:cSld>
  <p:clrMapOvr>
    <a:masterClrMapping/>
  </p:clrMapOvr>
  <p:transition>
    <p:zoom/>
  </p:transition>
  <p:timing>
    <p:tnLst>
      <p:par>
        <p:cTn id="1" dur="indefinite" restart="never" nodeType="tmRoot"/>
      </p:par>
    </p:tnLst>
  </p:timing>
</p:sld>
</file>

<file path=ppt/theme/theme1.xml><?xml version="1.0" encoding="utf-8"?>
<a:theme xmlns:a="http://schemas.openxmlformats.org/drawingml/2006/main" name="SAP_Corporate2007">
  <a:themeElements>
    <a:clrScheme name="SAP_Corporate2007 1">
      <a:dk1>
        <a:srgbClr val="000000"/>
      </a:dk1>
      <a:lt1>
        <a:srgbClr val="FFFFFF"/>
      </a:lt1>
      <a:dk2>
        <a:srgbClr val="44697D"/>
      </a:dk2>
      <a:lt2>
        <a:srgbClr val="CCCCCC"/>
      </a:lt2>
      <a:accent1>
        <a:srgbClr val="F0AB00"/>
      </a:accent1>
      <a:accent2>
        <a:srgbClr val="666666"/>
      </a:accent2>
      <a:accent3>
        <a:srgbClr val="FFFFFF"/>
      </a:accent3>
      <a:accent4>
        <a:srgbClr val="000000"/>
      </a:accent4>
      <a:accent5>
        <a:srgbClr val="F6D2AA"/>
      </a:accent5>
      <a:accent6>
        <a:srgbClr val="5C5C5C"/>
      </a:accent6>
      <a:hlink>
        <a:srgbClr val="04357B"/>
      </a:hlink>
      <a:folHlink>
        <a:srgbClr val="999999"/>
      </a:folHlink>
    </a:clrScheme>
    <a:fontScheme name="SAP_Corporate2007">
      <a:majorFont>
        <a:latin typeface="Arial Black"/>
        <a:ea typeface="Arial Unicode MS"/>
        <a:cs typeface="Arial Unicode MS"/>
      </a:majorFont>
      <a:minorFont>
        <a:latin typeface="Arial"/>
        <a:ea typeface="Arial Unicode MS"/>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bg2"/>
        </a:solidFill>
        <a:ln w="9525" cap="flat" cmpd="sng" algn="ctr">
          <a:solidFill>
            <a:schemeClr val="accent2"/>
          </a:solidFill>
          <a:prstDash val="solid"/>
          <a:round/>
          <a:headEnd type="none" w="med" len="med"/>
          <a:tailEnd type="triangle" w="sm" len="lg"/>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244475" marR="0" indent="-244475" algn="ctr" defTabSz="914400" rtl="0" eaLnBrk="1" fontAlgn="base" latinLnBrk="0" hangingPunct="1">
          <a:lnSpc>
            <a:spcPct val="100000"/>
          </a:lnSpc>
          <a:spcBef>
            <a:spcPct val="0"/>
          </a:spcBef>
          <a:spcAft>
            <a:spcPct val="0"/>
          </a:spcAft>
          <a:buClr>
            <a:schemeClr val="accent1"/>
          </a:buClr>
          <a:buSzPct val="80000"/>
          <a:buFont typeface="Wingdings" panose="05000000000000000000" pitchFamily="2" charset="2"/>
          <a:buNone/>
          <a:tabLst/>
          <a:defRPr kumimoji="0" lang="de-DE"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defRPr>
        </a:defPPr>
      </a:lstStyle>
    </a:spDef>
    <a:lnDef>
      <a:spPr bwMode="auto">
        <a:xfrm>
          <a:off x="0" y="0"/>
          <a:ext cx="1" cy="1"/>
        </a:xfrm>
        <a:custGeom>
          <a:avLst/>
          <a:gdLst/>
          <a:ahLst/>
          <a:cxnLst/>
          <a:rect l="0" t="0" r="0" b="0"/>
          <a:pathLst/>
        </a:custGeom>
        <a:solidFill>
          <a:schemeClr val="bg2"/>
        </a:solidFill>
        <a:ln w="9525" cap="flat" cmpd="sng" algn="ctr">
          <a:solidFill>
            <a:schemeClr val="accent2"/>
          </a:solidFill>
          <a:prstDash val="solid"/>
          <a:round/>
          <a:headEnd type="none" w="med" len="med"/>
          <a:tailEnd type="triangle" w="sm" len="lg"/>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244475" marR="0" indent="-244475" algn="ctr" defTabSz="914400" rtl="0" eaLnBrk="1" fontAlgn="base" latinLnBrk="0" hangingPunct="1">
          <a:lnSpc>
            <a:spcPct val="100000"/>
          </a:lnSpc>
          <a:spcBef>
            <a:spcPct val="0"/>
          </a:spcBef>
          <a:spcAft>
            <a:spcPct val="0"/>
          </a:spcAft>
          <a:buClr>
            <a:schemeClr val="accent1"/>
          </a:buClr>
          <a:buSzPct val="80000"/>
          <a:buFont typeface="Wingdings" panose="05000000000000000000" pitchFamily="2" charset="2"/>
          <a:buNone/>
          <a:tabLst/>
          <a:defRPr kumimoji="0" lang="de-DE"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defRPr>
        </a:defPPr>
      </a:lstStyle>
    </a:lnDef>
  </a:objectDefaults>
  <a:extraClrSchemeLst>
    <a:extraClrScheme>
      <a:clrScheme name="SAP_Corporate2007 1">
        <a:dk1>
          <a:srgbClr val="000000"/>
        </a:dk1>
        <a:lt1>
          <a:srgbClr val="FFFFFF"/>
        </a:lt1>
        <a:dk2>
          <a:srgbClr val="44697D"/>
        </a:dk2>
        <a:lt2>
          <a:srgbClr val="CCCCCC"/>
        </a:lt2>
        <a:accent1>
          <a:srgbClr val="F0AB00"/>
        </a:accent1>
        <a:accent2>
          <a:srgbClr val="666666"/>
        </a:accent2>
        <a:accent3>
          <a:srgbClr val="FFFFFF"/>
        </a:accent3>
        <a:accent4>
          <a:srgbClr val="000000"/>
        </a:accent4>
        <a:accent5>
          <a:srgbClr val="F6D2AA"/>
        </a:accent5>
        <a:accent6>
          <a:srgbClr val="5C5C5C"/>
        </a:accent6>
        <a:hlink>
          <a:srgbClr val="04357B"/>
        </a:hlink>
        <a:folHlink>
          <a:srgbClr val="9999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AP Corporate 2007 ">
  <a:themeElements>
    <a:clrScheme name="SAP Corporate 2007  1">
      <a:dk1>
        <a:srgbClr val="000000"/>
      </a:dk1>
      <a:lt1>
        <a:srgbClr val="FFFFFF"/>
      </a:lt1>
      <a:dk2>
        <a:srgbClr val="44697D"/>
      </a:dk2>
      <a:lt2>
        <a:srgbClr val="CCCCCC"/>
      </a:lt2>
      <a:accent1>
        <a:srgbClr val="F0AB00"/>
      </a:accent1>
      <a:accent2>
        <a:srgbClr val="666666"/>
      </a:accent2>
      <a:accent3>
        <a:srgbClr val="FFFFFF"/>
      </a:accent3>
      <a:accent4>
        <a:srgbClr val="000000"/>
      </a:accent4>
      <a:accent5>
        <a:srgbClr val="F6D2AA"/>
      </a:accent5>
      <a:accent6>
        <a:srgbClr val="5C5C5C"/>
      </a:accent6>
      <a:hlink>
        <a:srgbClr val="04357B"/>
      </a:hlink>
      <a:folHlink>
        <a:srgbClr val="999999"/>
      </a:folHlink>
    </a:clrScheme>
    <a:fontScheme name="SAP Corporate 2007 ">
      <a:majorFont>
        <a:latin typeface="Arial Black"/>
        <a:ea typeface="Arial Unicode MS"/>
        <a:cs typeface="Arial Unicode MS"/>
      </a:majorFont>
      <a:minorFont>
        <a:latin typeface="Arial"/>
        <a:ea typeface="Arial Unicode MS"/>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bg2"/>
        </a:solidFill>
        <a:ln w="9525" cap="flat" cmpd="sng" algn="ctr">
          <a:solidFill>
            <a:schemeClr val="accent2"/>
          </a:solidFill>
          <a:prstDash val="solid"/>
          <a:round/>
          <a:headEnd type="none" w="med" len="med"/>
          <a:tailEnd type="triangle" w="sm" len="lg"/>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244475" marR="0" indent="-244475" algn="ctr" defTabSz="914400" rtl="0" eaLnBrk="1" fontAlgn="base" latinLnBrk="0" hangingPunct="1">
          <a:lnSpc>
            <a:spcPct val="100000"/>
          </a:lnSpc>
          <a:spcBef>
            <a:spcPct val="0"/>
          </a:spcBef>
          <a:spcAft>
            <a:spcPct val="0"/>
          </a:spcAft>
          <a:buClr>
            <a:schemeClr val="accent1"/>
          </a:buClr>
          <a:buSzPct val="80000"/>
          <a:buFont typeface="Wingdings" panose="05000000000000000000" pitchFamily="2" charset="2"/>
          <a:buNone/>
          <a:tabLst/>
          <a:defRPr kumimoji="0" lang="de-DE"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defRPr>
        </a:defPPr>
      </a:lstStyle>
    </a:spDef>
    <a:lnDef>
      <a:spPr bwMode="auto">
        <a:xfrm>
          <a:off x="0" y="0"/>
          <a:ext cx="1" cy="1"/>
        </a:xfrm>
        <a:custGeom>
          <a:avLst/>
          <a:gdLst/>
          <a:ahLst/>
          <a:cxnLst/>
          <a:rect l="0" t="0" r="0" b="0"/>
          <a:pathLst/>
        </a:custGeom>
        <a:solidFill>
          <a:schemeClr val="bg2"/>
        </a:solidFill>
        <a:ln w="9525" cap="flat" cmpd="sng" algn="ctr">
          <a:solidFill>
            <a:schemeClr val="accent2"/>
          </a:solidFill>
          <a:prstDash val="solid"/>
          <a:round/>
          <a:headEnd type="none" w="med" len="med"/>
          <a:tailEnd type="triangle" w="sm" len="lg"/>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244475" marR="0" indent="-244475" algn="ctr" defTabSz="914400" rtl="0" eaLnBrk="1" fontAlgn="base" latinLnBrk="0" hangingPunct="1">
          <a:lnSpc>
            <a:spcPct val="100000"/>
          </a:lnSpc>
          <a:spcBef>
            <a:spcPct val="0"/>
          </a:spcBef>
          <a:spcAft>
            <a:spcPct val="0"/>
          </a:spcAft>
          <a:buClr>
            <a:schemeClr val="accent1"/>
          </a:buClr>
          <a:buSzPct val="80000"/>
          <a:buFont typeface="Wingdings" panose="05000000000000000000" pitchFamily="2" charset="2"/>
          <a:buNone/>
          <a:tabLst/>
          <a:defRPr kumimoji="0" lang="de-DE" altLang="fr-FR" sz="1600" b="0" i="0" u="none" strike="noStrike" cap="none" normalizeH="0" baseline="0" smtClean="0">
            <a:ln>
              <a:noFill/>
            </a:ln>
            <a:solidFill>
              <a:schemeClr val="tx1"/>
            </a:solidFill>
            <a:effectLst/>
            <a:latin typeface="Arial" panose="020B0604020202020204" pitchFamily="34" charset="0"/>
            <a:ea typeface="Arial Unicode MS" panose="020B0604020202020204" pitchFamily="34" charset="-128"/>
            <a:cs typeface="Arial Unicode MS" panose="020B0604020202020204" pitchFamily="34" charset="-128"/>
          </a:defRPr>
        </a:defPPr>
      </a:lstStyle>
    </a:lnDef>
  </a:objectDefaults>
  <a:extraClrSchemeLst>
    <a:extraClrScheme>
      <a:clrScheme name="SAP Corporate 2007  1">
        <a:dk1>
          <a:srgbClr val="000000"/>
        </a:dk1>
        <a:lt1>
          <a:srgbClr val="FFFFFF"/>
        </a:lt1>
        <a:dk2>
          <a:srgbClr val="44697D"/>
        </a:dk2>
        <a:lt2>
          <a:srgbClr val="CCCCCC"/>
        </a:lt2>
        <a:accent1>
          <a:srgbClr val="F0AB00"/>
        </a:accent1>
        <a:accent2>
          <a:srgbClr val="666666"/>
        </a:accent2>
        <a:accent3>
          <a:srgbClr val="FFFFFF"/>
        </a:accent3>
        <a:accent4>
          <a:srgbClr val="000000"/>
        </a:accent4>
        <a:accent5>
          <a:srgbClr val="F6D2AA"/>
        </a:accent5>
        <a:accent6>
          <a:srgbClr val="5C5C5C"/>
        </a:accent6>
        <a:hlink>
          <a:srgbClr val="04357B"/>
        </a:hlink>
        <a:folHlink>
          <a:srgbClr val="9999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
      <a:dk1>
        <a:srgbClr val="000000"/>
      </a:dk1>
      <a:lt1>
        <a:srgbClr val="FFFFFF"/>
      </a:lt1>
      <a:dk2>
        <a:srgbClr val="44697D"/>
      </a:dk2>
      <a:lt2>
        <a:srgbClr val="CCCCCC"/>
      </a:lt2>
      <a:accent1>
        <a:srgbClr val="F0AB00"/>
      </a:accent1>
      <a:accent2>
        <a:srgbClr val="666666"/>
      </a:accent2>
      <a:accent3>
        <a:srgbClr val="FFFFFF"/>
      </a:accent3>
      <a:accent4>
        <a:srgbClr val="000000"/>
      </a:accent4>
      <a:accent5>
        <a:srgbClr val="F6D2AA"/>
      </a:accent5>
      <a:accent6>
        <a:srgbClr val="5C5C5C"/>
      </a:accent6>
      <a:hlink>
        <a:srgbClr val="04357B"/>
      </a:hlink>
      <a:folHlink>
        <a:srgbClr val="99999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SAP_Corporate2007</Template>
  <TotalTime>0</TotalTime>
  <Words>836</Words>
  <Application>Microsoft Office PowerPoint</Application>
  <PresentationFormat>Affichage à l'écran (4:3)</PresentationFormat>
  <Paragraphs>174</Paragraphs>
  <Slides>6</Slides>
  <Notes>6</Notes>
  <HiddenSlides>1</HiddenSlides>
  <MMClips>0</MMClips>
  <ScaleCrop>false</ScaleCrop>
  <HeadingPairs>
    <vt:vector size="6" baseType="variant">
      <vt:variant>
        <vt:lpstr>Polices utilisées</vt:lpstr>
      </vt:variant>
      <vt:variant>
        <vt:i4>7</vt:i4>
      </vt:variant>
      <vt:variant>
        <vt:lpstr>Thème</vt:lpstr>
      </vt:variant>
      <vt:variant>
        <vt:i4>2</vt:i4>
      </vt:variant>
      <vt:variant>
        <vt:lpstr>Titres des diapositives</vt:lpstr>
      </vt:variant>
      <vt:variant>
        <vt:i4>6</vt:i4>
      </vt:variant>
    </vt:vector>
  </HeadingPairs>
  <TitlesOfParts>
    <vt:vector size="15" baseType="lpstr">
      <vt:lpstr>Arial</vt:lpstr>
      <vt:lpstr>Arial Unicode MS</vt:lpstr>
      <vt:lpstr>Arial Black</vt:lpstr>
      <vt:lpstr>Wingdings</vt:lpstr>
      <vt:lpstr>Times New Roman</vt:lpstr>
      <vt:lpstr>SimSun</vt:lpstr>
      <vt:lpstr>MS PGothic</vt:lpstr>
      <vt:lpstr>SAP_Corporate2007</vt:lpstr>
      <vt:lpstr>SAP Corporate 2007 </vt:lpstr>
      <vt:lpstr>Structure d’entreprise Synthèse</vt:lpstr>
      <vt:lpstr>Structure d’entreprise  Baseline Package</vt:lpstr>
      <vt:lpstr>Structure d’entreprise - Comptabilité</vt:lpstr>
      <vt:lpstr>Structure d’entreprise - Logistique</vt:lpstr>
      <vt:lpstr>Structure d’entreprise - Ventes</vt:lpstr>
      <vt:lpstr>Copyright 2008 SAP AG.  Tous droits réservés</vt:lpstr>
    </vt:vector>
  </TitlesOfParts>
  <Company>SAP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 This is the subtitle</dc:title>
  <dc:creator>d020387</dc:creator>
  <cp:lastModifiedBy>Quesnot, Mickael</cp:lastModifiedBy>
  <cp:revision>36</cp:revision>
  <cp:lastPrinted>2007-06-14T07:13:14Z</cp:lastPrinted>
  <dcterms:created xsi:type="dcterms:W3CDTF">2007-10-25T07:14:32Z</dcterms:created>
  <dcterms:modified xsi:type="dcterms:W3CDTF">2015-10-20T07:22:29Z</dcterms:modified>
</cp:coreProperties>
</file>