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886" r:id="rId2"/>
  </p:sldMasterIdLst>
  <p:notesMasterIdLst>
    <p:notesMasterId r:id="rId28"/>
  </p:notesMasterIdLst>
  <p:sldIdLst>
    <p:sldId id="256" r:id="rId3"/>
    <p:sldId id="263"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62" r:id="rId26"/>
    <p:sldId id="266"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5620"/>
    <p:restoredTop sz="94660"/>
  </p:normalViewPr>
  <p:slideViewPr>
    <p:cSldViewPr>
      <p:cViewPr varScale="1">
        <p:scale>
          <a:sx n="67" d="100"/>
          <a:sy n="67" d="100"/>
        </p:scale>
        <p:origin x="1600"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1FC52524-3906-4955-82E5-39EC0FBC42AE}" type="datetimeFigureOut">
              <a:rPr lang="en-US"/>
              <a:pPr>
                <a:defRPr/>
              </a:pPr>
              <a:t>10/14/2018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6C6F9A01-2DC6-4B94-B417-0DAC23BACF04}" type="slidenum">
              <a:rPr lang="en-US"/>
              <a:pPr>
                <a:defRPr/>
              </a:pPr>
              <a:t>‹#›</a:t>
            </a:fld>
            <a:endParaRPr lang="en-US"/>
          </a:p>
        </p:txBody>
      </p:sp>
    </p:spTree>
    <p:extLst>
      <p:ext uri="{BB962C8B-B14F-4D97-AF65-F5344CB8AC3E}">
        <p14:creationId xmlns:p14="http://schemas.microsoft.com/office/powerpoint/2010/main" val="35829460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altLang="fr-FR"/>
          </a:p>
        </p:txBody>
      </p:sp>
      <p:sp>
        <p:nvSpPr>
          <p:cNvPr id="215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802B5FD-92A7-4C85-9D1A-82017566081E}" type="slidenum">
              <a:rPr lang="de-DE" smtClean="0">
                <a:latin typeface="Arial" pitchFamily="34" charset="0"/>
              </a:rPr>
              <a:pPr fontAlgn="base">
                <a:spcBef>
                  <a:spcPct val="0"/>
                </a:spcBef>
                <a:spcAft>
                  <a:spcPct val="0"/>
                </a:spcAft>
                <a:defRPr/>
              </a:pPr>
              <a:t>1</a:t>
            </a:fld>
            <a:endParaRPr lang="de-DE">
              <a:latin typeface="Arial" pitchFamily="34" charset="0"/>
            </a:endParaRPr>
          </a:p>
        </p:txBody>
      </p:sp>
    </p:spTree>
    <p:extLst>
      <p:ext uri="{BB962C8B-B14F-4D97-AF65-F5344CB8AC3E}">
        <p14:creationId xmlns:p14="http://schemas.microsoft.com/office/powerpoint/2010/main" val="2626514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a:defRPr/>
            </a:pPr>
            <a:fld id="{CA1BE8E9-7BE6-4049-83A7-45FCCB5DF123}" type="slidenum">
              <a:rPr lang="de-DE" smtClean="0"/>
              <a:pPr>
                <a:defRPr/>
              </a:pPr>
              <a:t>24</a:t>
            </a:fld>
            <a:endParaRPr lang="de-DE" dirty="0"/>
          </a:p>
        </p:txBody>
      </p:sp>
      <p:sp>
        <p:nvSpPr>
          <p:cNvPr id="23555" name="Slide Image Placeholder 14"/>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Notes Placeholder 15"/>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fr-FR"/>
          </a:p>
        </p:txBody>
      </p:sp>
    </p:spTree>
    <p:extLst>
      <p:ext uri="{BB962C8B-B14F-4D97-AF65-F5344CB8AC3E}">
        <p14:creationId xmlns:p14="http://schemas.microsoft.com/office/powerpoint/2010/main" val="3823319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hyperlink" Target="http://www.sharesap,com/"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 short title with picture">
    <p:bg bwMode="gray">
      <p:bgPr>
        <a:solidFill>
          <a:schemeClr val="accent1"/>
        </a:solidFill>
        <a:effectLst/>
      </p:bgPr>
    </p:bg>
    <p:spTree>
      <p:nvGrpSpPr>
        <p:cNvPr id="1" name=""/>
        <p:cNvGrpSpPr/>
        <p:nvPr/>
      </p:nvGrpSpPr>
      <p:grpSpPr>
        <a:xfrm>
          <a:off x="0" y="0"/>
          <a:ext cx="0" cy="0"/>
          <a:chOff x="0" y="0"/>
          <a:chExt cx="0" cy="0"/>
        </a:xfrm>
      </p:grpSpPr>
      <p:grpSp>
        <p:nvGrpSpPr>
          <p:cNvPr id="4" name="Group 8"/>
          <p:cNvGrpSpPr>
            <a:grpSpLocks/>
          </p:cNvGrpSpPr>
          <p:nvPr/>
        </p:nvGrpSpPr>
        <p:grpSpPr bwMode="auto">
          <a:xfrm>
            <a:off x="323850" y="0"/>
            <a:ext cx="8496300" cy="2143125"/>
            <a:chOff x="324000" y="-1"/>
            <a:chExt cx="8496000" cy="2143125"/>
          </a:xfrm>
        </p:grpSpPr>
        <p:sp>
          <p:nvSpPr>
            <p:cNvPr id="5" name="Rectangle 10"/>
            <p:cNvSpPr>
              <a:spLocks noChangeArrowheads="1"/>
            </p:cNvSpPr>
            <p:nvPr userDrawn="1"/>
          </p:nvSpPr>
          <p:spPr bwMode="gray">
            <a:xfrm>
              <a:off x="324000" y="-1"/>
              <a:ext cx="8496000" cy="2143125"/>
            </a:xfrm>
            <a:prstGeom prst="rect">
              <a:avLst/>
            </a:prstGeom>
            <a:solidFill>
              <a:schemeClr val="tx1">
                <a:alpha val="74901"/>
              </a:schemeClr>
            </a:solidFill>
            <a:ln>
              <a:noFill/>
            </a:ln>
            <a:extLst>
              <a:ext uri="{91240B29-F687-4F45-9708-019B960494DF}">
                <a14:hiddenLine xmlns:a14="http://schemas.microsoft.com/office/drawing/2010/main" w="6350"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a:ea typeface="Arial Unicode MS" pitchFamily="34" charset="-128"/>
                <a:cs typeface="Arial Unicode MS" pitchFamily="34" charset="-128"/>
              </a:endParaRPr>
            </a:p>
          </p:txBody>
        </p:sp>
        <p:sp>
          <p:nvSpPr>
            <p:cNvPr id="7" name="Rectangle 12"/>
            <p:cNvSpPr>
              <a:spLocks noChangeArrowheads="1"/>
            </p:cNvSpPr>
            <p:nvPr userDrawn="1"/>
          </p:nvSpPr>
          <p:spPr bwMode="gray">
            <a:xfrm>
              <a:off x="324000" y="-1"/>
              <a:ext cx="8496000" cy="161925"/>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sz="1600">
                <a:ea typeface="Arial Unicode MS" pitchFamily="34" charset="-128"/>
                <a:cs typeface="Arial Unicode MS" pitchFamily="34" charset="-128"/>
              </a:endParaRPr>
            </a:p>
          </p:txBody>
        </p:sp>
      </p:grpSp>
      <p:sp>
        <p:nvSpPr>
          <p:cNvPr id="2" name="Title 1"/>
          <p:cNvSpPr>
            <a:spLocks noGrp="1"/>
          </p:cNvSpPr>
          <p:nvPr>
            <p:ph type="ctrTitle"/>
          </p:nvPr>
        </p:nvSpPr>
        <p:spPr bwMode="gray">
          <a:xfrm>
            <a:off x="414000" y="324000"/>
            <a:ext cx="8280000" cy="738664"/>
          </a:xfrm>
        </p:spPr>
        <p:txBody>
          <a:bodyPr>
            <a:normAutofit/>
          </a:bodyPr>
          <a:lstStyle>
            <a:lvl1pPr>
              <a:defRPr sz="4800">
                <a:solidFill>
                  <a:sysClr val="windowText" lastClr="000000"/>
                </a:solidFill>
                <a:latin typeface="+mj-lt"/>
              </a:defRPr>
            </a:lvl1pPr>
          </a:lstStyle>
          <a:p>
            <a:r>
              <a:rPr lang="en-US" noProof="0"/>
              <a:t>Click to edit Master title style</a:t>
            </a:r>
            <a:endParaRPr lang="de-DE" dirty="0"/>
          </a:p>
        </p:txBody>
      </p:sp>
      <p:sp>
        <p:nvSpPr>
          <p:cNvPr id="3" name="Subtitle 2"/>
          <p:cNvSpPr>
            <a:spLocks noGrp="1"/>
          </p:cNvSpPr>
          <p:nvPr>
            <p:ph type="subTitle" idx="1"/>
          </p:nvPr>
        </p:nvSpPr>
        <p:spPr bwMode="gray">
          <a:xfrm>
            <a:off x="414000" y="1499870"/>
            <a:ext cx="8280000" cy="49244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20070906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en-US" noProof="0"/>
              <a:t>Click to edit Master title style</a:t>
            </a:r>
            <a:endParaRPr lang="de-DE" dirty="0"/>
          </a:p>
        </p:txBody>
      </p:sp>
    </p:spTree>
    <p:extLst>
      <p:ext uri="{BB962C8B-B14F-4D97-AF65-F5344CB8AC3E}">
        <p14:creationId xmlns:p14="http://schemas.microsoft.com/office/powerpoint/2010/main" val="3271276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Subtitle only">
    <p:spTree>
      <p:nvGrpSpPr>
        <p:cNvPr id="1" name=""/>
        <p:cNvGrpSpPr/>
        <p:nvPr/>
      </p:nvGrpSpPr>
      <p:grpSpPr>
        <a:xfrm>
          <a:off x="0" y="0"/>
          <a:ext cx="0" cy="0"/>
          <a:chOff x="0" y="0"/>
          <a:chExt cx="0" cy="0"/>
        </a:xfrm>
      </p:grpSpPr>
      <p:sp>
        <p:nvSpPr>
          <p:cNvPr id="2" name="Title 1"/>
          <p:cNvSpPr>
            <a:spLocks noGrp="1"/>
          </p:cNvSpPr>
          <p:nvPr>
            <p:ph type="title"/>
          </p:nvPr>
        </p:nvSpPr>
        <p:spPr>
          <a:xfrm>
            <a:off x="324000" y="324000"/>
            <a:ext cx="8496000" cy="380850"/>
          </a:xfrm>
        </p:spPr>
        <p:txBody>
          <a:bodyPr/>
          <a:lstStyle>
            <a:lvl1pPr>
              <a:defRPr/>
            </a:lvl1pPr>
          </a:lstStyle>
          <a:p>
            <a:r>
              <a:rPr lang="en-US"/>
              <a:t>Click to edit Master title style</a:t>
            </a:r>
            <a:endParaRPr lang="en-US" dirty="0"/>
          </a:p>
        </p:txBody>
      </p:sp>
      <p:sp>
        <p:nvSpPr>
          <p:cNvPr id="3" name="Subtitle 2"/>
          <p:cNvSpPr>
            <a:spLocks noGrp="1"/>
          </p:cNvSpPr>
          <p:nvPr>
            <p:ph type="subTitle" idx="1"/>
          </p:nvPr>
        </p:nvSpPr>
        <p:spPr bwMode="gray">
          <a:xfrm>
            <a:off x="328274" y="762000"/>
            <a:ext cx="8491875" cy="333375"/>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10224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US" dirty="0"/>
          </a:p>
        </p:txBody>
      </p:sp>
      <p:sp>
        <p:nvSpPr>
          <p:cNvPr id="4" name="Text Placeholder 3"/>
          <p:cNvSpPr>
            <a:spLocks noGrp="1"/>
          </p:cNvSpPr>
          <p:nvPr>
            <p:ph type="body" sz="quarter" idx="10"/>
          </p:nvPr>
        </p:nvSpPr>
        <p:spPr>
          <a:xfrm>
            <a:off x="324000" y="1690687"/>
            <a:ext cx="8494713" cy="4391026"/>
          </a:xfrm>
        </p:spPr>
        <p:txBody>
          <a:bodyPr/>
          <a:lstStyle>
            <a:lvl1pPr>
              <a:defRPr/>
            </a:lvl1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dirty="0"/>
          </a:p>
        </p:txBody>
      </p:sp>
    </p:spTree>
    <p:extLst>
      <p:ext uri="{BB962C8B-B14F-4D97-AF65-F5344CB8AC3E}">
        <p14:creationId xmlns:p14="http://schemas.microsoft.com/office/powerpoint/2010/main" val="7579929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US" dirty="0"/>
          </a:p>
        </p:txBody>
      </p:sp>
      <p:sp>
        <p:nvSpPr>
          <p:cNvPr id="4" name="Text Placeholder 3"/>
          <p:cNvSpPr>
            <a:spLocks noGrp="1"/>
          </p:cNvSpPr>
          <p:nvPr>
            <p:ph type="body" sz="quarter" idx="10"/>
          </p:nvPr>
        </p:nvSpPr>
        <p:spPr>
          <a:xfrm>
            <a:off x="324000" y="1691999"/>
            <a:ext cx="4165200" cy="4392000"/>
          </a:xfrm>
        </p:spPr>
        <p:txBody>
          <a:bodyPr/>
          <a:lstStyle>
            <a:lvl1pPr>
              <a:defRPr/>
            </a:lvl1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dirty="0"/>
          </a:p>
        </p:txBody>
      </p:sp>
      <p:sp>
        <p:nvSpPr>
          <p:cNvPr id="5" name="Text Placeholder 3"/>
          <p:cNvSpPr>
            <a:spLocks noGrp="1"/>
          </p:cNvSpPr>
          <p:nvPr>
            <p:ph type="body" sz="quarter" idx="11"/>
          </p:nvPr>
        </p:nvSpPr>
        <p:spPr>
          <a:xfrm>
            <a:off x="4654800" y="1691999"/>
            <a:ext cx="4165200" cy="4392000"/>
          </a:xfrm>
        </p:spPr>
        <p:txBody>
          <a:bodyPr/>
          <a:lstStyle>
            <a:lvl1pPr>
              <a:defRPr/>
            </a:lvl1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dirty="0"/>
          </a:p>
        </p:txBody>
      </p:sp>
    </p:spTree>
    <p:extLst>
      <p:ext uri="{BB962C8B-B14F-4D97-AF65-F5344CB8AC3E}">
        <p14:creationId xmlns:p14="http://schemas.microsoft.com/office/powerpoint/2010/main" val="36369110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en-US" noProof="0"/>
              <a:t>Click to edit Master title style</a:t>
            </a:r>
            <a:endParaRPr lang="de-DE" dirty="0"/>
          </a:p>
        </p:txBody>
      </p:sp>
      <p:sp>
        <p:nvSpPr>
          <p:cNvPr id="5" name="Picture Placeholder 4"/>
          <p:cNvSpPr>
            <a:spLocks noGrp="1"/>
          </p:cNvSpPr>
          <p:nvPr>
            <p:ph type="pic" sz="quarter" idx="10"/>
          </p:nvPr>
        </p:nvSpPr>
        <p:spPr bwMode="gray">
          <a:xfrm>
            <a:off x="5745600" y="1690687"/>
            <a:ext cx="3078000" cy="4391025"/>
          </a:xfrm>
          <a:solidFill>
            <a:schemeClr val="bg1">
              <a:lumMod val="95000"/>
            </a:schemeClr>
          </a:solidFill>
        </p:spPr>
        <p:txBody>
          <a:bodyPr tIns="1296000" rtlCol="0">
            <a:normAutofit/>
          </a:bodyPr>
          <a:lstStyle>
            <a:lvl1pPr algn="ctr">
              <a:defRPr b="0"/>
            </a:lvl1pPr>
          </a:lstStyle>
          <a:p>
            <a:pPr lvl="0"/>
            <a:r>
              <a:rPr lang="en-US" noProof="0"/>
              <a:t>Click icon to add picture</a:t>
            </a:r>
            <a:endParaRPr lang="de-DE" noProof="0" dirty="0"/>
          </a:p>
        </p:txBody>
      </p:sp>
      <p:sp>
        <p:nvSpPr>
          <p:cNvPr id="7" name="Text Placeholder 6"/>
          <p:cNvSpPr>
            <a:spLocks noGrp="1"/>
          </p:cNvSpPr>
          <p:nvPr>
            <p:ph type="body" sz="quarter" idx="11"/>
          </p:nvPr>
        </p:nvSpPr>
        <p:spPr bwMode="gray">
          <a:xfrm>
            <a:off x="324000" y="1690687"/>
            <a:ext cx="5238000" cy="4391025"/>
          </a:xfrm>
        </p:spPr>
        <p:txBody>
          <a:bodyPr/>
          <a:lstStyle>
            <a:lvl1pPr>
              <a:defRPr/>
            </a:lvl1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de-DE" dirty="0"/>
          </a:p>
        </p:txBody>
      </p:sp>
    </p:spTree>
    <p:extLst>
      <p:ext uri="{BB962C8B-B14F-4D97-AF65-F5344CB8AC3E}">
        <p14:creationId xmlns:p14="http://schemas.microsoft.com/office/powerpoint/2010/main" val="15342781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en-US" noProof="0"/>
              <a:t>Click to edit Master title style</a:t>
            </a:r>
            <a:endParaRPr lang="de-DE" dirty="0"/>
          </a:p>
        </p:txBody>
      </p:sp>
      <p:sp>
        <p:nvSpPr>
          <p:cNvPr id="5" name="Picture Placeholder 4"/>
          <p:cNvSpPr>
            <a:spLocks noGrp="1"/>
          </p:cNvSpPr>
          <p:nvPr>
            <p:ph type="pic" sz="quarter" idx="10"/>
          </p:nvPr>
        </p:nvSpPr>
        <p:spPr bwMode="gray">
          <a:xfrm>
            <a:off x="4654800" y="1692000"/>
            <a:ext cx="4165200" cy="4392000"/>
          </a:xfrm>
          <a:solidFill>
            <a:schemeClr val="bg1">
              <a:lumMod val="95000"/>
            </a:schemeClr>
          </a:solidFill>
        </p:spPr>
        <p:txBody>
          <a:bodyPr tIns="1296000" rtlCol="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pPr lvl="0"/>
            <a:r>
              <a:rPr lang="en-US" noProof="0"/>
              <a:t>Click icon to add picture</a:t>
            </a:r>
            <a:endParaRPr lang="de-DE" noProof="0" dirty="0"/>
          </a:p>
        </p:txBody>
      </p:sp>
      <p:sp>
        <p:nvSpPr>
          <p:cNvPr id="7" name="Text Placeholder 6"/>
          <p:cNvSpPr>
            <a:spLocks noGrp="1"/>
          </p:cNvSpPr>
          <p:nvPr>
            <p:ph type="body" sz="quarter" idx="11"/>
          </p:nvPr>
        </p:nvSpPr>
        <p:spPr bwMode="gray">
          <a:xfrm>
            <a:off x="324000" y="1692000"/>
            <a:ext cx="4165200" cy="4392000"/>
          </a:xfrm>
        </p:spPr>
        <p:txBody>
          <a:bodyPr/>
          <a:lstStyle>
            <a:lvl1pPr>
              <a:defRPr/>
            </a:lvl1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de-DE" dirty="0"/>
          </a:p>
        </p:txBody>
      </p:sp>
    </p:spTree>
    <p:extLst>
      <p:ext uri="{BB962C8B-B14F-4D97-AF65-F5344CB8AC3E}">
        <p14:creationId xmlns:p14="http://schemas.microsoft.com/office/powerpoint/2010/main" val="26668990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lvl1pPr>
          </a:lstStyle>
          <a:p>
            <a:r>
              <a:rPr lang="en-US" noProof="0"/>
              <a:t>Click to edit Master title style</a:t>
            </a:r>
            <a:endParaRPr lang="de-DE" dirty="0"/>
          </a:p>
        </p:txBody>
      </p:sp>
      <p:sp>
        <p:nvSpPr>
          <p:cNvPr id="5" name="Picture Placeholder 4"/>
          <p:cNvSpPr>
            <a:spLocks noGrp="1"/>
          </p:cNvSpPr>
          <p:nvPr>
            <p:ph type="pic" sz="quarter" idx="10"/>
          </p:nvPr>
        </p:nvSpPr>
        <p:spPr bwMode="gray">
          <a:xfrm>
            <a:off x="3575304" y="1692000"/>
            <a:ext cx="5238000" cy="4392000"/>
          </a:xfrm>
          <a:solidFill>
            <a:schemeClr val="bg1">
              <a:lumMod val="95000"/>
            </a:schemeClr>
          </a:solidFill>
        </p:spPr>
        <p:txBody>
          <a:bodyPr tIns="1296000" rtlCol="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pPr lvl="0"/>
            <a:r>
              <a:rPr lang="en-US" noProof="0"/>
              <a:t>Click icon to add picture</a:t>
            </a:r>
            <a:endParaRPr lang="de-DE" noProof="0" dirty="0"/>
          </a:p>
        </p:txBody>
      </p:sp>
      <p:sp>
        <p:nvSpPr>
          <p:cNvPr id="7" name="Text Placeholder 6"/>
          <p:cNvSpPr>
            <a:spLocks noGrp="1"/>
          </p:cNvSpPr>
          <p:nvPr>
            <p:ph type="body" sz="quarter" idx="11"/>
          </p:nvPr>
        </p:nvSpPr>
        <p:spPr bwMode="gray">
          <a:xfrm>
            <a:off x="324000" y="1692000"/>
            <a:ext cx="3078000" cy="4392000"/>
          </a:xfrm>
        </p:spPr>
        <p:txBody>
          <a:bodyPr/>
          <a:lstStyle>
            <a:lvl1pPr>
              <a:defRPr/>
            </a:lvl1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de-DE" dirty="0"/>
          </a:p>
        </p:txBody>
      </p:sp>
    </p:spTree>
    <p:extLst>
      <p:ext uri="{BB962C8B-B14F-4D97-AF65-F5344CB8AC3E}">
        <p14:creationId xmlns:p14="http://schemas.microsoft.com/office/powerpoint/2010/main" val="11986130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US" dirty="0"/>
          </a:p>
        </p:txBody>
      </p:sp>
      <p:sp>
        <p:nvSpPr>
          <p:cNvPr id="4" name="Text Placeholder 3"/>
          <p:cNvSpPr>
            <a:spLocks noGrp="1"/>
          </p:cNvSpPr>
          <p:nvPr>
            <p:ph type="body" sz="quarter" idx="10"/>
          </p:nvPr>
        </p:nvSpPr>
        <p:spPr>
          <a:xfrm>
            <a:off x="324000" y="1690688"/>
            <a:ext cx="4165200" cy="1720800"/>
          </a:xfrm>
        </p:spPr>
        <p:txBody>
          <a:bodyPr/>
          <a:lstStyle>
            <a:lvl1pPr>
              <a:defRPr/>
            </a:lvl1pPr>
          </a:lstStyle>
          <a:p>
            <a:pPr lvl="0"/>
            <a:r>
              <a:rPr lang="en-US" noProof="0"/>
              <a:t>Click to edit Master text styles</a:t>
            </a:r>
          </a:p>
          <a:p>
            <a:pPr lvl="1"/>
            <a:r>
              <a:rPr lang="en-US" noProof="0"/>
              <a:t>Second level</a:t>
            </a:r>
          </a:p>
        </p:txBody>
      </p:sp>
      <p:sp>
        <p:nvSpPr>
          <p:cNvPr id="13" name="Text Placeholder 3"/>
          <p:cNvSpPr>
            <a:spLocks noGrp="1"/>
          </p:cNvSpPr>
          <p:nvPr>
            <p:ph type="body" sz="quarter" idx="14"/>
          </p:nvPr>
        </p:nvSpPr>
        <p:spPr>
          <a:xfrm>
            <a:off x="4654800" y="1690688"/>
            <a:ext cx="4165200" cy="1720800"/>
          </a:xfrm>
        </p:spPr>
        <p:txBody>
          <a:bodyPr/>
          <a:lstStyle>
            <a:lvl1pPr>
              <a:defRPr/>
            </a:lvl1pPr>
          </a:lstStyle>
          <a:p>
            <a:pPr lvl="0"/>
            <a:r>
              <a:rPr lang="en-US" noProof="0"/>
              <a:t>Click to edit Master text styles</a:t>
            </a:r>
          </a:p>
          <a:p>
            <a:pPr lvl="1"/>
            <a:r>
              <a:rPr lang="en-US" noProof="0"/>
              <a:t>Second level</a:t>
            </a:r>
          </a:p>
        </p:txBody>
      </p:sp>
      <p:sp>
        <p:nvSpPr>
          <p:cNvPr id="9" name="Picture Placeholder 4"/>
          <p:cNvSpPr>
            <a:spLocks noGrp="1"/>
          </p:cNvSpPr>
          <p:nvPr>
            <p:ph type="pic" sz="quarter" idx="15"/>
          </p:nvPr>
        </p:nvSpPr>
        <p:spPr bwMode="gray">
          <a:xfrm>
            <a:off x="324000" y="3573490"/>
            <a:ext cx="4165200" cy="2508223"/>
          </a:xfrm>
          <a:solidFill>
            <a:schemeClr val="bg1">
              <a:lumMod val="95000"/>
            </a:schemeClr>
          </a:solidFill>
        </p:spPr>
        <p:txBody>
          <a:bodyPr tIns="504000" rtlCol="0">
            <a:normAutofit/>
          </a:bodyPr>
          <a:lstStyle>
            <a:lvl1pPr algn="ctr">
              <a:defRPr b="0"/>
            </a:lvl1pPr>
          </a:lstStyle>
          <a:p>
            <a:pPr lvl="0"/>
            <a:r>
              <a:rPr lang="en-US" noProof="0"/>
              <a:t>Click icon to add picture</a:t>
            </a:r>
            <a:endParaRPr lang="de-DE" noProof="0" dirty="0"/>
          </a:p>
        </p:txBody>
      </p:sp>
      <p:sp>
        <p:nvSpPr>
          <p:cNvPr id="11" name="Picture Placeholder 4"/>
          <p:cNvSpPr>
            <a:spLocks noGrp="1"/>
          </p:cNvSpPr>
          <p:nvPr>
            <p:ph type="pic" sz="quarter" idx="16"/>
          </p:nvPr>
        </p:nvSpPr>
        <p:spPr bwMode="gray">
          <a:xfrm>
            <a:off x="4654800" y="3573490"/>
            <a:ext cx="4165200" cy="2508223"/>
          </a:xfrm>
          <a:solidFill>
            <a:schemeClr val="bg1">
              <a:lumMod val="95000"/>
            </a:schemeClr>
          </a:solidFill>
        </p:spPr>
        <p:txBody>
          <a:bodyPr tIns="504000" rtlCol="0">
            <a:normAutofit/>
          </a:bodyPr>
          <a:lstStyle>
            <a:lvl1pPr algn="ctr">
              <a:defRPr b="0"/>
            </a:lvl1pPr>
          </a:lstStyle>
          <a:p>
            <a:pPr lvl="0"/>
            <a:r>
              <a:rPr lang="en-US" noProof="0"/>
              <a:t>Click icon to add picture</a:t>
            </a:r>
            <a:endParaRPr lang="de-DE" noProof="0" dirty="0"/>
          </a:p>
        </p:txBody>
      </p:sp>
    </p:spTree>
    <p:extLst>
      <p:ext uri="{BB962C8B-B14F-4D97-AF65-F5344CB8AC3E}">
        <p14:creationId xmlns:p14="http://schemas.microsoft.com/office/powerpoint/2010/main" val="40198056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US" dirty="0"/>
          </a:p>
        </p:txBody>
      </p:sp>
      <p:sp>
        <p:nvSpPr>
          <p:cNvPr id="7" name="Content Placeholder 2"/>
          <p:cNvSpPr>
            <a:spLocks noGrp="1"/>
          </p:cNvSpPr>
          <p:nvPr>
            <p:ph idx="1"/>
          </p:nvPr>
        </p:nvSpPr>
        <p:spPr>
          <a:xfrm>
            <a:off x="324000" y="1691998"/>
            <a:ext cx="8496000" cy="4392000"/>
          </a:xfrm>
        </p:spPr>
        <p:txBody>
          <a:bodyPr tIns="1440000"/>
          <a:lstStyle>
            <a:lvl1pPr algn="ctr">
              <a:defRPr b="0"/>
            </a:lvl1pPr>
          </a:lstStyle>
          <a:p>
            <a:pPr lvl="0"/>
            <a:r>
              <a:rPr lang="en-US"/>
              <a:t>Click to edit Master text styles</a:t>
            </a:r>
          </a:p>
        </p:txBody>
      </p:sp>
    </p:spTree>
    <p:extLst>
      <p:ext uri="{BB962C8B-B14F-4D97-AF65-F5344CB8AC3E}">
        <p14:creationId xmlns:p14="http://schemas.microsoft.com/office/powerpoint/2010/main" val="23475019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Discussion Pan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5" name="Text Placeholder 4"/>
          <p:cNvSpPr>
            <a:spLocks noGrp="1"/>
          </p:cNvSpPr>
          <p:nvPr>
            <p:ph type="body" sz="quarter" idx="10"/>
          </p:nvPr>
        </p:nvSpPr>
        <p:spPr>
          <a:xfrm>
            <a:off x="324000" y="1692000"/>
            <a:ext cx="8494713" cy="2816156"/>
          </a:xfrm>
        </p:spPr>
        <p:txBody>
          <a:bodyPr>
            <a:noAutofit/>
          </a:bodyPr>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69298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 two lines with picture">
    <p:bg bwMode="gray">
      <p:bgPr>
        <a:solidFill>
          <a:schemeClr val="accent1"/>
        </a:solidFill>
        <a:effectLst/>
      </p:bgPr>
    </p:bg>
    <p:spTree>
      <p:nvGrpSpPr>
        <p:cNvPr id="1" name=""/>
        <p:cNvGrpSpPr/>
        <p:nvPr/>
      </p:nvGrpSpPr>
      <p:grpSpPr>
        <a:xfrm>
          <a:off x="0" y="0"/>
          <a:ext cx="0" cy="0"/>
          <a:chOff x="0" y="0"/>
          <a:chExt cx="0" cy="0"/>
        </a:xfrm>
      </p:grpSpPr>
      <p:grpSp>
        <p:nvGrpSpPr>
          <p:cNvPr id="4" name="Group 8"/>
          <p:cNvGrpSpPr>
            <a:grpSpLocks/>
          </p:cNvGrpSpPr>
          <p:nvPr/>
        </p:nvGrpSpPr>
        <p:grpSpPr bwMode="auto">
          <a:xfrm>
            <a:off x="152400" y="0"/>
            <a:ext cx="8667750" cy="2148851"/>
            <a:chOff x="324000" y="-1"/>
            <a:chExt cx="8496000" cy="2143125"/>
          </a:xfrm>
        </p:grpSpPr>
        <p:sp>
          <p:nvSpPr>
            <p:cNvPr id="5" name="Rectangle 10"/>
            <p:cNvSpPr>
              <a:spLocks noChangeArrowheads="1"/>
            </p:cNvSpPr>
            <p:nvPr userDrawn="1"/>
          </p:nvSpPr>
          <p:spPr bwMode="gray">
            <a:xfrm>
              <a:off x="324000" y="-1"/>
              <a:ext cx="8496000" cy="2143125"/>
            </a:xfrm>
            <a:prstGeom prst="rect">
              <a:avLst/>
            </a:prstGeom>
            <a:solidFill>
              <a:schemeClr val="tx1">
                <a:alpha val="74901"/>
              </a:schemeClr>
            </a:solidFill>
            <a:ln>
              <a:noFill/>
            </a:ln>
            <a:extLst>
              <a:ext uri="{91240B29-F687-4F45-9708-019B960494DF}">
                <a14:hiddenLine xmlns:a14="http://schemas.microsoft.com/office/drawing/2010/main" w="6350"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a:ea typeface="Arial Unicode MS" pitchFamily="34" charset="-128"/>
                <a:cs typeface="Arial Unicode MS" pitchFamily="34" charset="-128"/>
              </a:endParaRPr>
            </a:p>
          </p:txBody>
        </p:sp>
        <p:sp>
          <p:nvSpPr>
            <p:cNvPr id="7" name="Rectangle 12"/>
            <p:cNvSpPr>
              <a:spLocks noChangeArrowheads="1"/>
            </p:cNvSpPr>
            <p:nvPr userDrawn="1"/>
          </p:nvSpPr>
          <p:spPr bwMode="gray">
            <a:xfrm>
              <a:off x="324000" y="-1"/>
              <a:ext cx="8496000" cy="161925"/>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sz="1600">
                <a:ea typeface="Arial Unicode MS" pitchFamily="34" charset="-128"/>
                <a:cs typeface="Arial Unicode MS" pitchFamily="34" charset="-128"/>
              </a:endParaRPr>
            </a:p>
          </p:txBody>
        </p:sp>
      </p:grpSp>
      <p:sp>
        <p:nvSpPr>
          <p:cNvPr id="2" name="Title 1"/>
          <p:cNvSpPr>
            <a:spLocks noGrp="1"/>
          </p:cNvSpPr>
          <p:nvPr>
            <p:ph type="ctrTitle"/>
          </p:nvPr>
        </p:nvSpPr>
        <p:spPr bwMode="gray">
          <a:xfrm>
            <a:off x="414000" y="324000"/>
            <a:ext cx="8280000" cy="923330"/>
          </a:xfrm>
        </p:spPr>
        <p:txBody>
          <a:bodyPr>
            <a:normAutofit/>
          </a:bodyPr>
          <a:lstStyle>
            <a:lvl1pPr>
              <a:defRPr sz="3000">
                <a:solidFill>
                  <a:sysClr val="windowText" lastClr="000000"/>
                </a:solidFill>
                <a:latin typeface="+mj-lt"/>
              </a:defRPr>
            </a:lvl1pPr>
          </a:lstStyle>
          <a:p>
            <a:r>
              <a:rPr lang="en-US"/>
              <a:t>Click to edit Master title style</a:t>
            </a:r>
            <a:endParaRPr lang="de-DE" dirty="0"/>
          </a:p>
        </p:txBody>
      </p:sp>
      <p:sp>
        <p:nvSpPr>
          <p:cNvPr id="3" name="Subtitle 2"/>
          <p:cNvSpPr>
            <a:spLocks noGrp="1"/>
          </p:cNvSpPr>
          <p:nvPr>
            <p:ph type="subTitle" idx="1"/>
          </p:nvPr>
        </p:nvSpPr>
        <p:spPr bwMode="gray">
          <a:xfrm>
            <a:off x="414000" y="1499870"/>
            <a:ext cx="8280000" cy="49244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441806658"/>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ppendix">
    <p:spTree>
      <p:nvGrpSpPr>
        <p:cNvPr id="1" name=""/>
        <p:cNvGrpSpPr/>
        <p:nvPr/>
      </p:nvGrpSpPr>
      <p:grpSpPr>
        <a:xfrm>
          <a:off x="0" y="0"/>
          <a:ext cx="0" cy="0"/>
          <a:chOff x="0" y="0"/>
          <a:chExt cx="0" cy="0"/>
        </a:xfrm>
      </p:grpSpPr>
      <p:sp>
        <p:nvSpPr>
          <p:cNvPr id="3" name="Title 1"/>
          <p:cNvSpPr>
            <a:spLocks noGrp="1"/>
          </p:cNvSpPr>
          <p:nvPr>
            <p:ph type="title"/>
          </p:nvPr>
        </p:nvSpPr>
        <p:spPr>
          <a:xfrm>
            <a:off x="323850" y="323850"/>
            <a:ext cx="8372475" cy="457200"/>
          </a:xfrm>
        </p:spPr>
        <p:txBody>
          <a:bodyPr/>
          <a:lstStyle/>
          <a:p>
            <a:r>
              <a:rPr lang="en-US" noProof="0"/>
              <a:t>Click to edit Master title style</a:t>
            </a:r>
            <a:endParaRPr lang="en-US" dirty="0"/>
          </a:p>
        </p:txBody>
      </p:sp>
      <p:sp>
        <p:nvSpPr>
          <p:cNvPr id="4" name="Subtitle 2"/>
          <p:cNvSpPr>
            <a:spLocks noGrp="1"/>
          </p:cNvSpPr>
          <p:nvPr>
            <p:ph type="subTitle" idx="10"/>
          </p:nvPr>
        </p:nvSpPr>
        <p:spPr bwMode="gray">
          <a:xfrm>
            <a:off x="328275" y="874395"/>
            <a:ext cx="8368050" cy="29686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6" name="Text Placeholder 3"/>
          <p:cNvSpPr>
            <a:spLocks noGrp="1"/>
          </p:cNvSpPr>
          <p:nvPr>
            <p:ph type="body" sz="quarter" idx="11"/>
          </p:nvPr>
        </p:nvSpPr>
        <p:spPr>
          <a:xfrm>
            <a:off x="324000" y="1690687"/>
            <a:ext cx="8494713" cy="4391026"/>
          </a:xfrm>
        </p:spPr>
        <p:txBody>
          <a:bodyPr/>
          <a:lstStyle>
            <a:lvl1pPr>
              <a:defRPr/>
            </a:lvl1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dirty="0"/>
          </a:p>
        </p:txBody>
      </p:sp>
    </p:spTree>
    <p:extLst>
      <p:ext uri="{BB962C8B-B14F-4D97-AF65-F5344CB8AC3E}">
        <p14:creationId xmlns:p14="http://schemas.microsoft.com/office/powerpoint/2010/main" val="7458840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05348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pyright">
    <p:spTree>
      <p:nvGrpSpPr>
        <p:cNvPr id="1" name=""/>
        <p:cNvGrpSpPr/>
        <p:nvPr/>
      </p:nvGrpSpPr>
      <p:grpSpPr>
        <a:xfrm>
          <a:off x="0" y="0"/>
          <a:ext cx="0" cy="0"/>
          <a:chOff x="0" y="0"/>
          <a:chExt cx="0" cy="0"/>
        </a:xfrm>
      </p:grpSpPr>
      <p:sp>
        <p:nvSpPr>
          <p:cNvPr id="2" name="TextBox 8"/>
          <p:cNvSpPr txBox="1">
            <a:spLocks noChangeArrowheads="1"/>
          </p:cNvSpPr>
          <p:nvPr userDrawn="1"/>
        </p:nvSpPr>
        <p:spPr bwMode="gray">
          <a:xfrm>
            <a:off x="323850" y="323850"/>
            <a:ext cx="840422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GB" altLang="fr-FR" sz="2400" b="1" dirty="0">
                <a:solidFill>
                  <a:schemeClr val="accent2"/>
                </a:solidFill>
              </a:rPr>
              <a:t>© </a:t>
            </a:r>
            <a:r>
              <a:rPr lang="de-DE" altLang="fr-FR" sz="2400" b="1" dirty="0">
                <a:solidFill>
                  <a:schemeClr val="accent2"/>
                </a:solidFill>
              </a:rPr>
              <a:t>SHARESAP. All </a:t>
            </a:r>
            <a:r>
              <a:rPr lang="de-DE" altLang="fr-FR" sz="2400" b="1" dirty="0" err="1">
                <a:solidFill>
                  <a:schemeClr val="accent2"/>
                </a:solidFill>
              </a:rPr>
              <a:t>rights</a:t>
            </a:r>
            <a:r>
              <a:rPr lang="de-DE" altLang="fr-FR" sz="2400" b="1" dirty="0">
                <a:solidFill>
                  <a:schemeClr val="accent2"/>
                </a:solidFill>
              </a:rPr>
              <a:t> </a:t>
            </a:r>
            <a:r>
              <a:rPr lang="de-DE" altLang="fr-FR" sz="2400" b="1" dirty="0" err="1">
                <a:solidFill>
                  <a:schemeClr val="accent2"/>
                </a:solidFill>
              </a:rPr>
              <a:t>reserved</a:t>
            </a:r>
            <a:r>
              <a:rPr lang="de-DE" altLang="fr-FR" sz="2400" b="1" dirty="0">
                <a:solidFill>
                  <a:schemeClr val="accent2"/>
                </a:solidFill>
              </a:rPr>
              <a:t>.</a:t>
            </a:r>
          </a:p>
        </p:txBody>
      </p:sp>
      <p:sp>
        <p:nvSpPr>
          <p:cNvPr id="3" name="TextBox 9"/>
          <p:cNvSpPr txBox="1">
            <a:spLocks noChangeArrowheads="1"/>
          </p:cNvSpPr>
          <p:nvPr userDrawn="1"/>
        </p:nvSpPr>
        <p:spPr bwMode="gray">
          <a:xfrm>
            <a:off x="323850" y="1692275"/>
            <a:ext cx="84042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ts val="1200"/>
              </a:spcBef>
            </a:pPr>
            <a:r>
              <a:rPr lang="fr-FR" altLang="fr-FR" sz="1000" noProof="1">
                <a:ea typeface="MS PGothic" pitchFamily="34" charset="-128"/>
              </a:rPr>
              <a:t>No part of this publication may be reproduced or transmitted in any form or for any purpose without the express permission of SHARESAP. </a:t>
            </a:r>
            <a:br>
              <a:rPr lang="fr-FR" altLang="fr-FR" sz="1000" noProof="1">
                <a:ea typeface="MS PGothic" pitchFamily="34" charset="-128"/>
              </a:rPr>
            </a:br>
            <a:r>
              <a:rPr lang="fr-FR" altLang="fr-FR" sz="1000" noProof="1">
                <a:ea typeface="MS PGothic" pitchFamily="34" charset="-128"/>
              </a:rPr>
              <a:t>The information contained herein may be changed without prior notice.</a:t>
            </a:r>
          </a:p>
          <a:p>
            <a:pPr eaLnBrk="1" hangingPunct="1">
              <a:spcBef>
                <a:spcPts val="1200"/>
              </a:spcBef>
            </a:pPr>
            <a:r>
              <a:rPr lang="fr-FR" altLang="fr-FR" sz="1000" noProof="1">
                <a:ea typeface="MS PGothic" pitchFamily="34" charset="-128"/>
              </a:rPr>
              <a:t>Some software products marketed by SHARESAP and its distributors contain proprietary software components of other software vendors.</a:t>
            </a:r>
          </a:p>
          <a:p>
            <a:pPr eaLnBrk="1" hangingPunct="1">
              <a:spcBef>
                <a:spcPts val="1200"/>
              </a:spcBef>
            </a:pPr>
            <a:r>
              <a:rPr lang="fr-FR" altLang="fr-FR" sz="1000" noProof="1">
                <a:ea typeface="MS PGothic" pitchFamily="34" charset="-128"/>
              </a:rPr>
              <a:t>National product specifications may vary.</a:t>
            </a:r>
          </a:p>
          <a:p>
            <a:pPr eaLnBrk="1" hangingPunct="1">
              <a:spcBef>
                <a:spcPts val="1200"/>
              </a:spcBef>
            </a:pPr>
            <a:r>
              <a:rPr lang="fr-FR" altLang="fr-FR" sz="1000" noProof="1">
                <a:ea typeface="MS PGothic" pitchFamily="34" charset="-128"/>
              </a:rPr>
              <a:t>These materials are provided by SHARESAP for informational purposes only, without representation or warranty of any kind, and SHARESAP shall not be liable for errors or omissions with respect to the materials. The only warranties for SHARESAP products and services are those that are set forth in the express warranty statements accompanying such products and services, if any. Nothing herein should be construed as constituting an additional warranty. </a:t>
            </a:r>
          </a:p>
          <a:p>
            <a:pPr eaLnBrk="1" hangingPunct="1">
              <a:spcBef>
                <a:spcPts val="1200"/>
              </a:spcBef>
            </a:pPr>
            <a:r>
              <a:rPr lang="fr-FR" altLang="fr-FR" sz="1000" noProof="1">
                <a:ea typeface="MS PGothic" pitchFamily="34" charset="-128"/>
              </a:rPr>
              <a:t>SHARESAP and other SHARESAP products and services mentioned herein as well as their respective logos are trademarks or registered trademarks of SHARESAP in France and other countries.  </a:t>
            </a:r>
            <a:br>
              <a:rPr lang="fr-FR" altLang="fr-FR" sz="1000" noProof="1">
                <a:ea typeface="MS PGothic" pitchFamily="34" charset="-128"/>
              </a:rPr>
            </a:br>
            <a:r>
              <a:rPr lang="fr-FR" altLang="fr-FR" sz="1000" noProof="1">
                <a:ea typeface="MS PGothic" pitchFamily="34" charset="-128"/>
              </a:rPr>
              <a:t>Please see </a:t>
            </a:r>
            <a:r>
              <a:rPr lang="fr-FR" altLang="fr-FR" sz="1000" noProof="1">
                <a:ea typeface="MS PGothic" pitchFamily="34" charset="-128"/>
                <a:hlinkClick r:id="rId2"/>
              </a:rPr>
              <a:t>http://www.sharesap,com</a:t>
            </a:r>
            <a:r>
              <a:rPr lang="fr-FR" altLang="fr-FR" sz="1000" noProof="1">
                <a:ea typeface="MS PGothic" pitchFamily="34" charset="-128"/>
              </a:rPr>
              <a:t> for additional trademark information and notices.</a:t>
            </a:r>
          </a:p>
        </p:txBody>
      </p:sp>
    </p:spTree>
    <p:extLst>
      <p:ext uri="{BB962C8B-B14F-4D97-AF65-F5344CB8AC3E}">
        <p14:creationId xmlns:p14="http://schemas.microsoft.com/office/powerpoint/2010/main" val="33329086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sz="1400"/>
            </a:lvl1pPr>
          </a:lstStyle>
          <a:p>
            <a:r>
              <a:rPr lang="fr-FR" dirty="0"/>
              <a:t>Cliquez pour modifier le style du titre</a:t>
            </a:r>
            <a:endParaRPr lang="en-US" dirty="0"/>
          </a:p>
        </p:txBody>
      </p:sp>
      <p:sp>
        <p:nvSpPr>
          <p:cNvPr id="8" name="Espace réservé du contenu 7"/>
          <p:cNvSpPr>
            <a:spLocks noGrp="1"/>
          </p:cNvSpPr>
          <p:nvPr>
            <p:ph sz="quarter" idx="1"/>
          </p:nvPr>
        </p:nvSpPr>
        <p:spPr>
          <a:xfrm>
            <a:off x="914400" y="1447800"/>
            <a:ext cx="7772400" cy="4572000"/>
          </a:xfrm>
        </p:spPr>
        <p:txBody>
          <a:bodyPr/>
          <a:lstStyle>
            <a:lvl1pPr>
              <a:defRPr sz="1400"/>
            </a:lvl1pPr>
            <a:lvl2pPr>
              <a:defRPr sz="1400"/>
            </a:lvl2pPr>
            <a:lvl3pPr>
              <a:defRPr sz="1400"/>
            </a:lvl3pPr>
            <a:lvl4pPr>
              <a:defRPr sz="1400"/>
            </a:lvl4pPr>
            <a:lvl5pPr>
              <a:defRPr sz="1400"/>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Espace réservé de la date 13"/>
          <p:cNvSpPr>
            <a:spLocks noGrp="1"/>
          </p:cNvSpPr>
          <p:nvPr>
            <p:ph type="dt" sz="half" idx="10"/>
          </p:nvPr>
        </p:nvSpPr>
        <p:spPr>
          <a:xfrm>
            <a:off x="6172200" y="6191250"/>
            <a:ext cx="2476500" cy="476250"/>
          </a:xfrm>
          <a:prstGeom prst="rect">
            <a:avLst/>
          </a:prstGeom>
        </p:spPr>
        <p:txBody>
          <a:bodyPr/>
          <a:lstStyle>
            <a:lvl1pPr>
              <a:defRPr/>
            </a:lvl1pPr>
          </a:lstStyle>
          <a:p>
            <a:pPr>
              <a:defRPr/>
            </a:pPr>
            <a:fld id="{CCC52671-6CFA-4249-A7F4-52BAC3BA6B84}" type="datetime1">
              <a:rPr lang="fr-FR" smtClean="0"/>
              <a:t>14/10/2018</a:t>
            </a:fld>
            <a:endParaRPr lang="en-GB"/>
          </a:p>
        </p:txBody>
      </p:sp>
      <p:sp>
        <p:nvSpPr>
          <p:cNvPr id="5" name="Espace réservé du pied de page 2"/>
          <p:cNvSpPr>
            <a:spLocks noGrp="1"/>
          </p:cNvSpPr>
          <p:nvPr>
            <p:ph type="ftr" sz="quarter" idx="11"/>
          </p:nvPr>
        </p:nvSpPr>
        <p:spPr>
          <a:xfrm>
            <a:off x="914400" y="6172200"/>
            <a:ext cx="3962400" cy="457200"/>
          </a:xfrm>
          <a:prstGeom prst="rect">
            <a:avLst/>
          </a:prstGeom>
        </p:spPr>
        <p:txBody>
          <a:bodyPr/>
          <a:lstStyle>
            <a:lvl1pPr>
              <a:defRPr/>
            </a:lvl1pPr>
          </a:lstStyle>
          <a:p>
            <a:pPr>
              <a:defRPr/>
            </a:pPr>
            <a:r>
              <a:rPr lang="fr-FR"/>
              <a:t>Sharesap.com®. Copyright©. Tous droits réservés. Par Mickael QUESNOT</a:t>
            </a:r>
            <a:endParaRPr lang="en-GB"/>
          </a:p>
        </p:txBody>
      </p:sp>
      <p:sp>
        <p:nvSpPr>
          <p:cNvPr id="6" name="Espace réservé du numéro de diapositive 22"/>
          <p:cNvSpPr>
            <a:spLocks noGrp="1"/>
          </p:cNvSpPr>
          <p:nvPr>
            <p:ph type="sldNum" sz="quarter" idx="12"/>
          </p:nvPr>
        </p:nvSpPr>
        <p:spPr>
          <a:xfrm>
            <a:off x="146050" y="6210300"/>
            <a:ext cx="457200" cy="457200"/>
          </a:xfrm>
          <a:prstGeom prst="ellipse">
            <a:avLst/>
          </a:prstGeom>
        </p:spPr>
        <p:txBody>
          <a:bodyPr/>
          <a:lstStyle>
            <a:lvl1pPr>
              <a:defRPr/>
            </a:lvl1pPr>
          </a:lstStyle>
          <a:p>
            <a:pPr>
              <a:defRPr/>
            </a:pPr>
            <a:fld id="{00BEDCF4-13A7-48BF-A7DE-C1E80E00B4DB}" type="slidenum">
              <a:rPr lang="en-GB"/>
              <a:pPr>
                <a:defRPr/>
              </a:pPr>
              <a:t>‹#›</a:t>
            </a:fld>
            <a:endParaRPr lang="en-GB"/>
          </a:p>
        </p:txBody>
      </p:sp>
    </p:spTree>
    <p:extLst>
      <p:ext uri="{BB962C8B-B14F-4D97-AF65-F5344CB8AC3E}">
        <p14:creationId xmlns:p14="http://schemas.microsoft.com/office/powerpoint/2010/main" val="18081444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4435B2FC-714D-42CE-8498-3E3EDDF86C30}" type="datetime1">
              <a:rPr lang="fr-FR" smtClean="0"/>
              <a:t>14/10/2018</a:t>
            </a:fld>
            <a:endParaRPr lang="fr-FR"/>
          </a:p>
        </p:txBody>
      </p:sp>
      <p:sp>
        <p:nvSpPr>
          <p:cNvPr id="5" name="Espace réservé du pied de page 4"/>
          <p:cNvSpPr>
            <a:spLocks noGrp="1"/>
          </p:cNvSpPr>
          <p:nvPr>
            <p:ph type="ftr" sz="quarter" idx="11"/>
          </p:nvPr>
        </p:nvSpPr>
        <p:spPr/>
        <p:txBody>
          <a:bodyPr/>
          <a:lstStyle/>
          <a:p>
            <a:r>
              <a:rPr lang="fr-FR"/>
              <a:t>Sharesap.com®. Copyright©. Tous droits réservés. Par Mickael QUESNOT</a:t>
            </a:r>
          </a:p>
        </p:txBody>
      </p:sp>
      <p:sp>
        <p:nvSpPr>
          <p:cNvPr id="6" name="Espace réservé du numéro de diapositive 5"/>
          <p:cNvSpPr>
            <a:spLocks noGrp="1"/>
          </p:cNvSpPr>
          <p:nvPr>
            <p:ph type="sldNum" sz="quarter" idx="12"/>
          </p:nvPr>
        </p:nvSpPr>
        <p:spPr/>
        <p:txBody>
          <a:bodyPr/>
          <a:lstStyle/>
          <a:p>
            <a:fld id="{CFA053F5-2E17-43D1-8E2F-F11B8E0DFEED}" type="slidenum">
              <a:rPr lang="fr-FR" smtClean="0"/>
              <a:t>‹#›</a:t>
            </a:fld>
            <a:endParaRPr lang="fr-FR"/>
          </a:p>
        </p:txBody>
      </p:sp>
    </p:spTree>
    <p:extLst>
      <p:ext uri="{BB962C8B-B14F-4D97-AF65-F5344CB8AC3E}">
        <p14:creationId xmlns:p14="http://schemas.microsoft.com/office/powerpoint/2010/main" val="37764276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C60A9C63-1078-442A-BDEE-04B38C87DEE8}" type="datetime1">
              <a:rPr lang="fr-FR" smtClean="0"/>
              <a:t>14/10/2018</a:t>
            </a:fld>
            <a:endParaRPr lang="fr-FR"/>
          </a:p>
        </p:txBody>
      </p:sp>
      <p:sp>
        <p:nvSpPr>
          <p:cNvPr id="5" name="Espace réservé du pied de page 4"/>
          <p:cNvSpPr>
            <a:spLocks noGrp="1"/>
          </p:cNvSpPr>
          <p:nvPr>
            <p:ph type="ftr" sz="quarter" idx="11"/>
          </p:nvPr>
        </p:nvSpPr>
        <p:spPr/>
        <p:txBody>
          <a:bodyPr/>
          <a:lstStyle/>
          <a:p>
            <a:r>
              <a:rPr lang="fr-FR"/>
              <a:t>Sharesap.com®. Copyright©. Tous droits réservés. Par Mickael QUESNOT</a:t>
            </a:r>
          </a:p>
        </p:txBody>
      </p:sp>
      <p:sp>
        <p:nvSpPr>
          <p:cNvPr id="6" name="Espace réservé du numéro de diapositive 5"/>
          <p:cNvSpPr>
            <a:spLocks noGrp="1"/>
          </p:cNvSpPr>
          <p:nvPr>
            <p:ph type="sldNum" sz="quarter" idx="12"/>
          </p:nvPr>
        </p:nvSpPr>
        <p:spPr/>
        <p:txBody>
          <a:bodyPr/>
          <a:lstStyle/>
          <a:p>
            <a:fld id="{CFA053F5-2E17-43D1-8E2F-F11B8E0DFEED}" type="slidenum">
              <a:rPr lang="fr-FR" smtClean="0"/>
              <a:t>‹#›</a:t>
            </a:fld>
            <a:endParaRPr lang="fr-FR"/>
          </a:p>
        </p:txBody>
      </p:sp>
    </p:spTree>
    <p:extLst>
      <p:ext uri="{BB962C8B-B14F-4D97-AF65-F5344CB8AC3E}">
        <p14:creationId xmlns:p14="http://schemas.microsoft.com/office/powerpoint/2010/main" val="39915116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8DCAE0D4-7ABB-418E-A98F-3CA29F7CA570}" type="datetime1">
              <a:rPr lang="fr-FR" smtClean="0"/>
              <a:t>14/10/2018</a:t>
            </a:fld>
            <a:endParaRPr lang="fr-FR"/>
          </a:p>
        </p:txBody>
      </p:sp>
      <p:sp>
        <p:nvSpPr>
          <p:cNvPr id="5" name="Espace réservé du pied de page 4"/>
          <p:cNvSpPr>
            <a:spLocks noGrp="1"/>
          </p:cNvSpPr>
          <p:nvPr>
            <p:ph type="ftr" sz="quarter" idx="11"/>
          </p:nvPr>
        </p:nvSpPr>
        <p:spPr/>
        <p:txBody>
          <a:bodyPr/>
          <a:lstStyle/>
          <a:p>
            <a:r>
              <a:rPr lang="fr-FR"/>
              <a:t>Sharesap.com®. Copyright©. Tous droits réservés. Par Mickael QUESNOT</a:t>
            </a:r>
          </a:p>
        </p:txBody>
      </p:sp>
      <p:sp>
        <p:nvSpPr>
          <p:cNvPr id="6" name="Espace réservé du numéro de diapositive 5"/>
          <p:cNvSpPr>
            <a:spLocks noGrp="1"/>
          </p:cNvSpPr>
          <p:nvPr>
            <p:ph type="sldNum" sz="quarter" idx="12"/>
          </p:nvPr>
        </p:nvSpPr>
        <p:spPr/>
        <p:txBody>
          <a:bodyPr/>
          <a:lstStyle/>
          <a:p>
            <a:fld id="{CFA053F5-2E17-43D1-8E2F-F11B8E0DFEED}" type="slidenum">
              <a:rPr lang="fr-FR" smtClean="0"/>
              <a:t>‹#›</a:t>
            </a:fld>
            <a:endParaRPr lang="fr-FR"/>
          </a:p>
        </p:txBody>
      </p:sp>
    </p:spTree>
    <p:extLst>
      <p:ext uri="{BB962C8B-B14F-4D97-AF65-F5344CB8AC3E}">
        <p14:creationId xmlns:p14="http://schemas.microsoft.com/office/powerpoint/2010/main" val="29677579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875A3457-F5AC-4629-AD3C-84CDEBA9D820}" type="datetime1">
              <a:rPr lang="fr-FR" smtClean="0"/>
              <a:t>14/10/2018</a:t>
            </a:fld>
            <a:endParaRPr lang="fr-FR"/>
          </a:p>
        </p:txBody>
      </p:sp>
      <p:sp>
        <p:nvSpPr>
          <p:cNvPr id="6" name="Espace réservé du pied de page 5"/>
          <p:cNvSpPr>
            <a:spLocks noGrp="1"/>
          </p:cNvSpPr>
          <p:nvPr>
            <p:ph type="ftr" sz="quarter" idx="11"/>
          </p:nvPr>
        </p:nvSpPr>
        <p:spPr/>
        <p:txBody>
          <a:bodyPr/>
          <a:lstStyle/>
          <a:p>
            <a:r>
              <a:rPr lang="fr-FR"/>
              <a:t>Sharesap.com®. Copyright©. Tous droits réservés. Par Mickael QUESNOT</a:t>
            </a:r>
          </a:p>
        </p:txBody>
      </p:sp>
      <p:sp>
        <p:nvSpPr>
          <p:cNvPr id="7" name="Espace réservé du numéro de diapositive 6"/>
          <p:cNvSpPr>
            <a:spLocks noGrp="1"/>
          </p:cNvSpPr>
          <p:nvPr>
            <p:ph type="sldNum" sz="quarter" idx="12"/>
          </p:nvPr>
        </p:nvSpPr>
        <p:spPr/>
        <p:txBody>
          <a:bodyPr/>
          <a:lstStyle/>
          <a:p>
            <a:fld id="{CFA053F5-2E17-43D1-8E2F-F11B8E0DFEED}" type="slidenum">
              <a:rPr lang="fr-FR" smtClean="0"/>
              <a:t>‹#›</a:t>
            </a:fld>
            <a:endParaRPr lang="fr-FR"/>
          </a:p>
        </p:txBody>
      </p:sp>
    </p:spTree>
    <p:extLst>
      <p:ext uri="{BB962C8B-B14F-4D97-AF65-F5344CB8AC3E}">
        <p14:creationId xmlns:p14="http://schemas.microsoft.com/office/powerpoint/2010/main" val="42382665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DC822DD9-891F-45EC-BBAC-92426A122DF6}" type="datetime1">
              <a:rPr lang="fr-FR" smtClean="0"/>
              <a:t>14/10/2018</a:t>
            </a:fld>
            <a:endParaRPr lang="fr-FR"/>
          </a:p>
        </p:txBody>
      </p:sp>
      <p:sp>
        <p:nvSpPr>
          <p:cNvPr id="8" name="Espace réservé du pied de page 7"/>
          <p:cNvSpPr>
            <a:spLocks noGrp="1"/>
          </p:cNvSpPr>
          <p:nvPr>
            <p:ph type="ftr" sz="quarter" idx="11"/>
          </p:nvPr>
        </p:nvSpPr>
        <p:spPr/>
        <p:txBody>
          <a:bodyPr/>
          <a:lstStyle/>
          <a:p>
            <a:r>
              <a:rPr lang="fr-FR"/>
              <a:t>Sharesap.com®. Copyright©. Tous droits réservés. Par Mickael QUESNOT</a:t>
            </a:r>
          </a:p>
        </p:txBody>
      </p:sp>
      <p:sp>
        <p:nvSpPr>
          <p:cNvPr id="9" name="Espace réservé du numéro de diapositive 8"/>
          <p:cNvSpPr>
            <a:spLocks noGrp="1"/>
          </p:cNvSpPr>
          <p:nvPr>
            <p:ph type="sldNum" sz="quarter" idx="12"/>
          </p:nvPr>
        </p:nvSpPr>
        <p:spPr/>
        <p:txBody>
          <a:bodyPr/>
          <a:lstStyle/>
          <a:p>
            <a:fld id="{CFA053F5-2E17-43D1-8E2F-F11B8E0DFEED}" type="slidenum">
              <a:rPr lang="fr-FR" smtClean="0"/>
              <a:t>‹#›</a:t>
            </a:fld>
            <a:endParaRPr lang="fr-FR"/>
          </a:p>
        </p:txBody>
      </p:sp>
    </p:spTree>
    <p:extLst>
      <p:ext uri="{BB962C8B-B14F-4D97-AF65-F5344CB8AC3E}">
        <p14:creationId xmlns:p14="http://schemas.microsoft.com/office/powerpoint/2010/main" val="26171856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0FB2FDC5-4B3D-4C8E-BA80-A2A930AFADF6}" type="datetime1">
              <a:rPr lang="fr-FR" smtClean="0"/>
              <a:t>14/10/2018</a:t>
            </a:fld>
            <a:endParaRPr lang="fr-FR"/>
          </a:p>
        </p:txBody>
      </p:sp>
      <p:sp>
        <p:nvSpPr>
          <p:cNvPr id="4" name="Espace réservé du pied de page 3"/>
          <p:cNvSpPr>
            <a:spLocks noGrp="1"/>
          </p:cNvSpPr>
          <p:nvPr>
            <p:ph type="ftr" sz="quarter" idx="11"/>
          </p:nvPr>
        </p:nvSpPr>
        <p:spPr/>
        <p:txBody>
          <a:bodyPr/>
          <a:lstStyle/>
          <a:p>
            <a:r>
              <a:rPr lang="fr-FR"/>
              <a:t>Sharesap.com®. Copyright©. Tous droits réservés. Par Mickael QUESNOT</a:t>
            </a:r>
          </a:p>
        </p:txBody>
      </p:sp>
      <p:sp>
        <p:nvSpPr>
          <p:cNvPr id="5" name="Espace réservé du numéro de diapositive 4"/>
          <p:cNvSpPr>
            <a:spLocks noGrp="1"/>
          </p:cNvSpPr>
          <p:nvPr>
            <p:ph type="sldNum" sz="quarter" idx="12"/>
          </p:nvPr>
        </p:nvSpPr>
        <p:spPr/>
        <p:txBody>
          <a:bodyPr/>
          <a:lstStyle/>
          <a:p>
            <a:fld id="{CFA053F5-2E17-43D1-8E2F-F11B8E0DFEED}" type="slidenum">
              <a:rPr lang="fr-FR" smtClean="0"/>
              <a:t>‹#›</a:t>
            </a:fld>
            <a:endParaRPr lang="fr-FR"/>
          </a:p>
        </p:txBody>
      </p:sp>
    </p:spTree>
    <p:extLst>
      <p:ext uri="{BB962C8B-B14F-4D97-AF65-F5344CB8AC3E}">
        <p14:creationId xmlns:p14="http://schemas.microsoft.com/office/powerpoint/2010/main" val="4122003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 short titl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414000" y="324000"/>
            <a:ext cx="8280000" cy="738664"/>
          </a:xfrm>
        </p:spPr>
        <p:txBody>
          <a:bodyPr>
            <a:noAutofit/>
          </a:bodyPr>
          <a:lstStyle>
            <a:lvl1pPr>
              <a:defRPr sz="4800">
                <a:solidFill>
                  <a:sysClr val="windowText" lastClr="000000"/>
                </a:solidFill>
                <a:latin typeface="+mj-lt"/>
              </a:defRPr>
            </a:lvl1pPr>
          </a:lstStyle>
          <a:p>
            <a:r>
              <a:rPr lang="en-US" noProof="0"/>
              <a:t>Click to edit Master title style</a:t>
            </a:r>
            <a:endParaRPr lang="de-DE" dirty="0"/>
          </a:p>
        </p:txBody>
      </p:sp>
      <p:sp>
        <p:nvSpPr>
          <p:cNvPr id="3" name="Subtitle 2"/>
          <p:cNvSpPr>
            <a:spLocks noGrp="1"/>
          </p:cNvSpPr>
          <p:nvPr>
            <p:ph type="subTitle" idx="1"/>
          </p:nvPr>
        </p:nvSpPr>
        <p:spPr bwMode="gray">
          <a:xfrm>
            <a:off x="414000" y="1499870"/>
            <a:ext cx="8280000" cy="49244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666057246"/>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C5021C93-3897-4AC7-8B07-09861CDC0490}" type="datetime1">
              <a:rPr lang="fr-FR" smtClean="0"/>
              <a:t>14/10/2018</a:t>
            </a:fld>
            <a:endParaRPr lang="fr-FR"/>
          </a:p>
        </p:txBody>
      </p:sp>
      <p:sp>
        <p:nvSpPr>
          <p:cNvPr id="3" name="Espace réservé du pied de page 2"/>
          <p:cNvSpPr>
            <a:spLocks noGrp="1"/>
          </p:cNvSpPr>
          <p:nvPr>
            <p:ph type="ftr" sz="quarter" idx="11"/>
          </p:nvPr>
        </p:nvSpPr>
        <p:spPr/>
        <p:txBody>
          <a:bodyPr/>
          <a:lstStyle/>
          <a:p>
            <a:r>
              <a:rPr lang="fr-FR"/>
              <a:t>Sharesap.com®. Copyright©. Tous droits réservés. Par Mickael QUESNOT</a:t>
            </a:r>
          </a:p>
        </p:txBody>
      </p:sp>
      <p:sp>
        <p:nvSpPr>
          <p:cNvPr id="4" name="Espace réservé du numéro de diapositive 3"/>
          <p:cNvSpPr>
            <a:spLocks noGrp="1"/>
          </p:cNvSpPr>
          <p:nvPr>
            <p:ph type="sldNum" sz="quarter" idx="12"/>
          </p:nvPr>
        </p:nvSpPr>
        <p:spPr/>
        <p:txBody>
          <a:bodyPr/>
          <a:lstStyle/>
          <a:p>
            <a:fld id="{CFA053F5-2E17-43D1-8E2F-F11B8E0DFEED}" type="slidenum">
              <a:rPr lang="fr-FR" smtClean="0"/>
              <a:t>‹#›</a:t>
            </a:fld>
            <a:endParaRPr lang="fr-FR"/>
          </a:p>
        </p:txBody>
      </p:sp>
    </p:spTree>
    <p:extLst>
      <p:ext uri="{BB962C8B-B14F-4D97-AF65-F5344CB8AC3E}">
        <p14:creationId xmlns:p14="http://schemas.microsoft.com/office/powerpoint/2010/main" val="19427842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2F6C41D5-C95A-4760-B6E8-A9752DEA917E}" type="datetime1">
              <a:rPr lang="fr-FR" smtClean="0"/>
              <a:t>14/10/2018</a:t>
            </a:fld>
            <a:endParaRPr lang="fr-FR"/>
          </a:p>
        </p:txBody>
      </p:sp>
      <p:sp>
        <p:nvSpPr>
          <p:cNvPr id="6" name="Espace réservé du pied de page 5"/>
          <p:cNvSpPr>
            <a:spLocks noGrp="1"/>
          </p:cNvSpPr>
          <p:nvPr>
            <p:ph type="ftr" sz="quarter" idx="11"/>
          </p:nvPr>
        </p:nvSpPr>
        <p:spPr/>
        <p:txBody>
          <a:bodyPr/>
          <a:lstStyle/>
          <a:p>
            <a:r>
              <a:rPr lang="fr-FR"/>
              <a:t>Sharesap.com®. Copyright©. Tous droits réservés. Par Mickael QUESNOT</a:t>
            </a:r>
          </a:p>
        </p:txBody>
      </p:sp>
      <p:sp>
        <p:nvSpPr>
          <p:cNvPr id="7" name="Espace réservé du numéro de diapositive 6"/>
          <p:cNvSpPr>
            <a:spLocks noGrp="1"/>
          </p:cNvSpPr>
          <p:nvPr>
            <p:ph type="sldNum" sz="quarter" idx="12"/>
          </p:nvPr>
        </p:nvSpPr>
        <p:spPr/>
        <p:txBody>
          <a:bodyPr/>
          <a:lstStyle/>
          <a:p>
            <a:fld id="{CFA053F5-2E17-43D1-8E2F-F11B8E0DFEED}" type="slidenum">
              <a:rPr lang="fr-FR" smtClean="0"/>
              <a:t>‹#›</a:t>
            </a:fld>
            <a:endParaRPr lang="fr-FR"/>
          </a:p>
        </p:txBody>
      </p:sp>
    </p:spTree>
    <p:extLst>
      <p:ext uri="{BB962C8B-B14F-4D97-AF65-F5344CB8AC3E}">
        <p14:creationId xmlns:p14="http://schemas.microsoft.com/office/powerpoint/2010/main" val="3516778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98154762-315B-4C92-AA69-060C3B5A80AC}" type="datetime1">
              <a:rPr lang="fr-FR" smtClean="0"/>
              <a:t>14/10/2018</a:t>
            </a:fld>
            <a:endParaRPr lang="fr-FR"/>
          </a:p>
        </p:txBody>
      </p:sp>
      <p:sp>
        <p:nvSpPr>
          <p:cNvPr id="6" name="Espace réservé du pied de page 5"/>
          <p:cNvSpPr>
            <a:spLocks noGrp="1"/>
          </p:cNvSpPr>
          <p:nvPr>
            <p:ph type="ftr" sz="quarter" idx="11"/>
          </p:nvPr>
        </p:nvSpPr>
        <p:spPr/>
        <p:txBody>
          <a:bodyPr/>
          <a:lstStyle/>
          <a:p>
            <a:r>
              <a:rPr lang="fr-FR"/>
              <a:t>Sharesap.com®. Copyright©. Tous droits réservés. Par Mickael QUESNOT</a:t>
            </a:r>
          </a:p>
        </p:txBody>
      </p:sp>
      <p:sp>
        <p:nvSpPr>
          <p:cNvPr id="7" name="Espace réservé du numéro de diapositive 6"/>
          <p:cNvSpPr>
            <a:spLocks noGrp="1"/>
          </p:cNvSpPr>
          <p:nvPr>
            <p:ph type="sldNum" sz="quarter" idx="12"/>
          </p:nvPr>
        </p:nvSpPr>
        <p:spPr/>
        <p:txBody>
          <a:bodyPr/>
          <a:lstStyle/>
          <a:p>
            <a:fld id="{CFA053F5-2E17-43D1-8E2F-F11B8E0DFEED}" type="slidenum">
              <a:rPr lang="fr-FR" smtClean="0"/>
              <a:t>‹#›</a:t>
            </a:fld>
            <a:endParaRPr lang="fr-FR"/>
          </a:p>
        </p:txBody>
      </p:sp>
    </p:spTree>
    <p:extLst>
      <p:ext uri="{BB962C8B-B14F-4D97-AF65-F5344CB8AC3E}">
        <p14:creationId xmlns:p14="http://schemas.microsoft.com/office/powerpoint/2010/main" val="24505406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9B1BCBF-DC17-44C7-AD24-D00D107161B6}" type="datetime1">
              <a:rPr lang="fr-FR" smtClean="0"/>
              <a:t>14/10/2018</a:t>
            </a:fld>
            <a:endParaRPr lang="fr-FR"/>
          </a:p>
        </p:txBody>
      </p:sp>
      <p:sp>
        <p:nvSpPr>
          <p:cNvPr id="5" name="Espace réservé du pied de page 4"/>
          <p:cNvSpPr>
            <a:spLocks noGrp="1"/>
          </p:cNvSpPr>
          <p:nvPr>
            <p:ph type="ftr" sz="quarter" idx="11"/>
          </p:nvPr>
        </p:nvSpPr>
        <p:spPr/>
        <p:txBody>
          <a:bodyPr/>
          <a:lstStyle/>
          <a:p>
            <a:r>
              <a:rPr lang="fr-FR"/>
              <a:t>Sharesap.com®. Copyright©. Tous droits réservés. Par Mickael QUESNOT</a:t>
            </a:r>
          </a:p>
        </p:txBody>
      </p:sp>
      <p:sp>
        <p:nvSpPr>
          <p:cNvPr id="6" name="Espace réservé du numéro de diapositive 5"/>
          <p:cNvSpPr>
            <a:spLocks noGrp="1"/>
          </p:cNvSpPr>
          <p:nvPr>
            <p:ph type="sldNum" sz="quarter" idx="12"/>
          </p:nvPr>
        </p:nvSpPr>
        <p:spPr/>
        <p:txBody>
          <a:bodyPr/>
          <a:lstStyle/>
          <a:p>
            <a:fld id="{CFA053F5-2E17-43D1-8E2F-F11B8E0DFEED}" type="slidenum">
              <a:rPr lang="fr-FR" smtClean="0"/>
              <a:t>‹#›</a:t>
            </a:fld>
            <a:endParaRPr lang="fr-FR"/>
          </a:p>
        </p:txBody>
      </p:sp>
    </p:spTree>
    <p:extLst>
      <p:ext uri="{BB962C8B-B14F-4D97-AF65-F5344CB8AC3E}">
        <p14:creationId xmlns:p14="http://schemas.microsoft.com/office/powerpoint/2010/main" val="31682040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168569D-85E2-412F-992B-889EF10EC036}" type="datetime1">
              <a:rPr lang="fr-FR" smtClean="0"/>
              <a:t>14/10/2018</a:t>
            </a:fld>
            <a:endParaRPr lang="fr-FR"/>
          </a:p>
        </p:txBody>
      </p:sp>
      <p:sp>
        <p:nvSpPr>
          <p:cNvPr id="5" name="Espace réservé du pied de page 4"/>
          <p:cNvSpPr>
            <a:spLocks noGrp="1"/>
          </p:cNvSpPr>
          <p:nvPr>
            <p:ph type="ftr" sz="quarter" idx="11"/>
          </p:nvPr>
        </p:nvSpPr>
        <p:spPr/>
        <p:txBody>
          <a:bodyPr/>
          <a:lstStyle/>
          <a:p>
            <a:r>
              <a:rPr lang="fr-FR"/>
              <a:t>Sharesap.com®. Copyright©. Tous droits réservés. Par Mickael QUESNOT</a:t>
            </a:r>
          </a:p>
        </p:txBody>
      </p:sp>
      <p:sp>
        <p:nvSpPr>
          <p:cNvPr id="6" name="Espace réservé du numéro de diapositive 5"/>
          <p:cNvSpPr>
            <a:spLocks noGrp="1"/>
          </p:cNvSpPr>
          <p:nvPr>
            <p:ph type="sldNum" sz="quarter" idx="12"/>
          </p:nvPr>
        </p:nvSpPr>
        <p:spPr/>
        <p:txBody>
          <a:bodyPr/>
          <a:lstStyle/>
          <a:p>
            <a:fld id="{CFA053F5-2E17-43D1-8E2F-F11B8E0DFEED}" type="slidenum">
              <a:rPr lang="fr-FR" smtClean="0"/>
              <a:t>‹#›</a:t>
            </a:fld>
            <a:endParaRPr lang="fr-FR"/>
          </a:p>
        </p:txBody>
      </p:sp>
    </p:spTree>
    <p:extLst>
      <p:ext uri="{BB962C8B-B14F-4D97-AF65-F5344CB8AC3E}">
        <p14:creationId xmlns:p14="http://schemas.microsoft.com/office/powerpoint/2010/main" val="1789613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 - two lines">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414000" y="324000"/>
            <a:ext cx="8280000" cy="923330"/>
          </a:xfrm>
        </p:spPr>
        <p:txBody>
          <a:bodyPr>
            <a:noAutofit/>
          </a:bodyPr>
          <a:lstStyle>
            <a:lvl1pPr>
              <a:defRPr sz="3000">
                <a:solidFill>
                  <a:sysClr val="windowText" lastClr="000000"/>
                </a:solidFill>
                <a:latin typeface="+mj-lt"/>
              </a:defRPr>
            </a:lvl1pPr>
          </a:lstStyle>
          <a:p>
            <a:r>
              <a:rPr lang="en-US"/>
              <a:t>Click to edit Master title style</a:t>
            </a:r>
            <a:endParaRPr lang="de-DE" dirty="0"/>
          </a:p>
        </p:txBody>
      </p:sp>
      <p:sp>
        <p:nvSpPr>
          <p:cNvPr id="3" name="Subtitle 2"/>
          <p:cNvSpPr>
            <a:spLocks noGrp="1"/>
          </p:cNvSpPr>
          <p:nvPr>
            <p:ph type="subTitle" idx="1"/>
          </p:nvPr>
        </p:nvSpPr>
        <p:spPr bwMode="gray">
          <a:xfrm>
            <a:off x="414000" y="1499870"/>
            <a:ext cx="8280000" cy="49244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4275221473"/>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 with event logo">
    <p:bg bwMode="gray">
      <p:bgPr>
        <a:solidFill>
          <a:schemeClr val="accent1"/>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gray">
          <a:xfrm>
            <a:off x="323850" y="0"/>
            <a:ext cx="8496300" cy="2143125"/>
          </a:xfrm>
          <a:prstGeom prst="rect">
            <a:avLst/>
          </a:prstGeom>
          <a:solidFill>
            <a:schemeClr val="tx1">
              <a:alpha val="74901"/>
            </a:schemeClr>
          </a:solidFill>
          <a:ln>
            <a:noFill/>
          </a:ln>
          <a:extLst>
            <a:ext uri="{91240B29-F687-4F45-9708-019B960494DF}">
              <a14:hiddenLine xmlns:a14="http://schemas.microsoft.com/office/drawing/2010/main" w="6350"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a:ea typeface="Arial Unicode MS" pitchFamily="34" charset="-128"/>
              <a:cs typeface="Arial Unicode MS" pitchFamily="34" charset="-128"/>
            </a:endParaRPr>
          </a:p>
        </p:txBody>
      </p:sp>
      <p:sp>
        <p:nvSpPr>
          <p:cNvPr id="5" name="Rectangle 10"/>
          <p:cNvSpPr>
            <a:spLocks noChangeArrowheads="1"/>
          </p:cNvSpPr>
          <p:nvPr/>
        </p:nvSpPr>
        <p:spPr bwMode="gray">
          <a:xfrm>
            <a:off x="323850" y="0"/>
            <a:ext cx="8496300" cy="161925"/>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sz="1600">
              <a:ea typeface="Arial Unicode MS" pitchFamily="34" charset="-128"/>
              <a:cs typeface="Arial Unicode MS" pitchFamily="34" charset="-128"/>
            </a:endParaRPr>
          </a:p>
        </p:txBody>
      </p:sp>
      <p:sp>
        <p:nvSpPr>
          <p:cNvPr id="2" name="Title 1"/>
          <p:cNvSpPr>
            <a:spLocks noGrp="1"/>
          </p:cNvSpPr>
          <p:nvPr>
            <p:ph type="ctrTitle"/>
          </p:nvPr>
        </p:nvSpPr>
        <p:spPr bwMode="gray">
          <a:xfrm>
            <a:off x="414000" y="324000"/>
            <a:ext cx="8280000" cy="738664"/>
          </a:xfrm>
        </p:spPr>
        <p:txBody>
          <a:bodyPr>
            <a:noAutofit/>
          </a:bodyPr>
          <a:lstStyle>
            <a:lvl1pPr>
              <a:defRPr sz="4800">
                <a:solidFill>
                  <a:sysClr val="windowText" lastClr="000000"/>
                </a:solidFill>
                <a:latin typeface="+mj-lt"/>
              </a:defRPr>
            </a:lvl1pPr>
          </a:lstStyle>
          <a:p>
            <a:r>
              <a:rPr lang="en-US" noProof="0"/>
              <a:t>Click to edit Master title style</a:t>
            </a:r>
            <a:endParaRPr lang="de-DE" dirty="0"/>
          </a:p>
        </p:txBody>
      </p:sp>
      <p:sp>
        <p:nvSpPr>
          <p:cNvPr id="3" name="Subtitle 2"/>
          <p:cNvSpPr>
            <a:spLocks noGrp="1"/>
          </p:cNvSpPr>
          <p:nvPr>
            <p:ph type="subTitle" idx="1"/>
          </p:nvPr>
        </p:nvSpPr>
        <p:spPr bwMode="gray">
          <a:xfrm>
            <a:off x="414000" y="1499870"/>
            <a:ext cx="8280000" cy="492443"/>
          </a:xfrm>
        </p:spPr>
        <p:txBody>
          <a:bodyPr>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829043387"/>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Divider Page">
    <p:spTree>
      <p:nvGrpSpPr>
        <p:cNvPr id="1" name=""/>
        <p:cNvGrpSpPr/>
        <p:nvPr/>
      </p:nvGrpSpPr>
      <p:grpSpPr>
        <a:xfrm>
          <a:off x="0" y="0"/>
          <a:ext cx="0" cy="0"/>
          <a:chOff x="0" y="0"/>
          <a:chExt cx="0" cy="0"/>
        </a:xfrm>
      </p:grpSpPr>
      <p:sp>
        <p:nvSpPr>
          <p:cNvPr id="4" name="Rectangle 8"/>
          <p:cNvSpPr>
            <a:spLocks noChangeArrowheads="1"/>
          </p:cNvSpPr>
          <p:nvPr/>
        </p:nvSpPr>
        <p:spPr bwMode="gray">
          <a:xfrm>
            <a:off x="323850" y="0"/>
            <a:ext cx="8496300" cy="2295525"/>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sz="1600">
              <a:ea typeface="Arial Unicode MS" pitchFamily="34" charset="-128"/>
              <a:cs typeface="Arial Unicode MS" pitchFamily="34" charset="-128"/>
            </a:endParaRPr>
          </a:p>
        </p:txBody>
      </p:sp>
      <p:sp>
        <p:nvSpPr>
          <p:cNvPr id="2" name="Title 1"/>
          <p:cNvSpPr>
            <a:spLocks noGrp="1"/>
          </p:cNvSpPr>
          <p:nvPr>
            <p:ph type="ctrTitle"/>
          </p:nvPr>
        </p:nvSpPr>
        <p:spPr bwMode="gray">
          <a:xfrm>
            <a:off x="324000" y="2444400"/>
            <a:ext cx="8496000" cy="738664"/>
          </a:xfrm>
        </p:spPr>
        <p:txBody>
          <a:bodyPr>
            <a:noAutofit/>
          </a:bodyPr>
          <a:lstStyle>
            <a:lvl1pPr>
              <a:defRPr sz="4800">
                <a:solidFill>
                  <a:schemeClr val="tx1"/>
                </a:solidFill>
                <a:latin typeface="+mj-lt"/>
              </a:defRPr>
            </a:lvl1pPr>
          </a:lstStyle>
          <a:p>
            <a:r>
              <a:rPr lang="en-US"/>
              <a:t>Click to edit Master title style</a:t>
            </a:r>
            <a:endParaRPr lang="de-DE" dirty="0"/>
          </a:p>
        </p:txBody>
      </p:sp>
      <p:sp>
        <p:nvSpPr>
          <p:cNvPr id="93" name="Text Placeholder 92"/>
          <p:cNvSpPr>
            <a:spLocks noGrp="1"/>
          </p:cNvSpPr>
          <p:nvPr>
            <p:ph type="body" sz="quarter" idx="10"/>
          </p:nvPr>
        </p:nvSpPr>
        <p:spPr>
          <a:xfrm>
            <a:off x="328613" y="3506400"/>
            <a:ext cx="8496300" cy="620713"/>
          </a:xfrm>
        </p:spPr>
        <p:txBody>
          <a:bodyPr/>
          <a:lstStyle>
            <a:lvl1pPr>
              <a:spcBef>
                <a:spcPts val="1200"/>
              </a:spcBef>
              <a:defRPr sz="1600" b="0"/>
            </a:lvl1pPr>
          </a:lstStyle>
          <a:p>
            <a:pPr lvl="0"/>
            <a:r>
              <a:rPr lang="en-US"/>
              <a:t>Click to edit Master text styles</a:t>
            </a:r>
          </a:p>
        </p:txBody>
      </p:sp>
    </p:spTree>
    <p:extLst>
      <p:ext uri="{BB962C8B-B14F-4D97-AF65-F5344CB8AC3E}">
        <p14:creationId xmlns:p14="http://schemas.microsoft.com/office/powerpoint/2010/main" val="3627695432"/>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Divider Page with picture">
    <p:spTree>
      <p:nvGrpSpPr>
        <p:cNvPr id="1" name=""/>
        <p:cNvGrpSpPr/>
        <p:nvPr/>
      </p:nvGrpSpPr>
      <p:grpSpPr>
        <a:xfrm>
          <a:off x="0" y="0"/>
          <a:ext cx="0" cy="0"/>
          <a:chOff x="0" y="0"/>
          <a:chExt cx="0" cy="0"/>
        </a:xfrm>
      </p:grpSpPr>
      <p:sp>
        <p:nvSpPr>
          <p:cNvPr id="5" name="Rectangle 8"/>
          <p:cNvSpPr>
            <a:spLocks noChangeArrowheads="1"/>
          </p:cNvSpPr>
          <p:nvPr/>
        </p:nvSpPr>
        <p:spPr bwMode="gray">
          <a:xfrm>
            <a:off x="323850" y="0"/>
            <a:ext cx="8496300" cy="161925"/>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sz="1600">
              <a:ea typeface="Arial Unicode MS" pitchFamily="34" charset="-128"/>
              <a:cs typeface="Arial Unicode MS" pitchFamily="34" charset="-128"/>
            </a:endParaRPr>
          </a:p>
        </p:txBody>
      </p:sp>
      <p:sp>
        <p:nvSpPr>
          <p:cNvPr id="8" name="Picture Placeholder 7"/>
          <p:cNvSpPr>
            <a:spLocks noGrp="1"/>
          </p:cNvSpPr>
          <p:nvPr>
            <p:ph type="pic" sz="quarter" idx="11"/>
          </p:nvPr>
        </p:nvSpPr>
        <p:spPr>
          <a:xfrm>
            <a:off x="324000" y="162000"/>
            <a:ext cx="8496000" cy="2134800"/>
          </a:xfrm>
          <a:solidFill>
            <a:schemeClr val="bg1">
              <a:lumMod val="95000"/>
            </a:schemeClr>
          </a:solidFill>
        </p:spPr>
        <p:txBody>
          <a:bodyPr tIns="504000" rtlCol="0">
            <a:normAutofit/>
          </a:bodyPr>
          <a:lstStyle>
            <a:lvl1pPr algn="ctr">
              <a:defRPr b="0"/>
            </a:lvl1pPr>
          </a:lstStyle>
          <a:p>
            <a:pPr lvl="0"/>
            <a:r>
              <a:rPr lang="en-US" noProof="0"/>
              <a:t>Click icon to add picture</a:t>
            </a:r>
          </a:p>
        </p:txBody>
      </p:sp>
      <p:sp>
        <p:nvSpPr>
          <p:cNvPr id="2" name="Title 1"/>
          <p:cNvSpPr>
            <a:spLocks noGrp="1"/>
          </p:cNvSpPr>
          <p:nvPr>
            <p:ph type="ctrTitle"/>
          </p:nvPr>
        </p:nvSpPr>
        <p:spPr bwMode="gray">
          <a:xfrm>
            <a:off x="324000" y="2444400"/>
            <a:ext cx="8496000" cy="738664"/>
          </a:xfrm>
        </p:spPr>
        <p:txBody>
          <a:bodyPr>
            <a:noAutofit/>
          </a:bodyPr>
          <a:lstStyle>
            <a:lvl1pPr>
              <a:defRPr sz="4800">
                <a:solidFill>
                  <a:schemeClr val="tx1"/>
                </a:solidFill>
                <a:latin typeface="+mj-lt"/>
              </a:defRPr>
            </a:lvl1pPr>
          </a:lstStyle>
          <a:p>
            <a:r>
              <a:rPr lang="en-US"/>
              <a:t>Click to edit Master title style</a:t>
            </a:r>
            <a:endParaRPr lang="de-DE" dirty="0"/>
          </a:p>
        </p:txBody>
      </p:sp>
      <p:sp>
        <p:nvSpPr>
          <p:cNvPr id="93" name="Text Placeholder 92"/>
          <p:cNvSpPr>
            <a:spLocks noGrp="1"/>
          </p:cNvSpPr>
          <p:nvPr>
            <p:ph type="body" sz="quarter" idx="10"/>
          </p:nvPr>
        </p:nvSpPr>
        <p:spPr>
          <a:xfrm>
            <a:off x="328613" y="3506400"/>
            <a:ext cx="8496300" cy="620713"/>
          </a:xfrm>
        </p:spPr>
        <p:txBody>
          <a:bodyPr/>
          <a:lstStyle>
            <a:lvl1pPr>
              <a:spcBef>
                <a:spcPts val="1200"/>
              </a:spcBef>
              <a:defRPr sz="1600" b="0"/>
            </a:lvl1pPr>
          </a:lstStyle>
          <a:p>
            <a:pPr lvl="0"/>
            <a:r>
              <a:rPr lang="en-US"/>
              <a:t>Click to edit Master text styles</a:t>
            </a:r>
          </a:p>
        </p:txBody>
      </p:sp>
    </p:spTree>
    <p:extLst>
      <p:ext uri="{BB962C8B-B14F-4D97-AF65-F5344CB8AC3E}">
        <p14:creationId xmlns:p14="http://schemas.microsoft.com/office/powerpoint/2010/main" val="1703465729"/>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ntact / Thank You">
    <p:spTree>
      <p:nvGrpSpPr>
        <p:cNvPr id="1" name=""/>
        <p:cNvGrpSpPr/>
        <p:nvPr/>
      </p:nvGrpSpPr>
      <p:grpSpPr>
        <a:xfrm>
          <a:off x="0" y="0"/>
          <a:ext cx="0" cy="0"/>
          <a:chOff x="0" y="0"/>
          <a:chExt cx="0" cy="0"/>
        </a:xfrm>
      </p:grpSpPr>
      <p:sp>
        <p:nvSpPr>
          <p:cNvPr id="4" name="Rectangle 8"/>
          <p:cNvSpPr>
            <a:spLocks noChangeArrowheads="1"/>
          </p:cNvSpPr>
          <p:nvPr/>
        </p:nvSpPr>
        <p:spPr bwMode="gray">
          <a:xfrm>
            <a:off x="323850" y="0"/>
            <a:ext cx="8496300" cy="161925"/>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sz="1600">
              <a:ea typeface="Arial Unicode MS" pitchFamily="34" charset="-128"/>
              <a:cs typeface="Arial Unicode MS" pitchFamily="34" charset="-128"/>
            </a:endParaRPr>
          </a:p>
        </p:txBody>
      </p:sp>
      <p:sp>
        <p:nvSpPr>
          <p:cNvPr id="2" name="Title 1"/>
          <p:cNvSpPr>
            <a:spLocks noGrp="1"/>
          </p:cNvSpPr>
          <p:nvPr>
            <p:ph type="ctrTitle"/>
          </p:nvPr>
        </p:nvSpPr>
        <p:spPr bwMode="gray">
          <a:xfrm>
            <a:off x="324000" y="2444400"/>
            <a:ext cx="8496000" cy="738664"/>
          </a:xfrm>
        </p:spPr>
        <p:txBody>
          <a:bodyPr>
            <a:noAutofit/>
          </a:bodyPr>
          <a:lstStyle>
            <a:lvl1pPr>
              <a:defRPr sz="4800">
                <a:solidFill>
                  <a:schemeClr val="tx1"/>
                </a:solidFill>
                <a:latin typeface="+mj-lt"/>
              </a:defRPr>
            </a:lvl1pPr>
          </a:lstStyle>
          <a:p>
            <a:r>
              <a:rPr lang="en-US"/>
              <a:t>Click to edit Master title style</a:t>
            </a:r>
            <a:endParaRPr lang="de-DE" dirty="0"/>
          </a:p>
        </p:txBody>
      </p:sp>
      <p:sp>
        <p:nvSpPr>
          <p:cNvPr id="93" name="Text Placeholder 92"/>
          <p:cNvSpPr>
            <a:spLocks noGrp="1"/>
          </p:cNvSpPr>
          <p:nvPr>
            <p:ph type="body" sz="quarter" idx="10"/>
          </p:nvPr>
        </p:nvSpPr>
        <p:spPr>
          <a:xfrm>
            <a:off x="324000" y="4604385"/>
            <a:ext cx="8496300" cy="1477328"/>
          </a:xfrm>
        </p:spPr>
        <p:txBody>
          <a:bodyPr anchor="b">
            <a:noAutofit/>
          </a:bodyPr>
          <a:lstStyle>
            <a:lvl1pPr>
              <a:spcBef>
                <a:spcPts val="0"/>
              </a:spcBef>
              <a:defRPr sz="1600" b="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80820867"/>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4" name="Text Placeholder 3"/>
          <p:cNvSpPr>
            <a:spLocks noGrp="1"/>
          </p:cNvSpPr>
          <p:nvPr>
            <p:ph type="body" sz="quarter" idx="10"/>
          </p:nvPr>
        </p:nvSpPr>
        <p:spPr>
          <a:xfrm>
            <a:off x="324000" y="1692000"/>
            <a:ext cx="8494713" cy="3831818"/>
          </a:xfrm>
        </p:spPr>
        <p:txBody>
          <a:bodyPr>
            <a:noAutofit/>
          </a:bodyPr>
          <a:lstStyle>
            <a:lvl1pPr marL="0" marR="0" indent="0" algn="l" defTabSz="914400" rtl="0" eaLnBrk="1" fontAlgn="auto" latinLnBrk="0" hangingPunct="1">
              <a:lnSpc>
                <a:spcPct val="100000"/>
              </a:lnSpc>
              <a:spcBef>
                <a:spcPts val="2400"/>
              </a:spcBef>
              <a:spcAft>
                <a:spcPts val="0"/>
              </a:spcAft>
              <a:buClr>
                <a:schemeClr val="accent1"/>
              </a:buClr>
              <a:buSzPct val="80000"/>
              <a:buFontTx/>
              <a:buNone/>
              <a:tabLst/>
              <a:defRPr b="0"/>
            </a:lvl1pPr>
            <a:lvl2pPr marL="0" marR="0" indent="0" algn="l" defTabSz="914400" rtl="0" eaLnBrk="1" fontAlgn="auto" latinLnBrk="0" hangingPunct="1">
              <a:lnSpc>
                <a:spcPct val="100000"/>
              </a:lnSpc>
              <a:spcBef>
                <a:spcPts val="1200"/>
              </a:spcBef>
              <a:spcAft>
                <a:spcPts val="0"/>
              </a:spcAft>
              <a:buClr>
                <a:schemeClr val="accent1"/>
              </a:buClr>
              <a:buSzPct val="80000"/>
              <a:buFontTx/>
              <a:buNone/>
              <a:tabLst/>
              <a:defRPr/>
            </a:lvl2pPr>
            <a:lvl3pPr marL="0" marR="0" indent="0" algn="l" defTabSz="914400" rtl="0" eaLnBrk="1" fontAlgn="auto" latinLnBrk="0" hangingPunct="1">
              <a:lnSpc>
                <a:spcPct val="100000"/>
              </a:lnSpc>
              <a:spcBef>
                <a:spcPts val="2400"/>
              </a:spcBef>
              <a:spcAft>
                <a:spcPts val="0"/>
              </a:spcAft>
              <a:buClr>
                <a:schemeClr val="accent1"/>
              </a:buClr>
              <a:buSzPct val="80000"/>
              <a:buFontTx/>
              <a:buNone/>
              <a:tabLst/>
              <a:defRPr/>
            </a:lvl3pPr>
            <a:lvl4pPr marL="270000" indent="-180000">
              <a:spcBef>
                <a:spcPts val="600"/>
              </a:spcBef>
              <a:buClr>
                <a:schemeClr val="accent1"/>
              </a:buClr>
              <a:buFont typeface="Wingdings" pitchFamily="2" charset="2"/>
              <a:buChar char=""/>
              <a:defRPr sz="1800"/>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829875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gray">
          <a:xfrm>
            <a:off x="323850" y="323850"/>
            <a:ext cx="8496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fr-FR"/>
              <a:t>Insert page title</a:t>
            </a:r>
          </a:p>
        </p:txBody>
      </p:sp>
      <p:sp>
        <p:nvSpPr>
          <p:cNvPr id="1027" name="Text Placeholder 2"/>
          <p:cNvSpPr>
            <a:spLocks noGrp="1"/>
          </p:cNvSpPr>
          <p:nvPr>
            <p:ph type="body" idx="1"/>
          </p:nvPr>
        </p:nvSpPr>
        <p:spPr bwMode="gray">
          <a:xfrm>
            <a:off x="323850" y="1690688"/>
            <a:ext cx="8496300"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fr-FR"/>
              <a:t>First level</a:t>
            </a:r>
          </a:p>
          <a:p>
            <a:pPr lvl="1"/>
            <a:r>
              <a:rPr lang="en-US" altLang="fr-FR"/>
              <a:t>Second level</a:t>
            </a:r>
          </a:p>
          <a:p>
            <a:pPr lvl="2"/>
            <a:r>
              <a:rPr lang="en-US" altLang="fr-FR"/>
              <a:t>Third level</a:t>
            </a:r>
          </a:p>
          <a:p>
            <a:pPr lvl="3"/>
            <a:r>
              <a:rPr lang="en-US" altLang="fr-FR"/>
              <a:t>Fourth level</a:t>
            </a:r>
          </a:p>
          <a:p>
            <a:pPr lvl="4"/>
            <a:r>
              <a:rPr lang="en-US" altLang="fr-FR"/>
              <a:t>Fifth level</a:t>
            </a:r>
          </a:p>
        </p:txBody>
      </p:sp>
      <p:sp>
        <p:nvSpPr>
          <p:cNvPr id="1028" name="Rectangle 32"/>
          <p:cNvSpPr>
            <a:spLocks noChangeArrowheads="1"/>
          </p:cNvSpPr>
          <p:nvPr/>
        </p:nvSpPr>
        <p:spPr bwMode="gray">
          <a:xfrm>
            <a:off x="323850" y="0"/>
            <a:ext cx="8496300" cy="161925"/>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sz="1600">
              <a:ea typeface="Arial Unicode MS" pitchFamily="34" charset="-128"/>
              <a:cs typeface="Arial Unicode MS" pitchFamily="34" charset="-128"/>
            </a:endParaRPr>
          </a:p>
        </p:txBody>
      </p:sp>
      <p:cxnSp>
        <p:nvCxnSpPr>
          <p:cNvPr id="8" name="Straight Connector 7"/>
          <p:cNvCxnSpPr/>
          <p:nvPr/>
        </p:nvCxnSpPr>
        <p:spPr>
          <a:xfrm>
            <a:off x="323850" y="1231900"/>
            <a:ext cx="84963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30" name="Rectangle 94"/>
          <p:cNvSpPr>
            <a:spLocks noChangeArrowheads="1"/>
          </p:cNvSpPr>
          <p:nvPr/>
        </p:nvSpPr>
        <p:spPr bwMode="gray">
          <a:xfrm>
            <a:off x="323850" y="6535738"/>
            <a:ext cx="8496300" cy="323850"/>
          </a:xfrm>
          <a:prstGeom prst="rect">
            <a:avLst/>
          </a:prstGeom>
          <a:solidFill>
            <a:schemeClr val="tx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0000" tIns="72000" rIns="90000" bIns="72000"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buClr>
                <a:srgbClr val="F0AB00"/>
              </a:buClr>
              <a:buSzPct val="80000"/>
            </a:pPr>
            <a:endParaRPr lang="de-DE" altLang="fr-FR" sz="1600">
              <a:ea typeface="Arial Unicode MS" pitchFamily="34" charset="-128"/>
              <a:cs typeface="Arial Unicode MS" pitchFamily="34" charset="-128"/>
            </a:endParaRPr>
          </a:p>
        </p:txBody>
      </p:sp>
      <p:sp>
        <p:nvSpPr>
          <p:cNvPr id="1031" name="TextBox 9"/>
          <p:cNvSpPr txBox="1">
            <a:spLocks noChangeArrowheads="1"/>
          </p:cNvSpPr>
          <p:nvPr/>
        </p:nvSpPr>
        <p:spPr bwMode="gray">
          <a:xfrm>
            <a:off x="323850" y="6635750"/>
            <a:ext cx="1678912"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0" bIns="0">
            <a:spAutoFit/>
          </a:bodyPr>
          <a:lstStyle>
            <a:lvl1pPr marL="133350" indent="-13335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buClr>
                <a:schemeClr val="bg1"/>
              </a:buClr>
              <a:buFont typeface="Arial" pitchFamily="34" charset="0"/>
              <a:buChar char="©"/>
              <a:defRPr/>
            </a:pPr>
            <a:r>
              <a:rPr lang="en-US" sz="800" dirty="0">
                <a:solidFill>
                  <a:schemeClr val="bg1"/>
                </a:solidFill>
              </a:rPr>
              <a:t>SHARESAP. All rights reserved.</a:t>
            </a:r>
          </a:p>
        </p:txBody>
      </p:sp>
      <p:sp>
        <p:nvSpPr>
          <p:cNvPr id="1032" name="TextBox 33"/>
          <p:cNvSpPr txBox="1">
            <a:spLocks noChangeArrowheads="1"/>
          </p:cNvSpPr>
          <p:nvPr/>
        </p:nvSpPr>
        <p:spPr bwMode="gray">
          <a:xfrm>
            <a:off x="8624888" y="6635750"/>
            <a:ext cx="198437"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72000" bIns="0">
            <a:spAutoFit/>
          </a:bodyPr>
          <a:lstStyle>
            <a:lvl1pPr marL="93663" indent="-93663"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hangingPunct="1">
              <a:buClr>
                <a:schemeClr val="accent2"/>
              </a:buClr>
              <a:buFont typeface="Arial" pitchFamily="34" charset="0"/>
              <a:buNone/>
              <a:defRPr/>
            </a:pPr>
            <a:fld id="{19A06628-0E2B-4261-BE74-FE766F62374C}" type="slidenum">
              <a:rPr lang="en-US" sz="800" smtClean="0">
                <a:solidFill>
                  <a:schemeClr val="bg1"/>
                </a:solidFill>
              </a:rPr>
              <a:pPr algn="r" eaLnBrk="1" hangingPunct="1">
                <a:buClr>
                  <a:schemeClr val="accent2"/>
                </a:buClr>
                <a:buFont typeface="Arial" pitchFamily="34" charset="0"/>
                <a:buNone/>
                <a:defRPr/>
              </a:pPr>
              <a:t>‹#›</a:t>
            </a:fld>
            <a:endParaRPr lang="en-US" sz="800">
              <a:solidFill>
                <a:schemeClr val="bg1"/>
              </a:solidFill>
            </a:endParaRPr>
          </a:p>
        </p:txBody>
      </p:sp>
    </p:spTree>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64" r:id="rId9"/>
    <p:sldLayoutId id="2147483865" r:id="rId10"/>
    <p:sldLayoutId id="2147483866" r:id="rId11"/>
    <p:sldLayoutId id="2147483867" r:id="rId12"/>
    <p:sldLayoutId id="2147483868" r:id="rId13"/>
    <p:sldLayoutId id="2147483869" r:id="rId14"/>
    <p:sldLayoutId id="2147483870" r:id="rId15"/>
    <p:sldLayoutId id="2147483871" r:id="rId16"/>
    <p:sldLayoutId id="2147483872" r:id="rId17"/>
    <p:sldLayoutId id="2147483873" r:id="rId18"/>
    <p:sldLayoutId id="2147483874" r:id="rId19"/>
    <p:sldLayoutId id="2147483875" r:id="rId20"/>
    <p:sldLayoutId id="2147483884" r:id="rId21"/>
    <p:sldLayoutId id="2147483885" r:id="rId22"/>
    <p:sldLayoutId id="2147483898" r:id="rId23"/>
  </p:sldLayoutIdLst>
  <p:hf sldNum="0" hdr="0" dt="0"/>
  <p:txStyles>
    <p:titleStyle>
      <a:lvl1pPr algn="l" rtl="0" eaLnBrk="0" fontAlgn="base" hangingPunct="0">
        <a:spcBef>
          <a:spcPct val="0"/>
        </a:spcBef>
        <a:spcAft>
          <a:spcPct val="0"/>
        </a:spcAft>
        <a:defRPr sz="2400" b="1" kern="1200">
          <a:solidFill>
            <a:schemeClr val="accent2"/>
          </a:solidFill>
          <a:latin typeface="+mj-lt"/>
          <a:ea typeface="+mj-ea"/>
          <a:cs typeface="+mj-cs"/>
        </a:defRPr>
      </a:lvl1pPr>
      <a:lvl2pPr algn="l" rtl="0" eaLnBrk="0" fontAlgn="base" hangingPunct="0">
        <a:spcBef>
          <a:spcPct val="0"/>
        </a:spcBef>
        <a:spcAft>
          <a:spcPct val="0"/>
        </a:spcAft>
        <a:defRPr sz="2400" b="1">
          <a:solidFill>
            <a:schemeClr val="accent2"/>
          </a:solidFill>
          <a:latin typeface="Arial" pitchFamily="34" charset="0"/>
        </a:defRPr>
      </a:lvl2pPr>
      <a:lvl3pPr algn="l" rtl="0" eaLnBrk="0" fontAlgn="base" hangingPunct="0">
        <a:spcBef>
          <a:spcPct val="0"/>
        </a:spcBef>
        <a:spcAft>
          <a:spcPct val="0"/>
        </a:spcAft>
        <a:defRPr sz="2400" b="1">
          <a:solidFill>
            <a:schemeClr val="accent2"/>
          </a:solidFill>
          <a:latin typeface="Arial" pitchFamily="34" charset="0"/>
        </a:defRPr>
      </a:lvl3pPr>
      <a:lvl4pPr algn="l" rtl="0" eaLnBrk="0" fontAlgn="base" hangingPunct="0">
        <a:spcBef>
          <a:spcPct val="0"/>
        </a:spcBef>
        <a:spcAft>
          <a:spcPct val="0"/>
        </a:spcAft>
        <a:defRPr sz="2400" b="1">
          <a:solidFill>
            <a:schemeClr val="accent2"/>
          </a:solidFill>
          <a:latin typeface="Arial" pitchFamily="34" charset="0"/>
        </a:defRPr>
      </a:lvl4pPr>
      <a:lvl5pPr algn="l" rtl="0" eaLnBrk="0" fontAlgn="base" hangingPunct="0">
        <a:spcBef>
          <a:spcPct val="0"/>
        </a:spcBef>
        <a:spcAft>
          <a:spcPct val="0"/>
        </a:spcAft>
        <a:defRPr sz="2400" b="1">
          <a:solidFill>
            <a:schemeClr val="accent2"/>
          </a:solidFill>
          <a:latin typeface="Arial" pitchFamily="34" charset="0"/>
        </a:defRPr>
      </a:lvl5pPr>
      <a:lvl6pPr marL="457200" algn="l" rtl="0" fontAlgn="base">
        <a:spcBef>
          <a:spcPct val="0"/>
        </a:spcBef>
        <a:spcAft>
          <a:spcPct val="0"/>
        </a:spcAft>
        <a:defRPr sz="2400" b="1">
          <a:solidFill>
            <a:schemeClr val="accent2"/>
          </a:solidFill>
          <a:latin typeface="Arial" pitchFamily="34" charset="0"/>
        </a:defRPr>
      </a:lvl6pPr>
      <a:lvl7pPr marL="914400" algn="l" rtl="0" fontAlgn="base">
        <a:spcBef>
          <a:spcPct val="0"/>
        </a:spcBef>
        <a:spcAft>
          <a:spcPct val="0"/>
        </a:spcAft>
        <a:defRPr sz="2400" b="1">
          <a:solidFill>
            <a:schemeClr val="accent2"/>
          </a:solidFill>
          <a:latin typeface="Arial" pitchFamily="34" charset="0"/>
        </a:defRPr>
      </a:lvl7pPr>
      <a:lvl8pPr marL="1371600" algn="l" rtl="0" fontAlgn="base">
        <a:spcBef>
          <a:spcPct val="0"/>
        </a:spcBef>
        <a:spcAft>
          <a:spcPct val="0"/>
        </a:spcAft>
        <a:defRPr sz="2400" b="1">
          <a:solidFill>
            <a:schemeClr val="accent2"/>
          </a:solidFill>
          <a:latin typeface="Arial" pitchFamily="34" charset="0"/>
        </a:defRPr>
      </a:lvl8pPr>
      <a:lvl9pPr marL="1828800" algn="l" rtl="0" fontAlgn="base">
        <a:spcBef>
          <a:spcPct val="0"/>
        </a:spcBef>
        <a:spcAft>
          <a:spcPct val="0"/>
        </a:spcAft>
        <a:defRPr sz="2400" b="1">
          <a:solidFill>
            <a:schemeClr val="accent2"/>
          </a:solidFill>
          <a:latin typeface="Arial" pitchFamily="34" charset="0"/>
        </a:defRPr>
      </a:lvl9pPr>
    </p:titleStyle>
    <p:bodyStyle>
      <a:lvl1pPr marL="342900" indent="-342900" algn="l" rtl="0" eaLnBrk="0" fontAlgn="base" hangingPunct="0">
        <a:spcBef>
          <a:spcPts val="1625"/>
        </a:spcBef>
        <a:spcAft>
          <a:spcPct val="0"/>
        </a:spcAft>
        <a:buClr>
          <a:schemeClr val="accent1"/>
        </a:buClr>
        <a:buSzPct val="80000"/>
        <a:defRPr b="1" kern="1200">
          <a:solidFill>
            <a:schemeClr val="tx1"/>
          </a:solidFill>
          <a:latin typeface="+mn-lt"/>
          <a:ea typeface="+mn-ea"/>
          <a:cs typeface="+mn-cs"/>
        </a:defRPr>
      </a:lvl1pPr>
      <a:lvl2pPr marL="742950" indent="-285750" algn="l" rtl="0" eaLnBrk="0" fontAlgn="base" hangingPunct="0">
        <a:spcBef>
          <a:spcPts val="500"/>
        </a:spcBef>
        <a:spcAft>
          <a:spcPct val="0"/>
        </a:spcAft>
        <a:buClr>
          <a:schemeClr val="accent1"/>
        </a:buClr>
        <a:buSzPct val="80000"/>
        <a:buFont typeface="Wingdings" pitchFamily="2" charset="2"/>
        <a:defRPr kern="1200">
          <a:solidFill>
            <a:schemeClr val="tx1"/>
          </a:solidFill>
          <a:latin typeface="+mn-lt"/>
          <a:ea typeface="+mn-ea"/>
          <a:cs typeface="+mn-cs"/>
        </a:defRPr>
      </a:lvl2pPr>
      <a:lvl3pPr marL="269875" indent="-180975" algn="l" rtl="0" eaLnBrk="0" fontAlgn="base" hangingPunct="0">
        <a:spcBef>
          <a:spcPts val="425"/>
        </a:spcBef>
        <a:spcAft>
          <a:spcPct val="0"/>
        </a:spcAft>
        <a:buClr>
          <a:schemeClr val="accent1"/>
        </a:buClr>
        <a:buSzPct val="100000"/>
        <a:buFont typeface="Wingdings" pitchFamily="2" charset="2"/>
        <a:buChar char=""/>
        <a:defRPr sz="1600" kern="1200">
          <a:solidFill>
            <a:schemeClr val="tx1"/>
          </a:solidFill>
          <a:latin typeface="+mn-lt"/>
          <a:ea typeface="+mn-ea"/>
          <a:cs typeface="+mn-cs"/>
        </a:defRPr>
      </a:lvl3pPr>
      <a:lvl4pPr marL="447675" indent="-177800" algn="l" rtl="0" eaLnBrk="0" fontAlgn="base" hangingPunct="0">
        <a:spcBef>
          <a:spcPts val="425"/>
        </a:spcBef>
        <a:spcAft>
          <a:spcPct val="0"/>
        </a:spcAft>
        <a:buClr>
          <a:schemeClr val="accent2"/>
        </a:buClr>
        <a:buSzPct val="100000"/>
        <a:buFont typeface="Arial" pitchFamily="34" charset="0"/>
        <a:buChar char="–"/>
        <a:defRPr sz="1400" kern="1200">
          <a:solidFill>
            <a:schemeClr val="tx1"/>
          </a:solidFill>
          <a:latin typeface="+mn-lt"/>
          <a:ea typeface="+mn-ea"/>
          <a:cs typeface="+mn-cs"/>
        </a:defRPr>
      </a:lvl4pPr>
      <a:lvl5pPr marL="627063" indent="-179388" algn="l" rtl="0" eaLnBrk="0" fontAlgn="base" hangingPunct="0">
        <a:spcBef>
          <a:spcPts val="250"/>
        </a:spcBef>
        <a:spcAft>
          <a:spcPct val="0"/>
        </a:spcAft>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BA19F7-309C-444E-80E7-68388B0A465B}" type="datetime1">
              <a:rPr lang="fr-FR" smtClean="0"/>
              <a:t>14/10/2018</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Sharesap.com®. Copyright©. Tous droits réservés. Par Mickael QUESNOT</a:t>
            </a: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A053F5-2E17-43D1-8E2F-F11B8E0DFEED}" type="slidenum">
              <a:rPr lang="fr-FR" smtClean="0"/>
              <a:t>‹#›</a:t>
            </a:fld>
            <a:endParaRPr lang="fr-FR"/>
          </a:p>
        </p:txBody>
      </p:sp>
    </p:spTree>
    <p:extLst>
      <p:ext uri="{BB962C8B-B14F-4D97-AF65-F5344CB8AC3E}">
        <p14:creationId xmlns:p14="http://schemas.microsoft.com/office/powerpoint/2010/main" val="2844770216"/>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16.tmp"/><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18.tmp"/><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22.tmp"/><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hyperlink" Target="http://www.sharesap.com/" TargetMode="External"/><Relationship Id="rId2" Type="http://schemas.openxmlformats.org/officeDocument/2006/relationships/hyperlink" Target="mailto:quesnot@sharesap.com" TargetMode="Externa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hyperlink" Target="http://help.sap.com/saphelp_erp2005/helpdata/fr/2a/7a2b27edec11d4bc0900105ab03b26/content.htm" TargetMode="Externa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M:\Templates_Guidelines\eOn\Templates\2011\Corporate\new_photos\42-19779602_LowR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1" name="Group 5"/>
          <p:cNvGrpSpPr>
            <a:grpSpLocks/>
          </p:cNvGrpSpPr>
          <p:nvPr/>
        </p:nvGrpSpPr>
        <p:grpSpPr bwMode="auto">
          <a:xfrm>
            <a:off x="0" y="65040"/>
            <a:ext cx="8496300" cy="2143125"/>
            <a:chOff x="324000" y="-1"/>
            <a:chExt cx="8496000" cy="2143125"/>
          </a:xfrm>
        </p:grpSpPr>
        <p:sp>
          <p:nvSpPr>
            <p:cNvPr id="7" name="Rectangle 6"/>
            <p:cNvSpPr/>
            <p:nvPr/>
          </p:nvSpPr>
          <p:spPr bwMode="gray">
            <a:xfrm>
              <a:off x="324000" y="-1"/>
              <a:ext cx="8496000" cy="2143125"/>
            </a:xfrm>
            <a:prstGeom prst="rect">
              <a:avLst/>
            </a:prstGeom>
            <a:solidFill>
              <a:schemeClr val="tx1">
                <a:alpha val="75000"/>
              </a:schemeClr>
            </a:solidFill>
            <a:ln w="6350" algn="ctr">
              <a:noFill/>
              <a:miter lim="800000"/>
              <a:headEnd/>
              <a:tailEnd/>
            </a:ln>
          </p:spPr>
          <p:txBody>
            <a:bodyPr lIns="90000" tIns="72000" rIns="90000" bIns="72000" anchor="ctr"/>
            <a:lstStyle/>
            <a:p>
              <a:pPr algn="ctr" fontAlgn="auto">
                <a:spcBef>
                  <a:spcPct val="50000"/>
                </a:spcBef>
                <a:spcAft>
                  <a:spcPts val="0"/>
                </a:spcAft>
                <a:buClr>
                  <a:srgbClr val="F0AB00"/>
                </a:buClr>
                <a:buSzPct val="80000"/>
                <a:defRPr/>
              </a:pPr>
              <a:endParaRPr lang="en-US" kern="0" dirty="0">
                <a:latin typeface="Arial"/>
                <a:ea typeface="Arial Unicode MS" pitchFamily="34" charset="-128"/>
                <a:cs typeface="Arial Unicode MS" pitchFamily="34" charset="-128"/>
              </a:endParaRPr>
            </a:p>
          </p:txBody>
        </p:sp>
        <p:sp>
          <p:nvSpPr>
            <p:cNvPr id="9" name="Rectangle 8"/>
            <p:cNvSpPr/>
            <p:nvPr/>
          </p:nvSpPr>
          <p:spPr bwMode="gray">
            <a:xfrm>
              <a:off x="324000" y="-1"/>
              <a:ext cx="8496000" cy="161925"/>
            </a:xfrm>
            <a:prstGeom prst="rect">
              <a:avLst/>
            </a:prstGeom>
            <a:solidFill>
              <a:schemeClr val="accent1"/>
            </a:solidFill>
            <a:ln w="9525" algn="ctr">
              <a:noFill/>
              <a:miter lim="800000"/>
              <a:headEnd/>
              <a:tailEnd/>
            </a:ln>
          </p:spPr>
          <p:txBody>
            <a:bodyPr lIns="90000" tIns="72000" rIns="90000" bIns="72000" anchor="ctr"/>
            <a:lstStyle/>
            <a:p>
              <a:pPr algn="ctr" fontAlgn="auto">
                <a:spcBef>
                  <a:spcPct val="50000"/>
                </a:spcBef>
                <a:spcAft>
                  <a:spcPts val="0"/>
                </a:spcAft>
                <a:buClr>
                  <a:srgbClr val="F0AB00"/>
                </a:buClr>
                <a:buSzPct val="80000"/>
                <a:defRPr/>
              </a:pPr>
              <a:endParaRPr lang="en-US" sz="1600" kern="0" dirty="0">
                <a:latin typeface="Arial"/>
                <a:ea typeface="Arial Unicode MS" pitchFamily="34" charset="-128"/>
                <a:cs typeface="Arial Unicode MS" pitchFamily="34" charset="-128"/>
              </a:endParaRPr>
            </a:p>
          </p:txBody>
        </p:sp>
      </p:grpSp>
      <p:sp>
        <p:nvSpPr>
          <p:cNvPr id="12292" name="Title 14"/>
          <p:cNvSpPr>
            <a:spLocks noGrp="1"/>
          </p:cNvSpPr>
          <p:nvPr>
            <p:ph type="ctrTitle"/>
          </p:nvPr>
        </p:nvSpPr>
        <p:spPr>
          <a:xfrm>
            <a:off x="414338" y="323850"/>
            <a:ext cx="8280400" cy="923925"/>
          </a:xfrm>
        </p:spPr>
        <p:txBody>
          <a:bodyPr/>
          <a:lstStyle/>
          <a:p>
            <a:pPr eaLnBrk="1" hangingPunct="1"/>
            <a:r>
              <a:rPr lang="en-US" dirty="0"/>
              <a:t>Evaluation of Logged Data</a:t>
            </a:r>
            <a:endParaRPr lang="en-US" altLang="fr-FR" dirty="0">
              <a:solidFill>
                <a:srgbClr val="000000"/>
              </a:solidFill>
            </a:endParaRPr>
          </a:p>
        </p:txBody>
      </p:sp>
      <p:sp>
        <p:nvSpPr>
          <p:cNvPr id="12293" name="Subtitle 15"/>
          <p:cNvSpPr>
            <a:spLocks noGrp="1"/>
          </p:cNvSpPr>
          <p:nvPr>
            <p:ph type="subTitle" idx="1"/>
          </p:nvPr>
        </p:nvSpPr>
        <p:spPr>
          <a:xfrm>
            <a:off x="414338" y="1500188"/>
            <a:ext cx="8280400" cy="492125"/>
          </a:xfrm>
        </p:spPr>
        <p:txBody>
          <a:bodyPr/>
          <a:lstStyle/>
          <a:p>
            <a:pPr fontAlgn="base">
              <a:spcBef>
                <a:spcPct val="0"/>
              </a:spcBef>
              <a:spcAft>
                <a:spcPct val="0"/>
              </a:spcAft>
            </a:pPr>
            <a:r>
              <a:rPr lang="en-US" altLang="fr-FR" dirty="0">
                <a:solidFill>
                  <a:srgbClr val="000000"/>
                </a:solidFill>
              </a:rPr>
              <a:t>Mickael QUESNOT</a:t>
            </a:r>
          </a:p>
        </p:txBody>
      </p:sp>
      <p:sp>
        <p:nvSpPr>
          <p:cNvPr id="10" name="Espace réservé du pied de page 4"/>
          <p:cNvSpPr txBox="1">
            <a:spLocks/>
          </p:cNvSpPr>
          <p:nvPr/>
        </p:nvSpPr>
        <p:spPr bwMode="auto">
          <a:xfrm>
            <a:off x="914400" y="4114800"/>
            <a:ext cx="790575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compatLnSpc="1">
            <a:prstTxWarp prst="textNoShape">
              <a:avLst/>
            </a:prstTxWarp>
          </a:bodyPr>
          <a:lstStyle>
            <a:defPPr>
              <a:defRPr lang="en-US"/>
            </a:defPPr>
            <a:lvl1pPr algn="l" rtl="0" eaLnBrk="0" fontAlgn="base" hangingPunct="0">
              <a:spcBef>
                <a:spcPct val="0"/>
              </a:spcBef>
              <a:spcAft>
                <a:spcPct val="0"/>
              </a:spcAft>
              <a:defRPr kern="1200">
                <a:solidFill>
                  <a:schemeClr val="bg1"/>
                </a:solidFill>
                <a:latin typeface="Arial" pitchFamily="34" charset="0"/>
                <a:ea typeface="+mn-ea"/>
                <a:cs typeface="Arial" pitchFamily="34" charset="0"/>
              </a:defRPr>
            </a:lvl1pPr>
            <a:lvl2pPr marL="742950" indent="-285750" algn="l" rtl="0" eaLnBrk="0" fontAlgn="base" hangingPunct="0">
              <a:spcBef>
                <a:spcPct val="0"/>
              </a:spcBef>
              <a:spcAft>
                <a:spcPct val="0"/>
              </a:spcAft>
              <a:defRPr kern="1200">
                <a:solidFill>
                  <a:schemeClr val="bg1"/>
                </a:solidFill>
                <a:latin typeface="Arial" pitchFamily="34" charset="0"/>
                <a:ea typeface="+mn-ea"/>
                <a:cs typeface="Arial" pitchFamily="34" charset="0"/>
              </a:defRPr>
            </a:lvl2pPr>
            <a:lvl3pPr marL="1143000" indent="-228600" algn="l" rtl="0" eaLnBrk="0" fontAlgn="base" hangingPunct="0">
              <a:spcBef>
                <a:spcPct val="0"/>
              </a:spcBef>
              <a:spcAft>
                <a:spcPct val="0"/>
              </a:spcAft>
              <a:defRPr kern="1200">
                <a:solidFill>
                  <a:schemeClr val="bg1"/>
                </a:solidFill>
                <a:latin typeface="Arial" pitchFamily="34" charset="0"/>
                <a:ea typeface="+mn-ea"/>
                <a:cs typeface="Arial" pitchFamily="34" charset="0"/>
              </a:defRPr>
            </a:lvl3pPr>
            <a:lvl4pPr marL="1600200" indent="-228600" algn="l" rtl="0" eaLnBrk="0" fontAlgn="base" hangingPunct="0">
              <a:spcBef>
                <a:spcPct val="0"/>
              </a:spcBef>
              <a:spcAft>
                <a:spcPct val="0"/>
              </a:spcAft>
              <a:defRPr kern="1200">
                <a:solidFill>
                  <a:schemeClr val="bg1"/>
                </a:solidFill>
                <a:latin typeface="Arial" pitchFamily="34" charset="0"/>
                <a:ea typeface="+mn-ea"/>
                <a:cs typeface="Arial" pitchFamily="34" charset="0"/>
              </a:defRPr>
            </a:lvl4pPr>
            <a:lvl5pPr marL="2057400" indent="-228600" algn="l" rtl="0" eaLnBrk="0" fontAlgn="base" hangingPunct="0">
              <a:spcBef>
                <a:spcPct val="0"/>
              </a:spcBef>
              <a:spcAft>
                <a:spcPct val="0"/>
              </a:spcAft>
              <a:defRPr kern="1200">
                <a:solidFill>
                  <a:schemeClr val="bg1"/>
                </a:solidFill>
                <a:latin typeface="Arial" pitchFamily="34" charset="0"/>
                <a:ea typeface="+mn-ea"/>
                <a:cs typeface="Arial" pitchFamily="34" charset="0"/>
              </a:defRPr>
            </a:lvl5pPr>
            <a:lvl6pPr marL="2514600" indent="-228600" algn="l" defTabSz="449263" rtl="0" eaLnBrk="0" fontAlgn="base" latinLnBrk="0" hangingPunct="0">
              <a:lnSpc>
                <a:spcPct val="76000"/>
              </a:lnSpc>
              <a:spcBef>
                <a:spcPct val="0"/>
              </a:spcBef>
              <a:spcAft>
                <a:spcPct val="0"/>
              </a:spcAft>
              <a:buClr>
                <a:srgbClr val="000000"/>
              </a:buClr>
              <a:buSzPct val="100000"/>
              <a:buFont typeface="Arial" pitchFamily="34" charset="0"/>
              <a:defRPr kern="1200">
                <a:solidFill>
                  <a:schemeClr val="bg1"/>
                </a:solidFill>
                <a:latin typeface="Arial" pitchFamily="34" charset="0"/>
                <a:ea typeface="+mn-ea"/>
                <a:cs typeface="Arial" pitchFamily="34" charset="0"/>
              </a:defRPr>
            </a:lvl6pPr>
            <a:lvl7pPr marL="2971800" indent="-228600" algn="l" defTabSz="449263" rtl="0" eaLnBrk="0" fontAlgn="base" latinLnBrk="0" hangingPunct="0">
              <a:lnSpc>
                <a:spcPct val="76000"/>
              </a:lnSpc>
              <a:spcBef>
                <a:spcPct val="0"/>
              </a:spcBef>
              <a:spcAft>
                <a:spcPct val="0"/>
              </a:spcAft>
              <a:buClr>
                <a:srgbClr val="000000"/>
              </a:buClr>
              <a:buSzPct val="100000"/>
              <a:buFont typeface="Arial" pitchFamily="34" charset="0"/>
              <a:defRPr kern="1200">
                <a:solidFill>
                  <a:schemeClr val="bg1"/>
                </a:solidFill>
                <a:latin typeface="Arial" pitchFamily="34" charset="0"/>
                <a:ea typeface="+mn-ea"/>
                <a:cs typeface="Arial" pitchFamily="34" charset="0"/>
              </a:defRPr>
            </a:lvl7pPr>
            <a:lvl8pPr marL="3429000" indent="-228600" algn="l" defTabSz="449263" rtl="0" eaLnBrk="0" fontAlgn="base" latinLnBrk="0" hangingPunct="0">
              <a:lnSpc>
                <a:spcPct val="76000"/>
              </a:lnSpc>
              <a:spcBef>
                <a:spcPct val="0"/>
              </a:spcBef>
              <a:spcAft>
                <a:spcPct val="0"/>
              </a:spcAft>
              <a:buClr>
                <a:srgbClr val="000000"/>
              </a:buClr>
              <a:buSzPct val="100000"/>
              <a:buFont typeface="Arial" pitchFamily="34" charset="0"/>
              <a:defRPr kern="1200">
                <a:solidFill>
                  <a:schemeClr val="bg1"/>
                </a:solidFill>
                <a:latin typeface="Arial" pitchFamily="34" charset="0"/>
                <a:ea typeface="+mn-ea"/>
                <a:cs typeface="Arial" pitchFamily="34" charset="0"/>
              </a:defRPr>
            </a:lvl8pPr>
            <a:lvl9pPr marL="3886200" indent="-228600" algn="l" defTabSz="449263" rtl="0" eaLnBrk="0" fontAlgn="base" latinLnBrk="0" hangingPunct="0">
              <a:lnSpc>
                <a:spcPct val="76000"/>
              </a:lnSpc>
              <a:spcBef>
                <a:spcPct val="0"/>
              </a:spcBef>
              <a:spcAft>
                <a:spcPct val="0"/>
              </a:spcAft>
              <a:buClr>
                <a:srgbClr val="000000"/>
              </a:buClr>
              <a:buSzPct val="100000"/>
              <a:buFont typeface="Arial" pitchFamily="34" charset="0"/>
              <a:defRPr kern="1200">
                <a:solidFill>
                  <a:schemeClr val="bg1"/>
                </a:solidFill>
                <a:latin typeface="Arial" pitchFamily="34" charset="0"/>
                <a:ea typeface="+mn-ea"/>
                <a:cs typeface="Arial" pitchFamily="34" charset="0"/>
              </a:defRPr>
            </a:lvl9pPr>
          </a:lstStyle>
          <a:p>
            <a:pPr eaLnBrk="1" hangingPunct="1">
              <a:buFont typeface="Arial" pitchFamily="34" charset="0"/>
              <a:buNone/>
            </a:pPr>
            <a:r>
              <a:rPr lang="fr-FR" altLang="fr-FR">
                <a:solidFill>
                  <a:schemeClr val="tx2"/>
                </a:solidFill>
              </a:rPr>
              <a:t>Sharesap.com®. Copyright©. Tous droits réservés. Par Mickael QUESNOT</a:t>
            </a:r>
            <a:endParaRPr lang="en-GB" altLang="fr-FR" dirty="0">
              <a:solidFill>
                <a:schemeClr val="tx2"/>
              </a:solidFill>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1400" dirty="0"/>
              <a:t>·        </a:t>
            </a:r>
            <a:r>
              <a:rPr lang="en-US" sz="1400" i="1" dirty="0"/>
              <a:t>Evaluate details </a:t>
            </a:r>
            <a:br>
              <a:rPr lang="en-US" sz="1400" dirty="0"/>
            </a:br>
            <a:r>
              <a:rPr lang="en-US" sz="1400" dirty="0"/>
              <a:t>This option only affects evaluations of table logs. If it is active, the system does not just indicate that a change was made in the case of deleted and inserted data (indicator “D” for deleted and “I” for inserted) during evaluation, but also lists the old and new data values.</a:t>
            </a:r>
            <a:br>
              <a:rPr lang="en-US" sz="1400" dirty="0"/>
            </a:br>
            <a:endParaRPr lang="fr-FR" sz="1400" dirty="0"/>
          </a:p>
        </p:txBody>
      </p:sp>
      <p:pic>
        <p:nvPicPr>
          <p:cNvPr id="4" name="Espace réservé du contenu 3" descr="Evaluation of Audit Trail: Standard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33424859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Result</a:t>
            </a:r>
            <a:r>
              <a:rPr lang="fr-FR" dirty="0"/>
              <a:t> </a:t>
            </a:r>
          </a:p>
        </p:txBody>
      </p:sp>
      <p:pic>
        <p:nvPicPr>
          <p:cNvPr id="4" name="Espace réservé du contenu 3" descr="Logs for Audit Trail: 2/2 Transactions Evaluated"/>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2649813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Carry out evaluation in extended mode</a:t>
            </a:r>
            <a:endParaRPr lang="fr-FR" dirty="0"/>
          </a:p>
        </p:txBody>
      </p:sp>
      <p:pic>
        <p:nvPicPr>
          <p:cNvPr id="4" name="Espace réservé du contenu 3" descr="Evaluation of Audit Trail: Enhancement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20006350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In extended mode, not only do you have the selection conditions available in standard mode, but also a whole series of other selection conditions that you can use to define the search for changed data. </a:t>
            </a:r>
            <a:endParaRPr lang="fr-FR" dirty="0"/>
          </a:p>
        </p:txBody>
      </p:sp>
      <p:pic>
        <p:nvPicPr>
          <p:cNvPr id="4" name="Espace réservé du contenu 3" descr="Evaluation of Audit Trail: Enhancement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29627346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This can reduce the evaluation time considerably. </a:t>
            </a:r>
            <a:endParaRPr lang="fr-FR" dirty="0"/>
          </a:p>
        </p:txBody>
      </p:sp>
      <p:pic>
        <p:nvPicPr>
          <p:cNvPr id="4" name="Espace réservé du contenu 3" descr="Evaluation of Audit Trail: Enhancement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9156368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To enter more effective additional selection conditions, however, you need deeper technical knowledge of the processes and links in the logging functions of the SAP system.</a:t>
            </a:r>
            <a:endParaRPr lang="fr-FR" dirty="0"/>
          </a:p>
        </p:txBody>
      </p:sp>
      <p:pic>
        <p:nvPicPr>
          <p:cNvPr id="4" name="Espace réservé du contenu 3" descr="Evaluation of Audit Trail: Enhancement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2712396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1600" dirty="0"/>
              <a:t>There are four additional variants for evaluation in extended mode:</a:t>
            </a:r>
            <a:br>
              <a:rPr lang="en-US" sz="1600" dirty="0"/>
            </a:br>
            <a:r>
              <a:rPr lang="en-US" sz="1600" dirty="0"/>
              <a:t>·        Only take account of change document objects</a:t>
            </a:r>
            <a:br>
              <a:rPr lang="en-US" sz="1600" dirty="0"/>
            </a:br>
            <a:r>
              <a:rPr lang="en-US" sz="1600" dirty="0"/>
              <a:t>·        Only search in table logs</a:t>
            </a:r>
            <a:br>
              <a:rPr lang="en-US" sz="1600" dirty="0"/>
            </a:br>
            <a:r>
              <a:rPr lang="en-US" sz="1600" dirty="0"/>
              <a:t>·        Search in change document objects and table logs</a:t>
            </a:r>
            <a:br>
              <a:rPr lang="en-US" sz="1600" dirty="0"/>
            </a:br>
            <a:r>
              <a:rPr lang="en-US" sz="1600" dirty="0"/>
              <a:t>·        Search in long texts</a:t>
            </a:r>
            <a:br>
              <a:rPr lang="en-US" sz="1600" dirty="0"/>
            </a:br>
            <a:endParaRPr lang="fr-FR" sz="1600" dirty="0"/>
          </a:p>
        </p:txBody>
      </p:sp>
      <p:pic>
        <p:nvPicPr>
          <p:cNvPr id="4" name="Espace réservé du contenu 3" descr="Evaluation of Audit Trail: Enhancement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22476505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You select an evaluation variant by entering the selection conditions on the relevant tab page.</a:t>
            </a:r>
            <a:br>
              <a:rPr lang="en-US" dirty="0"/>
            </a:br>
            <a:endParaRPr lang="fr-FR" dirty="0"/>
          </a:p>
        </p:txBody>
      </p:sp>
      <p:pic>
        <p:nvPicPr>
          <p:cNvPr id="4" name="Espace réservé du contenu 3" descr="Evaluation of Audit Trail: Enhancement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1061212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When evaluating table logs and change documents, you can use the following conditions to limit selection (in addition to those available for standard mode):</a:t>
            </a:r>
            <a:br>
              <a:rPr lang="en-US" dirty="0"/>
            </a:br>
            <a:endParaRPr lang="fr-FR" dirty="0"/>
          </a:p>
        </p:txBody>
      </p:sp>
      <p:pic>
        <p:nvPicPr>
          <p:cNvPr id="4" name="Espace réservé du contenu 3" descr="Evaluation of Audit Trail: Enhancement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37632320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        Type of change (Insert, Update </a:t>
            </a:r>
            <a:r>
              <a:rPr lang="en-US" dirty="0" err="1"/>
              <a:t>oder</a:t>
            </a:r>
            <a:r>
              <a:rPr lang="en-US" dirty="0"/>
              <a:t> Delete): only newly inserted, updated or deleted data records are searched:</a:t>
            </a:r>
            <a:br>
              <a:rPr lang="en-US" dirty="0"/>
            </a:br>
            <a:endParaRPr lang="fr-FR" dirty="0"/>
          </a:p>
        </p:txBody>
      </p:sp>
      <p:pic>
        <p:nvPicPr>
          <p:cNvPr id="4" name="Espace réservé du contenu 3" descr="Evaluation of Audit Trail: Enhancement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2426620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1800" dirty="0"/>
              <a:t>Carry out evaluation in standard mode</a:t>
            </a:r>
            <a:br>
              <a:rPr lang="en-US" sz="1800" dirty="0"/>
            </a:br>
            <a:endParaRPr lang="fr-FR" sz="1800" dirty="0"/>
          </a:p>
        </p:txBody>
      </p:sp>
      <p:pic>
        <p:nvPicPr>
          <p:cNvPr id="4" name="Espace réservé du contenu 3" descr="Evaluation of Audit Trail: Standard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1982592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        </a:t>
            </a:r>
            <a:r>
              <a:rPr lang="en-US" i="1" dirty="0"/>
              <a:t>Inserted</a:t>
            </a:r>
            <a:r>
              <a:rPr lang="en-US" dirty="0"/>
              <a:t>: a new data record was added to a table.</a:t>
            </a:r>
            <a:br>
              <a:rPr lang="en-US" dirty="0"/>
            </a:br>
            <a:r>
              <a:rPr lang="en-US" dirty="0"/>
              <a:t>¡        </a:t>
            </a:r>
            <a:r>
              <a:rPr lang="en-US" i="1" dirty="0"/>
              <a:t>Updated</a:t>
            </a:r>
            <a:r>
              <a:rPr lang="en-US" dirty="0"/>
              <a:t>: the data value in a table field was changed.</a:t>
            </a:r>
            <a:br>
              <a:rPr lang="en-US" dirty="0"/>
            </a:br>
            <a:r>
              <a:rPr lang="en-US" dirty="0"/>
              <a:t>¡        </a:t>
            </a:r>
            <a:r>
              <a:rPr lang="en-US" i="1" dirty="0"/>
              <a:t>Deleted</a:t>
            </a:r>
            <a:r>
              <a:rPr lang="en-US" dirty="0"/>
              <a:t>: a data record was deleted from a table.</a:t>
            </a:r>
            <a:br>
              <a:rPr lang="en-US" dirty="0"/>
            </a:br>
            <a:endParaRPr lang="fr-FR" dirty="0"/>
          </a:p>
        </p:txBody>
      </p:sp>
      <p:pic>
        <p:nvPicPr>
          <p:cNvPr id="4" name="Espace réservé du contenu 3" descr="Evaluation of Audit Trail: Enhancement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17455873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        Table name: technical name of the table you want to evaluate. The system only searches in the table you enter.</a:t>
            </a:r>
            <a:br>
              <a:rPr lang="en-US" dirty="0"/>
            </a:br>
            <a:endParaRPr lang="fr-FR" dirty="0"/>
          </a:p>
        </p:txBody>
      </p:sp>
      <p:pic>
        <p:nvPicPr>
          <p:cNvPr id="4" name="Espace réservé du contenu 3" descr="Evaluation of Audit Trail: Enhancement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10365919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        Table field: technical name of the table fields you want to evaluate. The system only searches in the table fields you enter.</a:t>
            </a:r>
            <a:br>
              <a:rPr lang="en-US" dirty="0"/>
            </a:br>
            <a:endParaRPr lang="fr-FR" dirty="0"/>
          </a:p>
        </p:txBody>
      </p:sp>
      <p:pic>
        <p:nvPicPr>
          <p:cNvPr id="4" name="Espace réservé du contenu 3" descr="Evaluation of Audit Trail: Enhancement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40904753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1600" i="1" dirty="0"/>
              <a:t>Variant 1: Only evaluate table logs:</a:t>
            </a:r>
            <a:br>
              <a:rPr lang="en-US" sz="1600" dirty="0"/>
            </a:br>
            <a:r>
              <a:rPr lang="en-US" sz="1600" dirty="0"/>
              <a:t>If you only want the system to search in table logs, enter the table keys of the table you want to evaluate on the </a:t>
            </a:r>
            <a:r>
              <a:rPr lang="en-US" sz="1600" i="1" dirty="0"/>
              <a:t>Table logs</a:t>
            </a:r>
            <a:r>
              <a:rPr lang="en-US" sz="1600" dirty="0"/>
              <a:t> tab page. </a:t>
            </a:r>
            <a:br>
              <a:rPr lang="en-US" sz="1600" dirty="0"/>
            </a:br>
            <a:r>
              <a:rPr lang="en-US" sz="1600" dirty="0"/>
              <a:t>SAP recommends that you use wildcards, because the table keys can also contain fields that you may not be aware of.</a:t>
            </a:r>
            <a:br>
              <a:rPr lang="en-US" sz="1600" dirty="0"/>
            </a:br>
            <a:endParaRPr lang="fr-FR" sz="1600" dirty="0"/>
          </a:p>
        </p:txBody>
      </p:sp>
      <p:pic>
        <p:nvPicPr>
          <p:cNvPr id="6" name="Espace réservé du contenu 5" descr="Evaluation of Audit Trail: Enhancement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27144124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4665091"/>
            <a:ext cx="4572000" cy="923330"/>
          </a:xfrm>
          <a:prstGeom prst="rect">
            <a:avLst/>
          </a:prstGeom>
        </p:spPr>
        <p:txBody>
          <a:bodyPr>
            <a:spAutoFit/>
          </a:bodyPr>
          <a:lstStyle/>
          <a:p>
            <a:r>
              <a:rPr lang="fr-FR" dirty="0"/>
              <a:t>Sharesap.com®. Copyright©. All </a:t>
            </a:r>
            <a:r>
              <a:rPr lang="fr-FR" dirty="0" err="1"/>
              <a:t>rights</a:t>
            </a:r>
            <a:r>
              <a:rPr lang="fr-FR" dirty="0"/>
              <a:t> </a:t>
            </a:r>
            <a:r>
              <a:rPr lang="fr-FR" dirty="0" err="1"/>
              <a:t>reserved</a:t>
            </a:r>
            <a:r>
              <a:rPr lang="fr-FR" dirty="0"/>
              <a:t>. Par Mickael QUESNOT, Consultant SAP</a:t>
            </a:r>
            <a:endParaRPr lang="en-GB" dirty="0"/>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idx="1"/>
          </p:nvPr>
        </p:nvSpPr>
        <p:spPr>
          <a:xfrm>
            <a:off x="228600" y="381000"/>
            <a:ext cx="8634412" cy="5967412"/>
          </a:xfrm>
        </p:spPr>
        <p:txBody>
          <a:bodyPr>
            <a:noAutofit/>
          </a:bodyPr>
          <a:lstStyle/>
          <a:p>
            <a:pPr marL="493776" indent="-457200">
              <a:defRPr/>
            </a:pPr>
            <a:r>
              <a:rPr lang="fr-FR" sz="800" dirty="0"/>
              <a:t>Si votre entreprise a besoin d'expertise SD, MM, WM, PS, </a:t>
            </a:r>
            <a:r>
              <a:rPr lang="fr-FR" sz="800" dirty="0" err="1"/>
              <a:t>Retail</a:t>
            </a:r>
            <a:r>
              <a:rPr lang="fr-FR" sz="800" dirty="0"/>
              <a:t>, HR… pour renforcer son centre de compétences,</a:t>
            </a:r>
          </a:p>
          <a:p>
            <a:pPr marL="493776" indent="-457200">
              <a:defRPr/>
            </a:pPr>
            <a:r>
              <a:rPr lang="fr-FR" sz="800" dirty="0"/>
              <a:t>Si elle veut libérer son centre de compétences des réponses aux questions sur l'utilisation de SAP pour qu'il se concentre sur la maintenance évolutive,</a:t>
            </a:r>
          </a:p>
          <a:p>
            <a:pPr marL="493776" indent="-457200">
              <a:defRPr/>
            </a:pPr>
            <a:r>
              <a:rPr lang="fr-FR" sz="800" dirty="0"/>
              <a:t> Si elle veut EXTERNALISER son centre de compétences,</a:t>
            </a:r>
          </a:p>
          <a:p>
            <a:pPr marL="493776" indent="-457200">
              <a:defRPr/>
            </a:pPr>
            <a:r>
              <a:rPr lang="fr-FR" sz="800" dirty="0"/>
              <a:t>Si elle veut une Tierce Maintenance Applicative (TMA),</a:t>
            </a:r>
          </a:p>
          <a:p>
            <a:pPr marL="493776" indent="-457200">
              <a:defRPr/>
            </a:pPr>
            <a:r>
              <a:rPr lang="fr-FR" sz="800" dirty="0"/>
              <a:t> Si elle veut former ses utilisateurs, ...</a:t>
            </a:r>
          </a:p>
          <a:p>
            <a:pPr marL="493776" indent="-457200">
              <a:defRPr/>
            </a:pPr>
            <a:r>
              <a:rPr lang="fr-FR" sz="800" dirty="0"/>
              <a:t>SHARESAP peut répondre à l'ensemble de vos besoins avec le meilleur rapport qualité/prix du marché. </a:t>
            </a:r>
          </a:p>
          <a:p>
            <a:pPr marL="493776" indent="-457200">
              <a:defRPr/>
            </a:pPr>
            <a:r>
              <a:rPr lang="fr-FR" sz="800" dirty="0"/>
              <a:t>SHARESAP dispose en autre de plusieurs plateaux de TMA dont un sur la NORMANDIE. SHARESAP a toutes les compétences pour vous satisfaire. </a:t>
            </a:r>
          </a:p>
          <a:p>
            <a:pPr marL="493776" indent="-457200">
              <a:defRPr/>
            </a:pPr>
            <a:r>
              <a:rPr lang="fr-FR" sz="800" dirty="0"/>
              <a:t>Vous pouvez me contacter via la rubrique Contact ou sur mon adresse courriel </a:t>
            </a:r>
            <a:r>
              <a:rPr lang="fr-FR" sz="800" u="sng" dirty="0">
                <a:hlinkClick r:id="rId2"/>
              </a:rPr>
              <a:t>quesnot@sharesap.com</a:t>
            </a:r>
            <a:r>
              <a:rPr lang="fr-FR" sz="800" u="sng" dirty="0"/>
              <a:t>.</a:t>
            </a:r>
          </a:p>
          <a:p>
            <a:pPr marL="493776" indent="-457200">
              <a:defRPr/>
            </a:pPr>
            <a:r>
              <a:rPr lang="fr-FR" sz="800" dirty="0"/>
              <a:t>Je recherche également un site partenaire ou un sponsor pour développer mon site. </a:t>
            </a:r>
          </a:p>
          <a:p>
            <a:pPr marL="493776" indent="-457200">
              <a:defRPr/>
            </a:pPr>
            <a:endParaRPr lang="fr-FR" sz="800" u="sng"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r>
              <a:rPr lang="fr-FR" sz="800" dirty="0">
                <a:hlinkClick r:id="rId3"/>
              </a:rPr>
              <a:t>www.SHARESAP.com</a:t>
            </a:r>
            <a:r>
              <a:rPr lang="fr-FR" sz="800" dirty="0"/>
              <a:t> et SHARESAP ne sont pas affiliés à SAP® AG ou à l'une de ses filiales.</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br>
              <a:rPr lang="fr-FR" sz="800" dirty="0"/>
            </a:br>
            <a:r>
              <a:rPr lang="fr-FR" sz="800" dirty="0"/>
              <a:t>SAP® est une marque déposée par SAP AG ainsi que les noms suivants : SAP ECC, ABAP, R/3.</a:t>
            </a:r>
          </a:p>
          <a:p>
            <a:pPr marL="457200" indent="-457200">
              <a:lnSpc>
                <a:spcPct val="80000"/>
              </a:lnSpc>
              <a:spcBef>
                <a:spcPts val="325"/>
              </a:spcBef>
              <a:buClr>
                <a:srgbClr val="CC0000"/>
              </a:buClr>
              <a:buSzPct val="65000"/>
              <a:tabLst>
                <a:tab pos="768350" algn="l"/>
                <a:tab pos="1217613" algn="l"/>
                <a:tab pos="1666875" algn="l"/>
                <a:tab pos="2116138" algn="l"/>
                <a:tab pos="2565400" algn="l"/>
                <a:tab pos="3014663" algn="l"/>
                <a:tab pos="3463925" algn="l"/>
                <a:tab pos="3913188" algn="l"/>
                <a:tab pos="4362450" algn="l"/>
                <a:tab pos="4811713" algn="l"/>
                <a:tab pos="5260975" algn="l"/>
                <a:tab pos="5710238" algn="l"/>
                <a:tab pos="6159500" algn="l"/>
                <a:tab pos="6608763" algn="l"/>
                <a:tab pos="7058025" algn="l"/>
                <a:tab pos="7507288" algn="l"/>
                <a:tab pos="7956550" algn="l"/>
                <a:tab pos="8405813" algn="l"/>
                <a:tab pos="8855075" algn="l"/>
                <a:tab pos="9304338" algn="l"/>
              </a:tabLst>
              <a:defRPr/>
            </a:pPr>
            <a:endParaRPr lang="fr-FR" sz="800" dirty="0"/>
          </a:p>
          <a:p>
            <a:pPr marL="457200" indent="-457200">
              <a:lnSpc>
                <a:spcPct val="80000"/>
              </a:lnSpc>
              <a:defRPr/>
            </a:pPr>
            <a:r>
              <a:rPr lang="fr-FR" sz="800" b="1" dirty="0"/>
              <a:t>Toute représentation ou reproduction de mes guides , même partielle, par quelques procédés et à quelques fins que ce soit, est interdite sans mon autorisation écrite explicite.</a:t>
            </a:r>
          </a:p>
          <a:p>
            <a:pPr marL="457200" indent="-457200">
              <a:lnSpc>
                <a:spcPct val="80000"/>
              </a:lnSpc>
              <a:defRPr/>
            </a:pPr>
            <a:r>
              <a:rPr lang="fr-FR" sz="800" b="1" dirty="0"/>
              <a:t>L'utilisation de mes documents est strictement réservée à un usage privé (article L122-5 du code de la Propriété intellectuelle).</a:t>
            </a:r>
            <a:br>
              <a:rPr lang="fr-FR" sz="800" b="1" dirty="0"/>
            </a:br>
            <a:endParaRPr lang="fr-FR" sz="800" b="1" dirty="0"/>
          </a:p>
          <a:p>
            <a:pPr marL="457200" indent="-457200">
              <a:lnSpc>
                <a:spcPct val="80000"/>
              </a:lnSpc>
              <a:defRPr/>
            </a:pPr>
            <a:r>
              <a:rPr lang="fr-FR" sz="800" b="1" dirty="0"/>
              <a:t>Pour tout autre usage, merci de me consulter préalablement. </a:t>
            </a:r>
            <a:br>
              <a:rPr lang="fr-FR" sz="800" b="1" dirty="0"/>
            </a:br>
            <a:endParaRPr lang="fr-FR" sz="800" b="1" dirty="0"/>
          </a:p>
          <a:p>
            <a:pPr marL="457200" indent="-457200">
              <a:lnSpc>
                <a:spcPct val="80000"/>
              </a:lnSpc>
              <a:defRPr/>
            </a:pPr>
            <a:r>
              <a:rPr lang="fr-FR" sz="800" b="1" dirty="0"/>
              <a:t>Je ne peux être accusé de contrefaçon ou de reproductions interdites pour les raisons suivantes : </a:t>
            </a:r>
            <a:br>
              <a:rPr lang="fr-FR" sz="800" b="1" dirty="0"/>
            </a:br>
            <a:endParaRPr lang="fr-FR" sz="800" b="1" dirty="0"/>
          </a:p>
          <a:p>
            <a:pPr marL="457200" indent="-457200">
              <a:lnSpc>
                <a:spcPct val="80000"/>
              </a:lnSpc>
              <a:defRPr/>
            </a:pPr>
            <a:endParaRPr lang="fr-FR" sz="800" dirty="0"/>
          </a:p>
          <a:p>
            <a:pPr marL="832104" lvl="1" indent="-457200">
              <a:lnSpc>
                <a:spcPct val="80000"/>
              </a:lnSpc>
              <a:defRPr/>
            </a:pPr>
            <a:r>
              <a:rPr lang="fr-FR" sz="800" b="1" dirty="0"/>
              <a:t>Mes guides utilisateurs et de paramétrage sont issus de mes connaissances personnelles et de sites web.</a:t>
            </a:r>
            <a:br>
              <a:rPr lang="fr-FR" sz="800" b="1" dirty="0"/>
            </a:br>
            <a:endParaRPr lang="fr-FR" sz="800" b="1" dirty="0"/>
          </a:p>
          <a:p>
            <a:pPr marL="832104" lvl="1" indent="-457200">
              <a:lnSpc>
                <a:spcPct val="80000"/>
              </a:lnSpc>
              <a:defRPr/>
            </a:pPr>
            <a:r>
              <a:rPr lang="fr-FR" sz="800" b="1" dirty="0"/>
              <a:t>Les noms des personnes et sites sont clairement énoncés.</a:t>
            </a:r>
            <a:br>
              <a:rPr lang="fr-FR" sz="800" dirty="0"/>
            </a:br>
            <a:endParaRPr lang="fr-FR" sz="800" dirty="0"/>
          </a:p>
        </p:txBody>
      </p:sp>
      <p:sp>
        <p:nvSpPr>
          <p:cNvPr id="2" name="Espace réservé du pied de page 1"/>
          <p:cNvSpPr>
            <a:spLocks noGrp="1"/>
          </p:cNvSpPr>
          <p:nvPr>
            <p:ph type="ftr" sz="quarter" idx="11"/>
          </p:nvPr>
        </p:nvSpPr>
        <p:spPr>
          <a:xfrm>
            <a:off x="1752600" y="6248400"/>
            <a:ext cx="6934200" cy="457200"/>
          </a:xfrm>
        </p:spPr>
        <p:txBody>
          <a:bodyPr/>
          <a:lstStyle/>
          <a:p>
            <a:pPr>
              <a:defRPr/>
            </a:pPr>
            <a:r>
              <a:rPr lang="fr-FR" sz="1100" dirty="0"/>
              <a:t>Sharesap.com®. Copyright©. Tous droits réservés. Par Mickael QUESNOT</a:t>
            </a:r>
            <a:endParaRPr lang="en-GB" sz="1100" dirty="0"/>
          </a:p>
        </p:txBody>
      </p:sp>
    </p:spTree>
    <p:extLst>
      <p:ext uri="{BB962C8B-B14F-4D97-AF65-F5344CB8AC3E}">
        <p14:creationId xmlns:p14="http://schemas.microsoft.com/office/powerpoint/2010/main" val="3167202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You do not require much technical knowledge to enter selection conditions in standard mode. </a:t>
            </a:r>
            <a:endParaRPr lang="fr-FR" dirty="0"/>
          </a:p>
        </p:txBody>
      </p:sp>
      <p:pic>
        <p:nvPicPr>
          <p:cNvPr id="4" name="Espace réservé du contenu 3" descr="Evaluation of Audit Trail: Standard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40810702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However, evaluation takes longer in this mode because you do not enter many selection conditions, and the system therefore searches a larger dataset.</a:t>
            </a:r>
            <a:endParaRPr lang="fr-FR" dirty="0"/>
          </a:p>
        </p:txBody>
      </p:sp>
      <p:pic>
        <p:nvPicPr>
          <p:cNvPr id="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66961" y="1692275"/>
            <a:ext cx="7810078" cy="439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6996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Selection conditions in standard mode include:</a:t>
            </a:r>
          </a:p>
        </p:txBody>
      </p:sp>
      <p:pic>
        <p:nvPicPr>
          <p:cNvPr id="4" name="Espace réservé du contenu 3" descr="Evaluation of Audit Trail: Standard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41272535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        Date and time period in which a change was made. This is a required entry.</a:t>
            </a:r>
            <a:endParaRPr lang="fr-FR" dirty="0"/>
          </a:p>
        </p:txBody>
      </p:sp>
      <p:pic>
        <p:nvPicPr>
          <p:cNvPr id="4" name="Espace réservé du contenu 3" descr="Evaluation of Audit Trail: Standard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38389578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        Name of the user who changed the data.</a:t>
            </a:r>
            <a:br>
              <a:rPr lang="en-US" dirty="0"/>
            </a:br>
            <a:endParaRPr lang="fr-FR" dirty="0"/>
          </a:p>
        </p:txBody>
      </p:sp>
      <p:pic>
        <p:nvPicPr>
          <p:cNvPr id="4" name="Espace réservé du contenu 3" descr="Evaluation of Audit Trail: Standard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33457289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        Transaction to which a changed table or change document object was assigned. This is a required entry, but you can also enter a placeholder (such as ‘*’).</a:t>
            </a:r>
            <a:br>
              <a:rPr lang="en-US" dirty="0"/>
            </a:br>
            <a:endParaRPr lang="fr-FR" dirty="0"/>
          </a:p>
        </p:txBody>
      </p:sp>
      <p:pic>
        <p:nvPicPr>
          <p:cNvPr id="4" name="Espace réservé du contenu 3" descr="Evaluation of Audit Trail: Standard mo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13043814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1400" dirty="0"/>
              <a:t>You also have the following additional search options:</a:t>
            </a:r>
            <a:br>
              <a:rPr lang="en-US" sz="1400" dirty="0"/>
            </a:br>
            <a:r>
              <a:rPr lang="en-US" sz="1400" dirty="0"/>
              <a:t>·        </a:t>
            </a:r>
            <a:r>
              <a:rPr lang="en-US" sz="1400" i="1" dirty="0"/>
              <a:t>Long text</a:t>
            </a:r>
            <a:br>
              <a:rPr lang="en-US" sz="1400" dirty="0"/>
            </a:br>
            <a:r>
              <a:rPr lang="en-US" sz="1400" dirty="0"/>
              <a:t>If this option is activated, the system uses your selection criteria to search for related, changed long texts in addition to the changed data (see </a:t>
            </a:r>
            <a:r>
              <a:rPr lang="en-US" sz="1400" u="sng" dirty="0">
                <a:hlinkClick r:id="rId2" action="ppaction://hlinkfile"/>
              </a:rPr>
              <a:t>Logging Long Texts</a:t>
            </a:r>
            <a:r>
              <a:rPr lang="en-US" sz="1400" dirty="0"/>
              <a:t>).</a:t>
            </a:r>
            <a:br>
              <a:rPr lang="en-US" sz="1400" dirty="0"/>
            </a:br>
            <a:endParaRPr lang="fr-FR" sz="1400" dirty="0"/>
          </a:p>
        </p:txBody>
      </p:sp>
      <p:pic>
        <p:nvPicPr>
          <p:cNvPr id="4" name="Espace réservé du contenu 3" descr="Evaluation of Audit Trail: Standard mode"/>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93777" y="1692275"/>
            <a:ext cx="8156446" cy="4391025"/>
          </a:xfrm>
        </p:spPr>
      </p:pic>
    </p:spTree>
    <p:extLst>
      <p:ext uri="{BB962C8B-B14F-4D97-AF65-F5344CB8AC3E}">
        <p14:creationId xmlns:p14="http://schemas.microsoft.com/office/powerpoint/2010/main" val="1673954098"/>
      </p:ext>
    </p:extLst>
  </p:cSld>
  <p:clrMapOvr>
    <a:masterClrMapping/>
  </p:clrMapOvr>
</p:sld>
</file>

<file path=ppt/theme/theme1.xml><?xml version="1.0" encoding="utf-8"?>
<a:theme xmlns:a="http://schemas.openxmlformats.org/drawingml/2006/main" name="SAP_2011_v1.1">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b="0" i="0" u="none" strike="noStrike" kern="0" cap="none" spc="0" normalizeH="0" baseline="0" noProof="0" dirty="0" smtClean="0">
            <a:ln>
              <a:noFill/>
            </a:ln>
            <a:effectLst/>
            <a:uLnTx/>
            <a:uFillTx/>
            <a:ea typeface="Arial Unicode MS" pitchFamily="34" charset="-128"/>
            <a:cs typeface="Arial Unicode MS" pitchFamily="34" charset="-128"/>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fontAlgn="base">
          <a:spcBef>
            <a:spcPct val="50000"/>
          </a:spcBef>
          <a:spcAft>
            <a:spcPct val="0"/>
          </a:spcAft>
          <a:buClr>
            <a:srgbClr val="F0AB00"/>
          </a:buClr>
          <a:buSzPct val="80000"/>
          <a:defRPr sz="1800" kern="0" dirty="0" smtClean="0">
            <a:ea typeface="Arial Unicode MS" pitchFamily="34" charset="-128"/>
            <a:cs typeface="Arial Unicode MS" pitchFamily="34" charset="-128"/>
          </a:defRPr>
        </a:defPPr>
      </a:lstStyle>
    </a:txDef>
  </a:objectDefaults>
  <a:extraClrScheme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themeOverride>
</file>

<file path=ppt/theme/themeOverride2.xml><?xml version="1.0" encoding="utf-8"?>
<a:themeOverride xmlns:a="http://schemas.openxmlformats.org/drawingml/2006/main">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themeOverride>
</file>

<file path=ppt/theme/themeOverride3.xml><?xml version="1.0" encoding="utf-8"?>
<a:themeOverride xmlns:a="http://schemas.openxmlformats.org/drawingml/2006/main">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themeOverride>
</file>

<file path=ppt/theme/themeOverride4.xml><?xml version="1.0" encoding="utf-8"?>
<a:themeOverride xmlns:a="http://schemas.openxmlformats.org/drawingml/2006/main">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themeOverride>
</file>

<file path=ppt/theme/themeOverride5.xml><?xml version="1.0" encoding="utf-8"?>
<a:themeOverride xmlns:a="http://schemas.openxmlformats.org/drawingml/2006/main">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themeOverride>
</file>

<file path=docProps/app.xml><?xml version="1.0" encoding="utf-8"?>
<Properties xmlns="http://schemas.openxmlformats.org/officeDocument/2006/extended-properties" xmlns:vt="http://schemas.openxmlformats.org/officeDocument/2006/docPropsVTypes">
  <Template>SAP_2011_v1.0</Template>
  <TotalTime>0</TotalTime>
  <Words>441</Words>
  <Application>Microsoft Office PowerPoint</Application>
  <PresentationFormat>On-screen Show (4:3)</PresentationFormat>
  <Paragraphs>50</Paragraphs>
  <Slides>25</Slides>
  <Notes>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25</vt:i4>
      </vt:variant>
    </vt:vector>
  </HeadingPairs>
  <TitlesOfParts>
    <vt:vector size="33" baseType="lpstr">
      <vt:lpstr>MS PGothic</vt:lpstr>
      <vt:lpstr>Arial</vt:lpstr>
      <vt:lpstr>Arial Unicode MS</vt:lpstr>
      <vt:lpstr>Calibri</vt:lpstr>
      <vt:lpstr>Courier New</vt:lpstr>
      <vt:lpstr>Wingdings</vt:lpstr>
      <vt:lpstr>SAP_2011_v1.1</vt:lpstr>
      <vt:lpstr>Conception personnalisée</vt:lpstr>
      <vt:lpstr>Evaluation of Logged Data</vt:lpstr>
      <vt:lpstr>Carry out evaluation in standard mode </vt:lpstr>
      <vt:lpstr>You do not require much technical knowledge to enter selection conditions in standard mode. </vt:lpstr>
      <vt:lpstr>However, evaluation takes longer in this mode because you do not enter many selection conditions, and the system therefore searches a larger dataset.</vt:lpstr>
      <vt:lpstr>Selection conditions in standard mode include:</vt:lpstr>
      <vt:lpstr>·        Date and time period in which a change was made. This is a required entry.</vt:lpstr>
      <vt:lpstr>·        Name of the user who changed the data. </vt:lpstr>
      <vt:lpstr>·        Transaction to which a changed table or change document object was assigned. This is a required entry, but you can also enter a placeholder (such as ‘*’). </vt:lpstr>
      <vt:lpstr>You also have the following additional search options: ·        Long text If this option is activated, the system uses your selection criteria to search for related, changed long texts in addition to the changed data (see Logging Long Texts). </vt:lpstr>
      <vt:lpstr>·        Evaluate details  This option only affects evaluations of table logs. If it is active, the system does not just indicate that a change was made in the case of deleted and inserted data (indicator “D” for deleted and “I” for inserted) during evaluation, but also lists the old and new data values. </vt:lpstr>
      <vt:lpstr>Result </vt:lpstr>
      <vt:lpstr>Carry out evaluation in extended mode</vt:lpstr>
      <vt:lpstr>In extended mode, not only do you have the selection conditions available in standard mode, but also a whole series of other selection conditions that you can use to define the search for changed data. </vt:lpstr>
      <vt:lpstr>This can reduce the evaluation time considerably. </vt:lpstr>
      <vt:lpstr>To enter more effective additional selection conditions, however, you need deeper technical knowledge of the processes and links in the logging functions of the SAP system.</vt:lpstr>
      <vt:lpstr>There are four additional variants for evaluation in extended mode: ·        Only take account of change document objects ·        Only search in table logs ·        Search in change document objects and table logs ·        Search in long texts </vt:lpstr>
      <vt:lpstr>You select an evaluation variant by entering the selection conditions on the relevant tab page. </vt:lpstr>
      <vt:lpstr>When evaluating table logs and change documents, you can use the following conditions to limit selection (in addition to those available for standard mode): </vt:lpstr>
      <vt:lpstr>·        Type of change (Insert, Update oder Delete): only newly inserted, updated or deleted data records are searched: </vt:lpstr>
      <vt:lpstr>¡        Inserted: a new data record was added to a table. ¡        Updated: the data value in a table field was changed. ¡        Deleted: a data record was deleted from a table. </vt:lpstr>
      <vt:lpstr>·        Table name: technical name of the table you want to evaluate. The system only searches in the table you enter. </vt:lpstr>
      <vt:lpstr>·        Table field: technical name of the table fields you want to evaluate. The system only searches in the table fields you enter. </vt:lpstr>
      <vt:lpstr>Variant 1: Only evaluate table logs: If you only want the system to search in table logs, enter the table keys of the table you want to evaluate on the Table logs tab page.  SAP recommends that you use wildcards, because the table keys can also contain fields that you may not be aware of. </vt:lpstr>
      <vt:lpstr>PowerPoint Presentation</vt:lpstr>
      <vt:lpstr>PowerPoint Presentation</vt:lpstr>
    </vt:vector>
  </TitlesOfParts>
  <Company>SAP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Fabrication à la commande avec configuration des produits à variantes</dc:title>
  <dc:creator>c5143536</dc:creator>
  <cp:lastModifiedBy>Mickael Quesnot</cp:lastModifiedBy>
  <cp:revision>18</cp:revision>
  <dcterms:created xsi:type="dcterms:W3CDTF">2011-04-18T03:03:16Z</dcterms:created>
  <dcterms:modified xsi:type="dcterms:W3CDTF">2018-10-14T14:24:05Z</dcterms:modified>
</cp:coreProperties>
</file>