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0" d="100"/>
          <a:sy n="120" d="100"/>
        </p:scale>
        <p:origin x="-739" y="-7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7D6409-038C-49A7-BA17-CC933618914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8F5C82E-8D0B-4C50-BE3F-74C978E8F1BC}">
      <dgm:prSet phldrT="[Texte]"/>
      <dgm:spPr/>
      <dgm:t>
        <a:bodyPr/>
        <a:lstStyle/>
        <a:p>
          <a:r>
            <a:rPr lang="fr-FR" dirty="0" smtClean="0"/>
            <a:t>MIOM group </a:t>
          </a:r>
        </a:p>
        <a:p>
          <a:r>
            <a:rPr lang="fr-FR" dirty="0" smtClean="0"/>
            <a:t>Mandant 906</a:t>
          </a:r>
          <a:endParaRPr lang="fr-FR" dirty="0"/>
        </a:p>
      </dgm:t>
    </dgm:pt>
    <dgm:pt modelId="{88CD150D-2F1E-4209-8813-F16411628ACC}" type="parTrans" cxnId="{9DC60B8D-E25E-4ACE-BD14-AF6640E27DE4}">
      <dgm:prSet/>
      <dgm:spPr/>
      <dgm:t>
        <a:bodyPr/>
        <a:lstStyle/>
        <a:p>
          <a:endParaRPr lang="fr-FR"/>
        </a:p>
      </dgm:t>
    </dgm:pt>
    <dgm:pt modelId="{271B40CA-F758-43D0-9D67-6622EBAEDEA7}" type="sibTrans" cxnId="{9DC60B8D-E25E-4ACE-BD14-AF6640E27DE4}">
      <dgm:prSet/>
      <dgm:spPr/>
      <dgm:t>
        <a:bodyPr/>
        <a:lstStyle/>
        <a:p>
          <a:endParaRPr lang="fr-FR"/>
        </a:p>
      </dgm:t>
    </dgm:pt>
    <dgm:pt modelId="{A7438D56-D643-4ACE-AAD1-E039A848AEC9}">
      <dgm:prSet phldrT="[Texte]"/>
      <dgm:spPr/>
      <dgm:t>
        <a:bodyPr/>
        <a:lstStyle/>
        <a:p>
          <a:r>
            <a:rPr lang="fr-FR" dirty="0" smtClean="0"/>
            <a:t>MIOM SA</a:t>
          </a:r>
          <a:endParaRPr lang="fr-FR" dirty="0"/>
        </a:p>
      </dgm:t>
    </dgm:pt>
    <dgm:pt modelId="{C80CC0E0-977B-47D5-A33C-26A2DFAA4BBE}" type="parTrans" cxnId="{973B4C86-C219-432D-AFA6-0D66ACC9DDA3}">
      <dgm:prSet/>
      <dgm:spPr/>
      <dgm:t>
        <a:bodyPr/>
        <a:lstStyle/>
        <a:p>
          <a:endParaRPr lang="fr-FR"/>
        </a:p>
      </dgm:t>
    </dgm:pt>
    <dgm:pt modelId="{09DA20C4-CD99-4AE4-ADCD-7D34A29DD135}" type="sibTrans" cxnId="{973B4C86-C219-432D-AFA6-0D66ACC9DDA3}">
      <dgm:prSet/>
      <dgm:spPr/>
      <dgm:t>
        <a:bodyPr/>
        <a:lstStyle/>
        <a:p>
          <a:endParaRPr lang="fr-FR"/>
        </a:p>
      </dgm:t>
    </dgm:pt>
    <dgm:pt modelId="{56F1D938-DF45-4985-8F34-940571CC797F}">
      <dgm:prSet phldrT="[Texte]"/>
      <dgm:spPr/>
      <dgm:t>
        <a:bodyPr/>
        <a:lstStyle/>
        <a:p>
          <a:r>
            <a:rPr lang="fr-FR" dirty="0" smtClean="0"/>
            <a:t>MIOM France</a:t>
          </a:r>
          <a:endParaRPr lang="fr-FR" dirty="0"/>
        </a:p>
      </dgm:t>
    </dgm:pt>
    <dgm:pt modelId="{3C69F615-E322-4F46-935C-FF16D9D3A18A}" type="parTrans" cxnId="{A1D1821D-8791-4BDC-AD85-7A0BFAD010CA}">
      <dgm:prSet/>
      <dgm:spPr/>
      <dgm:t>
        <a:bodyPr/>
        <a:lstStyle/>
        <a:p>
          <a:endParaRPr lang="fr-FR"/>
        </a:p>
      </dgm:t>
    </dgm:pt>
    <dgm:pt modelId="{E0301F48-1E01-466A-B226-7398A38A99B5}" type="sibTrans" cxnId="{A1D1821D-8791-4BDC-AD85-7A0BFAD010CA}">
      <dgm:prSet/>
      <dgm:spPr/>
      <dgm:t>
        <a:bodyPr/>
        <a:lstStyle/>
        <a:p>
          <a:endParaRPr lang="fr-FR"/>
        </a:p>
      </dgm:t>
    </dgm:pt>
    <dgm:pt modelId="{AE6C5455-ACF1-44B2-BD34-FF62A04030D0}">
      <dgm:prSet phldrT="[Texte]"/>
      <dgm:spPr/>
      <dgm:t>
        <a:bodyPr/>
        <a:lstStyle/>
        <a:p>
          <a:r>
            <a:rPr lang="fr-FR" dirty="0" smtClean="0"/>
            <a:t>DIRECT</a:t>
          </a:r>
          <a:endParaRPr lang="fr-FR" dirty="0"/>
        </a:p>
      </dgm:t>
    </dgm:pt>
    <dgm:pt modelId="{1613E5BA-8CB1-4430-ADC1-9F79BDEBBD30}" type="parTrans" cxnId="{2B11FCFF-0609-4E08-99C8-AC4A37C8D10F}">
      <dgm:prSet/>
      <dgm:spPr/>
      <dgm:t>
        <a:bodyPr/>
        <a:lstStyle/>
        <a:p>
          <a:endParaRPr lang="fr-FR"/>
        </a:p>
      </dgm:t>
    </dgm:pt>
    <dgm:pt modelId="{50A4B816-29CD-4052-A9EB-9203D32CDD87}" type="sibTrans" cxnId="{2B11FCFF-0609-4E08-99C8-AC4A37C8D10F}">
      <dgm:prSet/>
      <dgm:spPr/>
      <dgm:t>
        <a:bodyPr/>
        <a:lstStyle/>
        <a:p>
          <a:endParaRPr lang="fr-FR"/>
        </a:p>
      </dgm:t>
    </dgm:pt>
    <dgm:pt modelId="{324A7ACE-0C81-4EA7-8E32-BBED796AF95C}">
      <dgm:prSet phldrT="[Texte]"/>
      <dgm:spPr/>
      <dgm:t>
        <a:bodyPr/>
        <a:lstStyle/>
        <a:p>
          <a:r>
            <a:rPr lang="fr-FR" dirty="0" smtClean="0"/>
            <a:t>INDIRECT</a:t>
          </a:r>
          <a:endParaRPr lang="fr-FR" dirty="0"/>
        </a:p>
      </dgm:t>
    </dgm:pt>
    <dgm:pt modelId="{DDADD099-DA48-480B-B9B1-B24009DD9FDE}" type="parTrans" cxnId="{66DE0AAD-83F6-41FF-B440-DD22F7A7D8BB}">
      <dgm:prSet/>
      <dgm:spPr/>
      <dgm:t>
        <a:bodyPr/>
        <a:lstStyle/>
        <a:p>
          <a:endParaRPr lang="fr-FR"/>
        </a:p>
      </dgm:t>
    </dgm:pt>
    <dgm:pt modelId="{9F1AE000-CC34-4820-A718-F6555CF11DFA}" type="sibTrans" cxnId="{66DE0AAD-83F6-41FF-B440-DD22F7A7D8BB}">
      <dgm:prSet/>
      <dgm:spPr/>
      <dgm:t>
        <a:bodyPr/>
        <a:lstStyle/>
        <a:p>
          <a:endParaRPr lang="fr-FR"/>
        </a:p>
      </dgm:t>
    </dgm:pt>
    <dgm:pt modelId="{C2D6DEC3-CBD2-494F-86A4-444664CA2071}">
      <dgm:prSet phldrT="[Texte]"/>
      <dgm:spPr/>
      <dgm:t>
        <a:bodyPr/>
        <a:lstStyle/>
        <a:p>
          <a:r>
            <a:rPr lang="fr-FR" dirty="0" smtClean="0"/>
            <a:t>PUBLIC</a:t>
          </a:r>
          <a:endParaRPr lang="fr-FR" dirty="0"/>
        </a:p>
      </dgm:t>
    </dgm:pt>
    <dgm:pt modelId="{68D4B4DE-0B77-4127-8F1A-C23DF40F9406}" type="parTrans" cxnId="{11F89857-4929-4490-B014-08AF830D0771}">
      <dgm:prSet/>
      <dgm:spPr/>
      <dgm:t>
        <a:bodyPr/>
        <a:lstStyle/>
        <a:p>
          <a:endParaRPr lang="fr-FR"/>
        </a:p>
      </dgm:t>
    </dgm:pt>
    <dgm:pt modelId="{A730E162-4AA7-47F7-8EFD-A663687AF0C0}" type="sibTrans" cxnId="{11F89857-4929-4490-B014-08AF830D0771}">
      <dgm:prSet/>
      <dgm:spPr/>
      <dgm:t>
        <a:bodyPr/>
        <a:lstStyle/>
        <a:p>
          <a:endParaRPr lang="fr-FR"/>
        </a:p>
      </dgm:t>
    </dgm:pt>
    <dgm:pt modelId="{D9366BF2-3852-4DF2-8346-259DA539B208}">
      <dgm:prSet phldrT="[Texte]"/>
      <dgm:spPr/>
      <dgm:t>
        <a:bodyPr/>
        <a:lstStyle/>
        <a:p>
          <a:r>
            <a:rPr lang="fr-FR" dirty="0" smtClean="0"/>
            <a:t>PRIVE</a:t>
          </a:r>
          <a:endParaRPr lang="fr-FR" dirty="0"/>
        </a:p>
      </dgm:t>
    </dgm:pt>
    <dgm:pt modelId="{B38E2A8F-3122-4624-BC30-42A7159FCB67}" type="parTrans" cxnId="{0F2C09CC-F9DE-4BE1-B615-BC7651F24AF3}">
      <dgm:prSet/>
      <dgm:spPr/>
      <dgm:t>
        <a:bodyPr/>
        <a:lstStyle/>
        <a:p>
          <a:endParaRPr lang="fr-FR"/>
        </a:p>
      </dgm:t>
    </dgm:pt>
    <dgm:pt modelId="{E293DF04-1FCF-4BCA-B804-C67FFF351F81}" type="sibTrans" cxnId="{0F2C09CC-F9DE-4BE1-B615-BC7651F24AF3}">
      <dgm:prSet/>
      <dgm:spPr/>
      <dgm:t>
        <a:bodyPr/>
        <a:lstStyle/>
        <a:p>
          <a:endParaRPr lang="fr-FR"/>
        </a:p>
      </dgm:t>
    </dgm:pt>
    <dgm:pt modelId="{DE86292B-CB91-46E1-8BF0-00C556E5E99A}">
      <dgm:prSet phldrT="[Texte]"/>
      <dgm:spPr/>
      <dgm:t>
        <a:bodyPr/>
        <a:lstStyle/>
        <a:p>
          <a:r>
            <a:rPr lang="fr-FR" dirty="0" smtClean="0"/>
            <a:t>PUBLIC</a:t>
          </a:r>
          <a:endParaRPr lang="fr-FR" dirty="0"/>
        </a:p>
      </dgm:t>
    </dgm:pt>
    <dgm:pt modelId="{43B64536-56AC-403E-A81B-E8821EC25CFB}" type="parTrans" cxnId="{FD6DE28D-EAB7-4EFA-9541-5762ACDE623D}">
      <dgm:prSet/>
      <dgm:spPr/>
      <dgm:t>
        <a:bodyPr/>
        <a:lstStyle/>
        <a:p>
          <a:endParaRPr lang="fr-FR"/>
        </a:p>
      </dgm:t>
    </dgm:pt>
    <dgm:pt modelId="{FA29171F-36ED-4D1C-BA7C-D1A3FAB3FBA0}" type="sibTrans" cxnId="{FD6DE28D-EAB7-4EFA-9541-5762ACDE623D}">
      <dgm:prSet/>
      <dgm:spPr/>
      <dgm:t>
        <a:bodyPr/>
        <a:lstStyle/>
        <a:p>
          <a:endParaRPr lang="fr-FR"/>
        </a:p>
      </dgm:t>
    </dgm:pt>
    <dgm:pt modelId="{8F662D01-5D8D-4C7F-BAF1-4ECBCA135845}">
      <dgm:prSet phldrT="[Texte]"/>
      <dgm:spPr/>
      <dgm:t>
        <a:bodyPr/>
        <a:lstStyle/>
        <a:p>
          <a:r>
            <a:rPr lang="fr-FR" dirty="0" smtClean="0"/>
            <a:t>PRIVE</a:t>
          </a:r>
          <a:endParaRPr lang="fr-FR" dirty="0"/>
        </a:p>
      </dgm:t>
    </dgm:pt>
    <dgm:pt modelId="{8F426C3B-DB2D-4721-8DF3-3E3A2B66C55A}" type="parTrans" cxnId="{3356A489-977D-4B26-8F97-EE7D42DCFCDE}">
      <dgm:prSet/>
      <dgm:spPr/>
      <dgm:t>
        <a:bodyPr/>
        <a:lstStyle/>
        <a:p>
          <a:endParaRPr lang="fr-FR"/>
        </a:p>
      </dgm:t>
    </dgm:pt>
    <dgm:pt modelId="{80771F47-4FE9-46CA-AAB2-A924CA5375FE}" type="sibTrans" cxnId="{3356A489-977D-4B26-8F97-EE7D42DCFCDE}">
      <dgm:prSet/>
      <dgm:spPr/>
      <dgm:t>
        <a:bodyPr/>
        <a:lstStyle/>
        <a:p>
          <a:endParaRPr lang="fr-FR"/>
        </a:p>
      </dgm:t>
    </dgm:pt>
    <dgm:pt modelId="{A3437771-E479-452F-A264-8716527FAAF3}" type="pres">
      <dgm:prSet presAssocID="{817D6409-038C-49A7-BA17-CC933618914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39D92523-D3BC-4AAC-9B47-332BFB75D160}" type="pres">
      <dgm:prSet presAssocID="{D8F5C82E-8D0B-4C50-BE3F-74C978E8F1BC}" presName="hierRoot1" presStyleCnt="0"/>
      <dgm:spPr/>
    </dgm:pt>
    <dgm:pt modelId="{C3759AF7-8330-4038-9478-9EC0C67119CE}" type="pres">
      <dgm:prSet presAssocID="{D8F5C82E-8D0B-4C50-BE3F-74C978E8F1BC}" presName="composite" presStyleCnt="0"/>
      <dgm:spPr/>
    </dgm:pt>
    <dgm:pt modelId="{B71B1152-DCD9-4BF6-BBAF-4CCB68099711}" type="pres">
      <dgm:prSet presAssocID="{D8F5C82E-8D0B-4C50-BE3F-74C978E8F1BC}" presName="background" presStyleLbl="node0" presStyleIdx="0" presStyleCnt="1"/>
      <dgm:spPr/>
    </dgm:pt>
    <dgm:pt modelId="{862D1EC4-DEAE-4C8E-BF7E-4DC57166A5A8}" type="pres">
      <dgm:prSet presAssocID="{D8F5C82E-8D0B-4C50-BE3F-74C978E8F1B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CBED081F-06B2-4649-A99B-F5DFA7308C4A}" type="pres">
      <dgm:prSet presAssocID="{D8F5C82E-8D0B-4C50-BE3F-74C978E8F1BC}" presName="hierChild2" presStyleCnt="0"/>
      <dgm:spPr/>
    </dgm:pt>
    <dgm:pt modelId="{D7B03C07-2B53-4B58-8017-980B38876E13}" type="pres">
      <dgm:prSet presAssocID="{C80CC0E0-977B-47D5-A33C-26A2DFAA4BBE}" presName="Name10" presStyleLbl="parChTrans1D2" presStyleIdx="0" presStyleCnt="1"/>
      <dgm:spPr/>
      <dgm:t>
        <a:bodyPr/>
        <a:lstStyle/>
        <a:p>
          <a:endParaRPr lang="fr-FR"/>
        </a:p>
      </dgm:t>
    </dgm:pt>
    <dgm:pt modelId="{8517FFF0-2240-4749-BFD4-6A345FE856E9}" type="pres">
      <dgm:prSet presAssocID="{A7438D56-D643-4ACE-AAD1-E039A848AEC9}" presName="hierRoot2" presStyleCnt="0"/>
      <dgm:spPr/>
    </dgm:pt>
    <dgm:pt modelId="{9601C043-6FDC-467E-91C1-2FEDFD08CD07}" type="pres">
      <dgm:prSet presAssocID="{A7438D56-D643-4ACE-AAD1-E039A848AEC9}" presName="composite2" presStyleCnt="0"/>
      <dgm:spPr/>
    </dgm:pt>
    <dgm:pt modelId="{4EB9C485-6007-447E-930A-0FA14F6A6CB0}" type="pres">
      <dgm:prSet presAssocID="{A7438D56-D643-4ACE-AAD1-E039A848AEC9}" presName="background2" presStyleLbl="node2" presStyleIdx="0" presStyleCnt="1"/>
      <dgm:spPr/>
    </dgm:pt>
    <dgm:pt modelId="{61973B81-DF31-4F6D-BECF-B14F0285F5E9}" type="pres">
      <dgm:prSet presAssocID="{A7438D56-D643-4ACE-AAD1-E039A848AEC9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BD4C1E0-9B4F-466B-9D59-E2D63179AFD1}" type="pres">
      <dgm:prSet presAssocID="{A7438D56-D643-4ACE-AAD1-E039A848AEC9}" presName="hierChild3" presStyleCnt="0"/>
      <dgm:spPr/>
    </dgm:pt>
    <dgm:pt modelId="{2754C789-838D-48C7-8ACC-D290E756D7BD}" type="pres">
      <dgm:prSet presAssocID="{3C69F615-E322-4F46-935C-FF16D9D3A18A}" presName="Name17" presStyleLbl="parChTrans1D3" presStyleIdx="0" presStyleCnt="1"/>
      <dgm:spPr/>
      <dgm:t>
        <a:bodyPr/>
        <a:lstStyle/>
        <a:p>
          <a:endParaRPr lang="fr-FR"/>
        </a:p>
      </dgm:t>
    </dgm:pt>
    <dgm:pt modelId="{F9702357-4468-46C6-8ACF-4779E700041F}" type="pres">
      <dgm:prSet presAssocID="{56F1D938-DF45-4985-8F34-940571CC797F}" presName="hierRoot3" presStyleCnt="0"/>
      <dgm:spPr/>
    </dgm:pt>
    <dgm:pt modelId="{2599DC95-3633-4385-AF9E-029D6B3FA8FD}" type="pres">
      <dgm:prSet presAssocID="{56F1D938-DF45-4985-8F34-940571CC797F}" presName="composite3" presStyleCnt="0"/>
      <dgm:spPr/>
    </dgm:pt>
    <dgm:pt modelId="{A459D1B3-7527-4F5D-A472-BC4C495DD870}" type="pres">
      <dgm:prSet presAssocID="{56F1D938-DF45-4985-8F34-940571CC797F}" presName="background3" presStyleLbl="node3" presStyleIdx="0" presStyleCnt="1"/>
      <dgm:spPr/>
    </dgm:pt>
    <dgm:pt modelId="{9E149B43-36F2-410B-918A-0B4569FEECAB}" type="pres">
      <dgm:prSet presAssocID="{56F1D938-DF45-4985-8F34-940571CC797F}" presName="text3" presStyleLbl="fgAcc3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4A7647A-2AB4-4239-A994-608AB6799B4E}" type="pres">
      <dgm:prSet presAssocID="{56F1D938-DF45-4985-8F34-940571CC797F}" presName="hierChild4" presStyleCnt="0"/>
      <dgm:spPr/>
    </dgm:pt>
    <dgm:pt modelId="{0598F14B-E96C-48CA-ACBF-C82A3A9FC360}" type="pres">
      <dgm:prSet presAssocID="{1613E5BA-8CB1-4430-ADC1-9F79BDEBBD30}" presName="Name23" presStyleLbl="parChTrans1D4" presStyleIdx="0" presStyleCnt="6"/>
      <dgm:spPr/>
      <dgm:t>
        <a:bodyPr/>
        <a:lstStyle/>
        <a:p>
          <a:endParaRPr lang="fr-FR"/>
        </a:p>
      </dgm:t>
    </dgm:pt>
    <dgm:pt modelId="{0316E29A-D05E-4338-9392-3859F87116A1}" type="pres">
      <dgm:prSet presAssocID="{AE6C5455-ACF1-44B2-BD34-FF62A04030D0}" presName="hierRoot4" presStyleCnt="0"/>
      <dgm:spPr/>
    </dgm:pt>
    <dgm:pt modelId="{A0C7CFA4-5A00-4067-A3FE-C9EC1862F7F6}" type="pres">
      <dgm:prSet presAssocID="{AE6C5455-ACF1-44B2-BD34-FF62A04030D0}" presName="composite4" presStyleCnt="0"/>
      <dgm:spPr/>
    </dgm:pt>
    <dgm:pt modelId="{8959874E-6330-49C0-A74F-917A3808C99C}" type="pres">
      <dgm:prSet presAssocID="{AE6C5455-ACF1-44B2-BD34-FF62A04030D0}" presName="background4" presStyleLbl="node4" presStyleIdx="0" presStyleCnt="6"/>
      <dgm:spPr/>
    </dgm:pt>
    <dgm:pt modelId="{F1399940-480C-4B2C-9065-A3AC26A56E83}" type="pres">
      <dgm:prSet presAssocID="{AE6C5455-ACF1-44B2-BD34-FF62A04030D0}" presName="text4" presStyleLbl="fgAcc4" presStyleIdx="0" presStyleCnt="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9A5DE9E-AB48-40BD-AF21-E4C478AB4F79}" type="pres">
      <dgm:prSet presAssocID="{AE6C5455-ACF1-44B2-BD34-FF62A04030D0}" presName="hierChild5" presStyleCnt="0"/>
      <dgm:spPr/>
    </dgm:pt>
    <dgm:pt modelId="{7D3C9BDD-4072-4063-AD59-417B2F18C145}" type="pres">
      <dgm:prSet presAssocID="{68D4B4DE-0B77-4127-8F1A-C23DF40F9406}" presName="Name23" presStyleLbl="parChTrans1D4" presStyleIdx="1" presStyleCnt="6"/>
      <dgm:spPr/>
      <dgm:t>
        <a:bodyPr/>
        <a:lstStyle/>
        <a:p>
          <a:endParaRPr lang="fr-FR"/>
        </a:p>
      </dgm:t>
    </dgm:pt>
    <dgm:pt modelId="{5687664B-EE65-40C4-8D50-D2D6846906CE}" type="pres">
      <dgm:prSet presAssocID="{C2D6DEC3-CBD2-494F-86A4-444664CA2071}" presName="hierRoot4" presStyleCnt="0"/>
      <dgm:spPr/>
    </dgm:pt>
    <dgm:pt modelId="{78983B0A-811E-4602-AB1B-3C827FF761C2}" type="pres">
      <dgm:prSet presAssocID="{C2D6DEC3-CBD2-494F-86A4-444664CA2071}" presName="composite4" presStyleCnt="0"/>
      <dgm:spPr/>
    </dgm:pt>
    <dgm:pt modelId="{5FA866DB-A559-4435-BF74-FCC02C55BAF2}" type="pres">
      <dgm:prSet presAssocID="{C2D6DEC3-CBD2-494F-86A4-444664CA2071}" presName="background4" presStyleLbl="node4" presStyleIdx="1" presStyleCnt="6"/>
      <dgm:spPr/>
    </dgm:pt>
    <dgm:pt modelId="{06FE984B-6217-4AA3-8AB3-1FF434DAC017}" type="pres">
      <dgm:prSet presAssocID="{C2D6DEC3-CBD2-494F-86A4-444664CA2071}" presName="text4" presStyleLbl="fgAcc4" presStyleIdx="1" presStyleCnt="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727B6AE-C142-4140-8B07-22861C1256AA}" type="pres">
      <dgm:prSet presAssocID="{C2D6DEC3-CBD2-494F-86A4-444664CA2071}" presName="hierChild5" presStyleCnt="0"/>
      <dgm:spPr/>
    </dgm:pt>
    <dgm:pt modelId="{7FAB5999-EB27-42F4-9E9E-2C22C42209CB}" type="pres">
      <dgm:prSet presAssocID="{B38E2A8F-3122-4624-BC30-42A7159FCB67}" presName="Name23" presStyleLbl="parChTrans1D4" presStyleIdx="2" presStyleCnt="6"/>
      <dgm:spPr/>
      <dgm:t>
        <a:bodyPr/>
        <a:lstStyle/>
        <a:p>
          <a:endParaRPr lang="fr-FR"/>
        </a:p>
      </dgm:t>
    </dgm:pt>
    <dgm:pt modelId="{88E3C3F9-0D47-4475-B0BC-D8A395BE2EC9}" type="pres">
      <dgm:prSet presAssocID="{D9366BF2-3852-4DF2-8346-259DA539B208}" presName="hierRoot4" presStyleCnt="0"/>
      <dgm:spPr/>
    </dgm:pt>
    <dgm:pt modelId="{9CE9DC66-BCC1-4440-84C1-88DCFC4C4D6E}" type="pres">
      <dgm:prSet presAssocID="{D9366BF2-3852-4DF2-8346-259DA539B208}" presName="composite4" presStyleCnt="0"/>
      <dgm:spPr/>
    </dgm:pt>
    <dgm:pt modelId="{3C602F8E-CC01-4C47-86DD-8DBC192A8868}" type="pres">
      <dgm:prSet presAssocID="{D9366BF2-3852-4DF2-8346-259DA539B208}" presName="background4" presStyleLbl="node4" presStyleIdx="2" presStyleCnt="6"/>
      <dgm:spPr/>
    </dgm:pt>
    <dgm:pt modelId="{BBC9DB48-F169-4DCE-8216-2C8BE4940B38}" type="pres">
      <dgm:prSet presAssocID="{D9366BF2-3852-4DF2-8346-259DA539B208}" presName="text4" presStyleLbl="fgAcc4" presStyleIdx="2" presStyleCnt="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8EC238A-BD1F-4A46-B87E-4508D9C49919}" type="pres">
      <dgm:prSet presAssocID="{D9366BF2-3852-4DF2-8346-259DA539B208}" presName="hierChild5" presStyleCnt="0"/>
      <dgm:spPr/>
    </dgm:pt>
    <dgm:pt modelId="{88CC1524-ED50-4828-86FC-3577418BC338}" type="pres">
      <dgm:prSet presAssocID="{DDADD099-DA48-480B-B9B1-B24009DD9FDE}" presName="Name23" presStyleLbl="parChTrans1D4" presStyleIdx="3" presStyleCnt="6"/>
      <dgm:spPr/>
      <dgm:t>
        <a:bodyPr/>
        <a:lstStyle/>
        <a:p>
          <a:endParaRPr lang="fr-FR"/>
        </a:p>
      </dgm:t>
    </dgm:pt>
    <dgm:pt modelId="{15B49165-75C6-4990-B230-269646D397C9}" type="pres">
      <dgm:prSet presAssocID="{324A7ACE-0C81-4EA7-8E32-BBED796AF95C}" presName="hierRoot4" presStyleCnt="0"/>
      <dgm:spPr/>
    </dgm:pt>
    <dgm:pt modelId="{BE97925D-D8A1-4BF7-AB21-DC958725FACA}" type="pres">
      <dgm:prSet presAssocID="{324A7ACE-0C81-4EA7-8E32-BBED796AF95C}" presName="composite4" presStyleCnt="0"/>
      <dgm:spPr/>
    </dgm:pt>
    <dgm:pt modelId="{B22E3313-5934-4BA6-8702-A00CE0A40D5A}" type="pres">
      <dgm:prSet presAssocID="{324A7ACE-0C81-4EA7-8E32-BBED796AF95C}" presName="background4" presStyleLbl="node4" presStyleIdx="3" presStyleCnt="6"/>
      <dgm:spPr/>
    </dgm:pt>
    <dgm:pt modelId="{4CF1BD19-C19D-478A-8083-4A965D0C067C}" type="pres">
      <dgm:prSet presAssocID="{324A7ACE-0C81-4EA7-8E32-BBED796AF95C}" presName="text4" presStyleLbl="fgAcc4" presStyleIdx="3" presStyleCnt="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412C871-055A-4DFA-A2E7-50B610576D78}" type="pres">
      <dgm:prSet presAssocID="{324A7ACE-0C81-4EA7-8E32-BBED796AF95C}" presName="hierChild5" presStyleCnt="0"/>
      <dgm:spPr/>
    </dgm:pt>
    <dgm:pt modelId="{276BC47D-DF47-42E3-BBD9-8E2F6429F2CE}" type="pres">
      <dgm:prSet presAssocID="{43B64536-56AC-403E-A81B-E8821EC25CFB}" presName="Name23" presStyleLbl="parChTrans1D4" presStyleIdx="4" presStyleCnt="6"/>
      <dgm:spPr/>
      <dgm:t>
        <a:bodyPr/>
        <a:lstStyle/>
        <a:p>
          <a:endParaRPr lang="fr-FR"/>
        </a:p>
      </dgm:t>
    </dgm:pt>
    <dgm:pt modelId="{1B5F5E4E-65C2-4895-8366-136FE8F9B796}" type="pres">
      <dgm:prSet presAssocID="{DE86292B-CB91-46E1-8BF0-00C556E5E99A}" presName="hierRoot4" presStyleCnt="0"/>
      <dgm:spPr/>
    </dgm:pt>
    <dgm:pt modelId="{0BC6CF58-35E0-45C0-B173-99BA2AD09C3B}" type="pres">
      <dgm:prSet presAssocID="{DE86292B-CB91-46E1-8BF0-00C556E5E99A}" presName="composite4" presStyleCnt="0"/>
      <dgm:spPr/>
    </dgm:pt>
    <dgm:pt modelId="{6C6C6B22-2F23-4B71-8B57-272D9A3B8843}" type="pres">
      <dgm:prSet presAssocID="{DE86292B-CB91-46E1-8BF0-00C556E5E99A}" presName="background4" presStyleLbl="node4" presStyleIdx="4" presStyleCnt="6"/>
      <dgm:spPr/>
    </dgm:pt>
    <dgm:pt modelId="{B714C8C1-9FCE-45E6-B44B-D19D5D79399D}" type="pres">
      <dgm:prSet presAssocID="{DE86292B-CB91-46E1-8BF0-00C556E5E99A}" presName="text4" presStyleLbl="fgAcc4" presStyleIdx="4" presStyleCnt="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D8FFAA6-33C2-4177-861F-F40D77B4799C}" type="pres">
      <dgm:prSet presAssocID="{DE86292B-CB91-46E1-8BF0-00C556E5E99A}" presName="hierChild5" presStyleCnt="0"/>
      <dgm:spPr/>
    </dgm:pt>
    <dgm:pt modelId="{42A5C5BB-059F-4D8B-AAE5-B33AD1C201B2}" type="pres">
      <dgm:prSet presAssocID="{8F426C3B-DB2D-4721-8DF3-3E3A2B66C55A}" presName="Name23" presStyleLbl="parChTrans1D4" presStyleIdx="5" presStyleCnt="6"/>
      <dgm:spPr/>
      <dgm:t>
        <a:bodyPr/>
        <a:lstStyle/>
        <a:p>
          <a:endParaRPr lang="fr-FR"/>
        </a:p>
      </dgm:t>
    </dgm:pt>
    <dgm:pt modelId="{5B295EA4-2CC1-4628-BE02-7D9B7ADDF3E7}" type="pres">
      <dgm:prSet presAssocID="{8F662D01-5D8D-4C7F-BAF1-4ECBCA135845}" presName="hierRoot4" presStyleCnt="0"/>
      <dgm:spPr/>
    </dgm:pt>
    <dgm:pt modelId="{BDEE164B-E36F-40D7-B808-BCF6C59F5E08}" type="pres">
      <dgm:prSet presAssocID="{8F662D01-5D8D-4C7F-BAF1-4ECBCA135845}" presName="composite4" presStyleCnt="0"/>
      <dgm:spPr/>
    </dgm:pt>
    <dgm:pt modelId="{727B4956-F69F-4884-80BE-FD23CB8EC6AD}" type="pres">
      <dgm:prSet presAssocID="{8F662D01-5D8D-4C7F-BAF1-4ECBCA135845}" presName="background4" presStyleLbl="node4" presStyleIdx="5" presStyleCnt="6"/>
      <dgm:spPr/>
    </dgm:pt>
    <dgm:pt modelId="{EA148387-A08E-46E4-A0A2-7F5FFF82A078}" type="pres">
      <dgm:prSet presAssocID="{8F662D01-5D8D-4C7F-BAF1-4ECBCA135845}" presName="text4" presStyleLbl="fgAcc4" presStyleIdx="5" presStyleCnt="6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01992B0-5460-4A3F-98A3-F327826944D8}" type="pres">
      <dgm:prSet presAssocID="{8F662D01-5D8D-4C7F-BAF1-4ECBCA135845}" presName="hierChild5" presStyleCnt="0"/>
      <dgm:spPr/>
    </dgm:pt>
  </dgm:ptLst>
  <dgm:cxnLst>
    <dgm:cxn modelId="{4C5A6527-C2F3-47D8-B42E-82819AF86F19}" type="presOf" srcId="{B38E2A8F-3122-4624-BC30-42A7159FCB67}" destId="{7FAB5999-EB27-42F4-9E9E-2C22C42209CB}" srcOrd="0" destOrd="0" presId="urn:microsoft.com/office/officeart/2005/8/layout/hierarchy1"/>
    <dgm:cxn modelId="{FD6DE28D-EAB7-4EFA-9541-5762ACDE623D}" srcId="{324A7ACE-0C81-4EA7-8E32-BBED796AF95C}" destId="{DE86292B-CB91-46E1-8BF0-00C556E5E99A}" srcOrd="0" destOrd="0" parTransId="{43B64536-56AC-403E-A81B-E8821EC25CFB}" sibTransId="{FA29171F-36ED-4D1C-BA7C-D1A3FAB3FBA0}"/>
    <dgm:cxn modelId="{6763F382-0E29-477B-9453-BFAC16F9743C}" type="presOf" srcId="{DE86292B-CB91-46E1-8BF0-00C556E5E99A}" destId="{B714C8C1-9FCE-45E6-B44B-D19D5D79399D}" srcOrd="0" destOrd="0" presId="urn:microsoft.com/office/officeart/2005/8/layout/hierarchy1"/>
    <dgm:cxn modelId="{A1D1821D-8791-4BDC-AD85-7A0BFAD010CA}" srcId="{A7438D56-D643-4ACE-AAD1-E039A848AEC9}" destId="{56F1D938-DF45-4985-8F34-940571CC797F}" srcOrd="0" destOrd="0" parTransId="{3C69F615-E322-4F46-935C-FF16D9D3A18A}" sibTransId="{E0301F48-1E01-466A-B226-7398A38A99B5}"/>
    <dgm:cxn modelId="{78F3CB6A-CE27-43DB-8790-7E64EFDDE8C2}" type="presOf" srcId="{68D4B4DE-0B77-4127-8F1A-C23DF40F9406}" destId="{7D3C9BDD-4072-4063-AD59-417B2F18C145}" srcOrd="0" destOrd="0" presId="urn:microsoft.com/office/officeart/2005/8/layout/hierarchy1"/>
    <dgm:cxn modelId="{02DC6628-1E45-4E79-9B1F-846CFF70E37F}" type="presOf" srcId="{C80CC0E0-977B-47D5-A33C-26A2DFAA4BBE}" destId="{D7B03C07-2B53-4B58-8017-980B38876E13}" srcOrd="0" destOrd="0" presId="urn:microsoft.com/office/officeart/2005/8/layout/hierarchy1"/>
    <dgm:cxn modelId="{6E5107C2-956A-4D5F-BAC6-30E3A735B86F}" type="presOf" srcId="{43B64536-56AC-403E-A81B-E8821EC25CFB}" destId="{276BC47D-DF47-42E3-BBD9-8E2F6429F2CE}" srcOrd="0" destOrd="0" presId="urn:microsoft.com/office/officeart/2005/8/layout/hierarchy1"/>
    <dgm:cxn modelId="{2B11FCFF-0609-4E08-99C8-AC4A37C8D10F}" srcId="{56F1D938-DF45-4985-8F34-940571CC797F}" destId="{AE6C5455-ACF1-44B2-BD34-FF62A04030D0}" srcOrd="0" destOrd="0" parTransId="{1613E5BA-8CB1-4430-ADC1-9F79BDEBBD30}" sibTransId="{50A4B816-29CD-4052-A9EB-9203D32CDD87}"/>
    <dgm:cxn modelId="{F6FC2728-AE69-4D16-8147-B47F50273ADB}" type="presOf" srcId="{56F1D938-DF45-4985-8F34-940571CC797F}" destId="{9E149B43-36F2-410B-918A-0B4569FEECAB}" srcOrd="0" destOrd="0" presId="urn:microsoft.com/office/officeart/2005/8/layout/hierarchy1"/>
    <dgm:cxn modelId="{273E00E6-DE7D-4B80-A313-D8229840ADD8}" type="presOf" srcId="{817D6409-038C-49A7-BA17-CC933618914B}" destId="{A3437771-E479-452F-A264-8716527FAAF3}" srcOrd="0" destOrd="0" presId="urn:microsoft.com/office/officeart/2005/8/layout/hierarchy1"/>
    <dgm:cxn modelId="{19BB2AB4-D13E-4730-B508-810FF742E6A6}" type="presOf" srcId="{A7438D56-D643-4ACE-AAD1-E039A848AEC9}" destId="{61973B81-DF31-4F6D-BECF-B14F0285F5E9}" srcOrd="0" destOrd="0" presId="urn:microsoft.com/office/officeart/2005/8/layout/hierarchy1"/>
    <dgm:cxn modelId="{66DE0AAD-83F6-41FF-B440-DD22F7A7D8BB}" srcId="{56F1D938-DF45-4985-8F34-940571CC797F}" destId="{324A7ACE-0C81-4EA7-8E32-BBED796AF95C}" srcOrd="1" destOrd="0" parTransId="{DDADD099-DA48-480B-B9B1-B24009DD9FDE}" sibTransId="{9F1AE000-CC34-4820-A718-F6555CF11DFA}"/>
    <dgm:cxn modelId="{D27230C0-FADC-41FA-B529-656C6E174129}" type="presOf" srcId="{8F426C3B-DB2D-4721-8DF3-3E3A2B66C55A}" destId="{42A5C5BB-059F-4D8B-AAE5-B33AD1C201B2}" srcOrd="0" destOrd="0" presId="urn:microsoft.com/office/officeart/2005/8/layout/hierarchy1"/>
    <dgm:cxn modelId="{9DC60B8D-E25E-4ACE-BD14-AF6640E27DE4}" srcId="{817D6409-038C-49A7-BA17-CC933618914B}" destId="{D8F5C82E-8D0B-4C50-BE3F-74C978E8F1BC}" srcOrd="0" destOrd="0" parTransId="{88CD150D-2F1E-4209-8813-F16411628ACC}" sibTransId="{271B40CA-F758-43D0-9D67-6622EBAEDEA7}"/>
    <dgm:cxn modelId="{3356A489-977D-4B26-8F97-EE7D42DCFCDE}" srcId="{324A7ACE-0C81-4EA7-8E32-BBED796AF95C}" destId="{8F662D01-5D8D-4C7F-BAF1-4ECBCA135845}" srcOrd="1" destOrd="0" parTransId="{8F426C3B-DB2D-4721-8DF3-3E3A2B66C55A}" sibTransId="{80771F47-4FE9-46CA-AAB2-A924CA5375FE}"/>
    <dgm:cxn modelId="{DC06E4B7-15A2-4D8E-9816-C73BE281E83D}" type="presOf" srcId="{D8F5C82E-8D0B-4C50-BE3F-74C978E8F1BC}" destId="{862D1EC4-DEAE-4C8E-BF7E-4DC57166A5A8}" srcOrd="0" destOrd="0" presId="urn:microsoft.com/office/officeart/2005/8/layout/hierarchy1"/>
    <dgm:cxn modelId="{BAD28F69-0FA9-4D1E-A76D-20BAF0C40750}" type="presOf" srcId="{D9366BF2-3852-4DF2-8346-259DA539B208}" destId="{BBC9DB48-F169-4DCE-8216-2C8BE4940B38}" srcOrd="0" destOrd="0" presId="urn:microsoft.com/office/officeart/2005/8/layout/hierarchy1"/>
    <dgm:cxn modelId="{5F2512AF-CA14-4025-8BAB-47CF9671B1D5}" type="presOf" srcId="{AE6C5455-ACF1-44B2-BD34-FF62A04030D0}" destId="{F1399940-480C-4B2C-9065-A3AC26A56E83}" srcOrd="0" destOrd="0" presId="urn:microsoft.com/office/officeart/2005/8/layout/hierarchy1"/>
    <dgm:cxn modelId="{5D2E2830-5229-4750-B426-8042E24803D0}" type="presOf" srcId="{324A7ACE-0C81-4EA7-8E32-BBED796AF95C}" destId="{4CF1BD19-C19D-478A-8083-4A965D0C067C}" srcOrd="0" destOrd="0" presId="urn:microsoft.com/office/officeart/2005/8/layout/hierarchy1"/>
    <dgm:cxn modelId="{120521D3-DA09-421D-A59E-6E31640C6C46}" type="presOf" srcId="{C2D6DEC3-CBD2-494F-86A4-444664CA2071}" destId="{06FE984B-6217-4AA3-8AB3-1FF434DAC017}" srcOrd="0" destOrd="0" presId="urn:microsoft.com/office/officeart/2005/8/layout/hierarchy1"/>
    <dgm:cxn modelId="{8F168BB8-A58A-4F56-93E6-6CA8BC70B70F}" type="presOf" srcId="{1613E5BA-8CB1-4430-ADC1-9F79BDEBBD30}" destId="{0598F14B-E96C-48CA-ACBF-C82A3A9FC360}" srcOrd="0" destOrd="0" presId="urn:microsoft.com/office/officeart/2005/8/layout/hierarchy1"/>
    <dgm:cxn modelId="{DDCB2FC7-6BD2-4A9B-AA36-16E0260B0B89}" type="presOf" srcId="{3C69F615-E322-4F46-935C-FF16D9D3A18A}" destId="{2754C789-838D-48C7-8ACC-D290E756D7BD}" srcOrd="0" destOrd="0" presId="urn:microsoft.com/office/officeart/2005/8/layout/hierarchy1"/>
    <dgm:cxn modelId="{973B4C86-C219-432D-AFA6-0D66ACC9DDA3}" srcId="{D8F5C82E-8D0B-4C50-BE3F-74C978E8F1BC}" destId="{A7438D56-D643-4ACE-AAD1-E039A848AEC9}" srcOrd="0" destOrd="0" parTransId="{C80CC0E0-977B-47D5-A33C-26A2DFAA4BBE}" sibTransId="{09DA20C4-CD99-4AE4-ADCD-7D34A29DD135}"/>
    <dgm:cxn modelId="{A015C614-DF1A-4770-8D99-702E8222238B}" type="presOf" srcId="{DDADD099-DA48-480B-B9B1-B24009DD9FDE}" destId="{88CC1524-ED50-4828-86FC-3577418BC338}" srcOrd="0" destOrd="0" presId="urn:microsoft.com/office/officeart/2005/8/layout/hierarchy1"/>
    <dgm:cxn modelId="{70BC3911-2413-4310-8618-5541D38DAE3A}" type="presOf" srcId="{8F662D01-5D8D-4C7F-BAF1-4ECBCA135845}" destId="{EA148387-A08E-46E4-A0A2-7F5FFF82A078}" srcOrd="0" destOrd="0" presId="urn:microsoft.com/office/officeart/2005/8/layout/hierarchy1"/>
    <dgm:cxn modelId="{0F2C09CC-F9DE-4BE1-B615-BC7651F24AF3}" srcId="{AE6C5455-ACF1-44B2-BD34-FF62A04030D0}" destId="{D9366BF2-3852-4DF2-8346-259DA539B208}" srcOrd="1" destOrd="0" parTransId="{B38E2A8F-3122-4624-BC30-42A7159FCB67}" sibTransId="{E293DF04-1FCF-4BCA-B804-C67FFF351F81}"/>
    <dgm:cxn modelId="{11F89857-4929-4490-B014-08AF830D0771}" srcId="{AE6C5455-ACF1-44B2-BD34-FF62A04030D0}" destId="{C2D6DEC3-CBD2-494F-86A4-444664CA2071}" srcOrd="0" destOrd="0" parTransId="{68D4B4DE-0B77-4127-8F1A-C23DF40F9406}" sibTransId="{A730E162-4AA7-47F7-8EFD-A663687AF0C0}"/>
    <dgm:cxn modelId="{9E7252B9-2E22-49CF-9C2B-AC8ECA8C3601}" type="presParOf" srcId="{A3437771-E479-452F-A264-8716527FAAF3}" destId="{39D92523-D3BC-4AAC-9B47-332BFB75D160}" srcOrd="0" destOrd="0" presId="urn:microsoft.com/office/officeart/2005/8/layout/hierarchy1"/>
    <dgm:cxn modelId="{5016F102-A6BF-4915-8B34-287F0013212C}" type="presParOf" srcId="{39D92523-D3BC-4AAC-9B47-332BFB75D160}" destId="{C3759AF7-8330-4038-9478-9EC0C67119CE}" srcOrd="0" destOrd="0" presId="urn:microsoft.com/office/officeart/2005/8/layout/hierarchy1"/>
    <dgm:cxn modelId="{A860555A-5776-4A58-AEB9-7144D01CC7C9}" type="presParOf" srcId="{C3759AF7-8330-4038-9478-9EC0C67119CE}" destId="{B71B1152-DCD9-4BF6-BBAF-4CCB68099711}" srcOrd="0" destOrd="0" presId="urn:microsoft.com/office/officeart/2005/8/layout/hierarchy1"/>
    <dgm:cxn modelId="{4D1F32B5-26EA-4641-A901-DA03ECB3C3C6}" type="presParOf" srcId="{C3759AF7-8330-4038-9478-9EC0C67119CE}" destId="{862D1EC4-DEAE-4C8E-BF7E-4DC57166A5A8}" srcOrd="1" destOrd="0" presId="urn:microsoft.com/office/officeart/2005/8/layout/hierarchy1"/>
    <dgm:cxn modelId="{C5031F5A-012D-47DE-B17A-60DEEB9B222E}" type="presParOf" srcId="{39D92523-D3BC-4AAC-9B47-332BFB75D160}" destId="{CBED081F-06B2-4649-A99B-F5DFA7308C4A}" srcOrd="1" destOrd="0" presId="urn:microsoft.com/office/officeart/2005/8/layout/hierarchy1"/>
    <dgm:cxn modelId="{38E384C1-B0C5-4BCE-BD38-95F98D3AD6AE}" type="presParOf" srcId="{CBED081F-06B2-4649-A99B-F5DFA7308C4A}" destId="{D7B03C07-2B53-4B58-8017-980B38876E13}" srcOrd="0" destOrd="0" presId="urn:microsoft.com/office/officeart/2005/8/layout/hierarchy1"/>
    <dgm:cxn modelId="{19476617-9318-41E0-83AA-44A0D8CE9D9B}" type="presParOf" srcId="{CBED081F-06B2-4649-A99B-F5DFA7308C4A}" destId="{8517FFF0-2240-4749-BFD4-6A345FE856E9}" srcOrd="1" destOrd="0" presId="urn:microsoft.com/office/officeart/2005/8/layout/hierarchy1"/>
    <dgm:cxn modelId="{BA61D364-A00F-4E33-A94B-EA552A03FA96}" type="presParOf" srcId="{8517FFF0-2240-4749-BFD4-6A345FE856E9}" destId="{9601C043-6FDC-467E-91C1-2FEDFD08CD07}" srcOrd="0" destOrd="0" presId="urn:microsoft.com/office/officeart/2005/8/layout/hierarchy1"/>
    <dgm:cxn modelId="{FB7F35F6-8D12-4029-A085-4D5C5A13456D}" type="presParOf" srcId="{9601C043-6FDC-467E-91C1-2FEDFD08CD07}" destId="{4EB9C485-6007-447E-930A-0FA14F6A6CB0}" srcOrd="0" destOrd="0" presId="urn:microsoft.com/office/officeart/2005/8/layout/hierarchy1"/>
    <dgm:cxn modelId="{B645AFB9-4E41-4A35-AE57-781D49FE4249}" type="presParOf" srcId="{9601C043-6FDC-467E-91C1-2FEDFD08CD07}" destId="{61973B81-DF31-4F6D-BECF-B14F0285F5E9}" srcOrd="1" destOrd="0" presId="urn:microsoft.com/office/officeart/2005/8/layout/hierarchy1"/>
    <dgm:cxn modelId="{35335340-B4C7-4639-8369-EA63267A226E}" type="presParOf" srcId="{8517FFF0-2240-4749-BFD4-6A345FE856E9}" destId="{9BD4C1E0-9B4F-466B-9D59-E2D63179AFD1}" srcOrd="1" destOrd="0" presId="urn:microsoft.com/office/officeart/2005/8/layout/hierarchy1"/>
    <dgm:cxn modelId="{247A8698-F343-463F-9C17-832D6F506845}" type="presParOf" srcId="{9BD4C1E0-9B4F-466B-9D59-E2D63179AFD1}" destId="{2754C789-838D-48C7-8ACC-D290E756D7BD}" srcOrd="0" destOrd="0" presId="urn:microsoft.com/office/officeart/2005/8/layout/hierarchy1"/>
    <dgm:cxn modelId="{DCCCD87B-C446-4B91-8CA9-B96701F47A6C}" type="presParOf" srcId="{9BD4C1E0-9B4F-466B-9D59-E2D63179AFD1}" destId="{F9702357-4468-46C6-8ACF-4779E700041F}" srcOrd="1" destOrd="0" presId="urn:microsoft.com/office/officeart/2005/8/layout/hierarchy1"/>
    <dgm:cxn modelId="{E53AC41C-78DE-4545-B6F2-0B83608A4705}" type="presParOf" srcId="{F9702357-4468-46C6-8ACF-4779E700041F}" destId="{2599DC95-3633-4385-AF9E-029D6B3FA8FD}" srcOrd="0" destOrd="0" presId="urn:microsoft.com/office/officeart/2005/8/layout/hierarchy1"/>
    <dgm:cxn modelId="{4B37589C-D6C2-4D20-A127-9BB934DB1EEF}" type="presParOf" srcId="{2599DC95-3633-4385-AF9E-029D6B3FA8FD}" destId="{A459D1B3-7527-4F5D-A472-BC4C495DD870}" srcOrd="0" destOrd="0" presId="urn:microsoft.com/office/officeart/2005/8/layout/hierarchy1"/>
    <dgm:cxn modelId="{A3009025-EA7C-49FF-9ED9-9C974706CA08}" type="presParOf" srcId="{2599DC95-3633-4385-AF9E-029D6B3FA8FD}" destId="{9E149B43-36F2-410B-918A-0B4569FEECAB}" srcOrd="1" destOrd="0" presId="urn:microsoft.com/office/officeart/2005/8/layout/hierarchy1"/>
    <dgm:cxn modelId="{09D119A1-180B-4EE4-8E4A-C97D267ABDE9}" type="presParOf" srcId="{F9702357-4468-46C6-8ACF-4779E700041F}" destId="{34A7647A-2AB4-4239-A994-608AB6799B4E}" srcOrd="1" destOrd="0" presId="urn:microsoft.com/office/officeart/2005/8/layout/hierarchy1"/>
    <dgm:cxn modelId="{C1455EB9-60CB-4188-A5E1-E56F8C90A6F0}" type="presParOf" srcId="{34A7647A-2AB4-4239-A994-608AB6799B4E}" destId="{0598F14B-E96C-48CA-ACBF-C82A3A9FC360}" srcOrd="0" destOrd="0" presId="urn:microsoft.com/office/officeart/2005/8/layout/hierarchy1"/>
    <dgm:cxn modelId="{D4FE5FAF-BEC9-4AA5-9907-5E0011A2AC23}" type="presParOf" srcId="{34A7647A-2AB4-4239-A994-608AB6799B4E}" destId="{0316E29A-D05E-4338-9392-3859F87116A1}" srcOrd="1" destOrd="0" presId="urn:microsoft.com/office/officeart/2005/8/layout/hierarchy1"/>
    <dgm:cxn modelId="{CE97B60E-474D-452F-B968-49CAE5C5E594}" type="presParOf" srcId="{0316E29A-D05E-4338-9392-3859F87116A1}" destId="{A0C7CFA4-5A00-4067-A3FE-C9EC1862F7F6}" srcOrd="0" destOrd="0" presId="urn:microsoft.com/office/officeart/2005/8/layout/hierarchy1"/>
    <dgm:cxn modelId="{30E4BA3E-D425-47FB-B828-5003833AEF44}" type="presParOf" srcId="{A0C7CFA4-5A00-4067-A3FE-C9EC1862F7F6}" destId="{8959874E-6330-49C0-A74F-917A3808C99C}" srcOrd="0" destOrd="0" presId="urn:microsoft.com/office/officeart/2005/8/layout/hierarchy1"/>
    <dgm:cxn modelId="{3F6FBC29-99B8-46FC-9DD8-C10D4BAB1947}" type="presParOf" srcId="{A0C7CFA4-5A00-4067-A3FE-C9EC1862F7F6}" destId="{F1399940-480C-4B2C-9065-A3AC26A56E83}" srcOrd="1" destOrd="0" presId="urn:microsoft.com/office/officeart/2005/8/layout/hierarchy1"/>
    <dgm:cxn modelId="{22859D74-A52E-47FD-B73E-FEECA023A108}" type="presParOf" srcId="{0316E29A-D05E-4338-9392-3859F87116A1}" destId="{F9A5DE9E-AB48-40BD-AF21-E4C478AB4F79}" srcOrd="1" destOrd="0" presId="urn:microsoft.com/office/officeart/2005/8/layout/hierarchy1"/>
    <dgm:cxn modelId="{2A50743D-5CC4-4F88-A86A-202AC585B899}" type="presParOf" srcId="{F9A5DE9E-AB48-40BD-AF21-E4C478AB4F79}" destId="{7D3C9BDD-4072-4063-AD59-417B2F18C145}" srcOrd="0" destOrd="0" presId="urn:microsoft.com/office/officeart/2005/8/layout/hierarchy1"/>
    <dgm:cxn modelId="{E4C9F7F2-B0E2-4FE7-A7E7-70189922E9F3}" type="presParOf" srcId="{F9A5DE9E-AB48-40BD-AF21-E4C478AB4F79}" destId="{5687664B-EE65-40C4-8D50-D2D6846906CE}" srcOrd="1" destOrd="0" presId="urn:microsoft.com/office/officeart/2005/8/layout/hierarchy1"/>
    <dgm:cxn modelId="{603E8070-5092-470D-B521-4460CC589932}" type="presParOf" srcId="{5687664B-EE65-40C4-8D50-D2D6846906CE}" destId="{78983B0A-811E-4602-AB1B-3C827FF761C2}" srcOrd="0" destOrd="0" presId="urn:microsoft.com/office/officeart/2005/8/layout/hierarchy1"/>
    <dgm:cxn modelId="{A9D969C7-009E-4B8B-B723-96FD0F71EF53}" type="presParOf" srcId="{78983B0A-811E-4602-AB1B-3C827FF761C2}" destId="{5FA866DB-A559-4435-BF74-FCC02C55BAF2}" srcOrd="0" destOrd="0" presId="urn:microsoft.com/office/officeart/2005/8/layout/hierarchy1"/>
    <dgm:cxn modelId="{03D840AD-5644-41AF-8200-EEA4318F769D}" type="presParOf" srcId="{78983B0A-811E-4602-AB1B-3C827FF761C2}" destId="{06FE984B-6217-4AA3-8AB3-1FF434DAC017}" srcOrd="1" destOrd="0" presId="urn:microsoft.com/office/officeart/2005/8/layout/hierarchy1"/>
    <dgm:cxn modelId="{A016CF14-E6F8-4E07-9A4C-34E382AE3917}" type="presParOf" srcId="{5687664B-EE65-40C4-8D50-D2D6846906CE}" destId="{7727B6AE-C142-4140-8B07-22861C1256AA}" srcOrd="1" destOrd="0" presId="urn:microsoft.com/office/officeart/2005/8/layout/hierarchy1"/>
    <dgm:cxn modelId="{69F998DE-E3AF-4A40-A716-220FC6E27A5B}" type="presParOf" srcId="{F9A5DE9E-AB48-40BD-AF21-E4C478AB4F79}" destId="{7FAB5999-EB27-42F4-9E9E-2C22C42209CB}" srcOrd="2" destOrd="0" presId="urn:microsoft.com/office/officeart/2005/8/layout/hierarchy1"/>
    <dgm:cxn modelId="{BBAB97A4-EA97-4A97-82B4-4A6EE8F40233}" type="presParOf" srcId="{F9A5DE9E-AB48-40BD-AF21-E4C478AB4F79}" destId="{88E3C3F9-0D47-4475-B0BC-D8A395BE2EC9}" srcOrd="3" destOrd="0" presId="urn:microsoft.com/office/officeart/2005/8/layout/hierarchy1"/>
    <dgm:cxn modelId="{81E25A97-CC05-4291-8CF9-AB68D5AFA956}" type="presParOf" srcId="{88E3C3F9-0D47-4475-B0BC-D8A395BE2EC9}" destId="{9CE9DC66-BCC1-4440-84C1-88DCFC4C4D6E}" srcOrd="0" destOrd="0" presId="urn:microsoft.com/office/officeart/2005/8/layout/hierarchy1"/>
    <dgm:cxn modelId="{04ED0800-105E-4493-B061-75BC0048D3E7}" type="presParOf" srcId="{9CE9DC66-BCC1-4440-84C1-88DCFC4C4D6E}" destId="{3C602F8E-CC01-4C47-86DD-8DBC192A8868}" srcOrd="0" destOrd="0" presId="urn:microsoft.com/office/officeart/2005/8/layout/hierarchy1"/>
    <dgm:cxn modelId="{8E089EDC-547A-463F-A30B-DBD0339AD456}" type="presParOf" srcId="{9CE9DC66-BCC1-4440-84C1-88DCFC4C4D6E}" destId="{BBC9DB48-F169-4DCE-8216-2C8BE4940B38}" srcOrd="1" destOrd="0" presId="urn:microsoft.com/office/officeart/2005/8/layout/hierarchy1"/>
    <dgm:cxn modelId="{D540FFE8-F85D-4D62-9C4C-D99849143057}" type="presParOf" srcId="{88E3C3F9-0D47-4475-B0BC-D8A395BE2EC9}" destId="{78EC238A-BD1F-4A46-B87E-4508D9C49919}" srcOrd="1" destOrd="0" presId="urn:microsoft.com/office/officeart/2005/8/layout/hierarchy1"/>
    <dgm:cxn modelId="{0C322C74-8BAF-4D26-82D6-C7D399C396DE}" type="presParOf" srcId="{34A7647A-2AB4-4239-A994-608AB6799B4E}" destId="{88CC1524-ED50-4828-86FC-3577418BC338}" srcOrd="2" destOrd="0" presId="urn:microsoft.com/office/officeart/2005/8/layout/hierarchy1"/>
    <dgm:cxn modelId="{583359C5-B979-4D10-88DA-8D704974AAB7}" type="presParOf" srcId="{34A7647A-2AB4-4239-A994-608AB6799B4E}" destId="{15B49165-75C6-4990-B230-269646D397C9}" srcOrd="3" destOrd="0" presId="urn:microsoft.com/office/officeart/2005/8/layout/hierarchy1"/>
    <dgm:cxn modelId="{C6D6D36E-CBBD-4771-A2E9-AAA60B8CFA16}" type="presParOf" srcId="{15B49165-75C6-4990-B230-269646D397C9}" destId="{BE97925D-D8A1-4BF7-AB21-DC958725FACA}" srcOrd="0" destOrd="0" presId="urn:microsoft.com/office/officeart/2005/8/layout/hierarchy1"/>
    <dgm:cxn modelId="{0526B3E9-4A9A-4665-B941-4A9EC9CD2990}" type="presParOf" srcId="{BE97925D-D8A1-4BF7-AB21-DC958725FACA}" destId="{B22E3313-5934-4BA6-8702-A00CE0A40D5A}" srcOrd="0" destOrd="0" presId="urn:microsoft.com/office/officeart/2005/8/layout/hierarchy1"/>
    <dgm:cxn modelId="{28C5E93E-E317-4735-986E-B03548FF6C22}" type="presParOf" srcId="{BE97925D-D8A1-4BF7-AB21-DC958725FACA}" destId="{4CF1BD19-C19D-478A-8083-4A965D0C067C}" srcOrd="1" destOrd="0" presId="urn:microsoft.com/office/officeart/2005/8/layout/hierarchy1"/>
    <dgm:cxn modelId="{041DEDFC-840C-464B-A45A-437ADA98E715}" type="presParOf" srcId="{15B49165-75C6-4990-B230-269646D397C9}" destId="{A412C871-055A-4DFA-A2E7-50B610576D78}" srcOrd="1" destOrd="0" presId="urn:microsoft.com/office/officeart/2005/8/layout/hierarchy1"/>
    <dgm:cxn modelId="{406BE42B-FFD1-4497-A4DB-7101FC296955}" type="presParOf" srcId="{A412C871-055A-4DFA-A2E7-50B610576D78}" destId="{276BC47D-DF47-42E3-BBD9-8E2F6429F2CE}" srcOrd="0" destOrd="0" presId="urn:microsoft.com/office/officeart/2005/8/layout/hierarchy1"/>
    <dgm:cxn modelId="{836B5649-F5FC-42D6-8929-3AEE8BCC4CC4}" type="presParOf" srcId="{A412C871-055A-4DFA-A2E7-50B610576D78}" destId="{1B5F5E4E-65C2-4895-8366-136FE8F9B796}" srcOrd="1" destOrd="0" presId="urn:microsoft.com/office/officeart/2005/8/layout/hierarchy1"/>
    <dgm:cxn modelId="{EA8081AF-84D2-448F-9AD4-840F191900BC}" type="presParOf" srcId="{1B5F5E4E-65C2-4895-8366-136FE8F9B796}" destId="{0BC6CF58-35E0-45C0-B173-99BA2AD09C3B}" srcOrd="0" destOrd="0" presId="urn:microsoft.com/office/officeart/2005/8/layout/hierarchy1"/>
    <dgm:cxn modelId="{317F203F-4564-47D3-B82C-F08800A7B978}" type="presParOf" srcId="{0BC6CF58-35E0-45C0-B173-99BA2AD09C3B}" destId="{6C6C6B22-2F23-4B71-8B57-272D9A3B8843}" srcOrd="0" destOrd="0" presId="urn:microsoft.com/office/officeart/2005/8/layout/hierarchy1"/>
    <dgm:cxn modelId="{24992F1D-7168-46F5-81AB-BB0DD70528FD}" type="presParOf" srcId="{0BC6CF58-35E0-45C0-B173-99BA2AD09C3B}" destId="{B714C8C1-9FCE-45E6-B44B-D19D5D79399D}" srcOrd="1" destOrd="0" presId="urn:microsoft.com/office/officeart/2005/8/layout/hierarchy1"/>
    <dgm:cxn modelId="{58397896-3F93-43A2-B98A-79FB1D724C1D}" type="presParOf" srcId="{1B5F5E4E-65C2-4895-8366-136FE8F9B796}" destId="{ED8FFAA6-33C2-4177-861F-F40D77B4799C}" srcOrd="1" destOrd="0" presId="urn:microsoft.com/office/officeart/2005/8/layout/hierarchy1"/>
    <dgm:cxn modelId="{87661C5D-9426-4A77-A5A5-17DF86CE8ED1}" type="presParOf" srcId="{A412C871-055A-4DFA-A2E7-50B610576D78}" destId="{42A5C5BB-059F-4D8B-AAE5-B33AD1C201B2}" srcOrd="2" destOrd="0" presId="urn:microsoft.com/office/officeart/2005/8/layout/hierarchy1"/>
    <dgm:cxn modelId="{44897F88-076A-41ED-A99C-A515B82D439E}" type="presParOf" srcId="{A412C871-055A-4DFA-A2E7-50B610576D78}" destId="{5B295EA4-2CC1-4628-BE02-7D9B7ADDF3E7}" srcOrd="3" destOrd="0" presId="urn:microsoft.com/office/officeart/2005/8/layout/hierarchy1"/>
    <dgm:cxn modelId="{A5F981C0-ED70-40D1-83CD-55D8AAF894BA}" type="presParOf" srcId="{5B295EA4-2CC1-4628-BE02-7D9B7ADDF3E7}" destId="{BDEE164B-E36F-40D7-B808-BCF6C59F5E08}" srcOrd="0" destOrd="0" presId="urn:microsoft.com/office/officeart/2005/8/layout/hierarchy1"/>
    <dgm:cxn modelId="{8F0A9B4B-6590-497F-B279-45479AF23010}" type="presParOf" srcId="{BDEE164B-E36F-40D7-B808-BCF6C59F5E08}" destId="{727B4956-F69F-4884-80BE-FD23CB8EC6AD}" srcOrd="0" destOrd="0" presId="urn:microsoft.com/office/officeart/2005/8/layout/hierarchy1"/>
    <dgm:cxn modelId="{70692A38-59B8-4B03-BCBF-D7C962A08A09}" type="presParOf" srcId="{BDEE164B-E36F-40D7-B808-BCF6C59F5E08}" destId="{EA148387-A08E-46E4-A0A2-7F5FFF82A078}" srcOrd="1" destOrd="0" presId="urn:microsoft.com/office/officeart/2005/8/layout/hierarchy1"/>
    <dgm:cxn modelId="{1E1A12A3-7455-404A-883D-CC86A6CD899A}" type="presParOf" srcId="{5B295EA4-2CC1-4628-BE02-7D9B7ADDF3E7}" destId="{901992B0-5460-4A3F-98A3-F327826944D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6CFE45-72AE-4E50-8453-F1B4AA0648D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D7460CC-1715-41E5-BD33-8AC87D618438}">
      <dgm:prSet phldrT="[Texte]"/>
      <dgm:spPr/>
      <dgm:t>
        <a:bodyPr/>
        <a:lstStyle/>
        <a:p>
          <a:r>
            <a:rPr lang="fr-FR" dirty="0" smtClean="0"/>
            <a:t>MIOM FRANCE</a:t>
          </a:r>
          <a:endParaRPr lang="fr-FR" dirty="0"/>
        </a:p>
      </dgm:t>
    </dgm:pt>
    <dgm:pt modelId="{E78D9F31-D78C-47BB-8157-6CA8C4AC0FC1}" type="parTrans" cxnId="{AF54437D-B098-4037-ABF8-8D91F43AC332}">
      <dgm:prSet/>
      <dgm:spPr/>
      <dgm:t>
        <a:bodyPr/>
        <a:lstStyle/>
        <a:p>
          <a:endParaRPr lang="fr-FR"/>
        </a:p>
      </dgm:t>
    </dgm:pt>
    <dgm:pt modelId="{FDDD668A-5175-4E34-9786-8BF5C24D6C78}" type="sibTrans" cxnId="{AF54437D-B098-4037-ABF8-8D91F43AC332}">
      <dgm:prSet/>
      <dgm:spPr/>
      <dgm:t>
        <a:bodyPr/>
        <a:lstStyle/>
        <a:p>
          <a:endParaRPr lang="fr-FR"/>
        </a:p>
      </dgm:t>
    </dgm:pt>
    <dgm:pt modelId="{BF57CBB8-B08D-4DB1-A035-BB71A10625A6}">
      <dgm:prSet phldrT="[Texte]"/>
      <dgm:spPr/>
      <dgm:t>
        <a:bodyPr/>
        <a:lstStyle/>
        <a:p>
          <a:r>
            <a:rPr lang="fr-FR" dirty="0" smtClean="0"/>
            <a:t>DIRECT</a:t>
          </a:r>
          <a:endParaRPr lang="fr-FR" dirty="0"/>
        </a:p>
      </dgm:t>
    </dgm:pt>
    <dgm:pt modelId="{8FDAA07D-3F0D-47D4-9C84-115938D20B1C}" type="parTrans" cxnId="{37B91577-31BD-48F9-9F93-C013D242679A}">
      <dgm:prSet/>
      <dgm:spPr/>
      <dgm:t>
        <a:bodyPr/>
        <a:lstStyle/>
        <a:p>
          <a:endParaRPr lang="fr-FR"/>
        </a:p>
      </dgm:t>
    </dgm:pt>
    <dgm:pt modelId="{21A1CBC0-B127-4671-BDE7-B9420EFA45B6}" type="sibTrans" cxnId="{37B91577-31BD-48F9-9F93-C013D242679A}">
      <dgm:prSet/>
      <dgm:spPr/>
      <dgm:t>
        <a:bodyPr/>
        <a:lstStyle/>
        <a:p>
          <a:endParaRPr lang="fr-FR"/>
        </a:p>
      </dgm:t>
    </dgm:pt>
    <dgm:pt modelId="{F95C4385-B64F-4BF3-8FF4-4037073828B7}">
      <dgm:prSet phldrT="[Texte]"/>
      <dgm:spPr/>
      <dgm:t>
        <a:bodyPr/>
        <a:lstStyle/>
        <a:p>
          <a:r>
            <a:rPr lang="fr-FR" dirty="0" smtClean="0"/>
            <a:t>PARIS</a:t>
          </a:r>
          <a:endParaRPr lang="fr-FR" dirty="0"/>
        </a:p>
      </dgm:t>
    </dgm:pt>
    <dgm:pt modelId="{FC47C4CF-18C7-4AC0-BD2F-3B8ABC064C38}" type="parTrans" cxnId="{354B0D10-F98E-4F22-9A04-7B1A454B719A}">
      <dgm:prSet/>
      <dgm:spPr/>
      <dgm:t>
        <a:bodyPr/>
        <a:lstStyle/>
        <a:p>
          <a:endParaRPr lang="fr-FR"/>
        </a:p>
      </dgm:t>
    </dgm:pt>
    <dgm:pt modelId="{A71D130F-75A5-4C98-80C0-F65EE70A6380}" type="sibTrans" cxnId="{354B0D10-F98E-4F22-9A04-7B1A454B719A}">
      <dgm:prSet/>
      <dgm:spPr/>
      <dgm:t>
        <a:bodyPr/>
        <a:lstStyle/>
        <a:p>
          <a:endParaRPr lang="fr-FR"/>
        </a:p>
      </dgm:t>
    </dgm:pt>
    <dgm:pt modelId="{1A40EA0B-FFF4-4BE9-B450-7B22E8D69278}">
      <dgm:prSet phldrT="[Texte]"/>
      <dgm:spPr/>
      <dgm:t>
        <a:bodyPr/>
        <a:lstStyle/>
        <a:p>
          <a:r>
            <a:rPr lang="fr-FR" dirty="0" smtClean="0"/>
            <a:t>LYON</a:t>
          </a:r>
          <a:endParaRPr lang="fr-FR" dirty="0"/>
        </a:p>
      </dgm:t>
    </dgm:pt>
    <dgm:pt modelId="{3FC79E79-CBBC-4AE7-84DA-DF0D0C913D33}" type="parTrans" cxnId="{9E9EE666-6E0A-4708-84FE-BD1F44256A76}">
      <dgm:prSet/>
      <dgm:spPr/>
      <dgm:t>
        <a:bodyPr/>
        <a:lstStyle/>
        <a:p>
          <a:endParaRPr lang="fr-FR"/>
        </a:p>
      </dgm:t>
    </dgm:pt>
    <dgm:pt modelId="{9436AD0C-0988-4677-9E86-BE35D6E5986F}" type="sibTrans" cxnId="{9E9EE666-6E0A-4708-84FE-BD1F44256A76}">
      <dgm:prSet/>
      <dgm:spPr/>
      <dgm:t>
        <a:bodyPr/>
        <a:lstStyle/>
        <a:p>
          <a:endParaRPr lang="fr-FR"/>
        </a:p>
      </dgm:t>
    </dgm:pt>
    <dgm:pt modelId="{FF4F877C-7823-4BC0-B5B1-5E97580FC301}">
      <dgm:prSet phldrT="[Texte]"/>
      <dgm:spPr/>
      <dgm:t>
        <a:bodyPr/>
        <a:lstStyle/>
        <a:p>
          <a:r>
            <a:rPr lang="fr-FR" dirty="0" smtClean="0"/>
            <a:t>INDIRECT</a:t>
          </a:r>
          <a:endParaRPr lang="fr-FR" dirty="0"/>
        </a:p>
      </dgm:t>
    </dgm:pt>
    <dgm:pt modelId="{DA9A461E-6782-4F3C-A2C5-0F060F50DED9}" type="parTrans" cxnId="{EB3AF640-84A5-401E-B8F5-40123F10F3F5}">
      <dgm:prSet/>
      <dgm:spPr/>
      <dgm:t>
        <a:bodyPr/>
        <a:lstStyle/>
        <a:p>
          <a:endParaRPr lang="fr-FR"/>
        </a:p>
      </dgm:t>
    </dgm:pt>
    <dgm:pt modelId="{A3F75C85-28AC-4685-AF63-B38C0108A47A}" type="sibTrans" cxnId="{EB3AF640-84A5-401E-B8F5-40123F10F3F5}">
      <dgm:prSet/>
      <dgm:spPr/>
      <dgm:t>
        <a:bodyPr/>
        <a:lstStyle/>
        <a:p>
          <a:endParaRPr lang="fr-FR"/>
        </a:p>
      </dgm:t>
    </dgm:pt>
    <dgm:pt modelId="{6F90FCE4-7085-4B87-A902-FA2794CBAD96}">
      <dgm:prSet phldrT="[Texte]"/>
      <dgm:spPr/>
      <dgm:t>
        <a:bodyPr/>
        <a:lstStyle/>
        <a:p>
          <a:r>
            <a:rPr lang="fr-FR" dirty="0" smtClean="0"/>
            <a:t>PARIS</a:t>
          </a:r>
          <a:endParaRPr lang="fr-FR" dirty="0"/>
        </a:p>
      </dgm:t>
    </dgm:pt>
    <dgm:pt modelId="{AF463948-0133-4D71-849B-D5B81C9D4124}" type="parTrans" cxnId="{3D649F2E-F7AD-4E80-B077-622092746327}">
      <dgm:prSet/>
      <dgm:spPr/>
      <dgm:t>
        <a:bodyPr/>
        <a:lstStyle/>
        <a:p>
          <a:endParaRPr lang="fr-FR"/>
        </a:p>
      </dgm:t>
    </dgm:pt>
    <dgm:pt modelId="{3FF5C86C-4539-4A3E-80F8-9D618E05FCD9}" type="sibTrans" cxnId="{3D649F2E-F7AD-4E80-B077-622092746327}">
      <dgm:prSet/>
      <dgm:spPr/>
      <dgm:t>
        <a:bodyPr/>
        <a:lstStyle/>
        <a:p>
          <a:endParaRPr lang="fr-FR"/>
        </a:p>
      </dgm:t>
    </dgm:pt>
    <dgm:pt modelId="{51F6B1D9-8DB8-4D8C-B138-15E80797EEE7}">
      <dgm:prSet phldrT="[Texte]"/>
      <dgm:spPr/>
      <dgm:t>
        <a:bodyPr/>
        <a:lstStyle/>
        <a:p>
          <a:r>
            <a:rPr lang="fr-FR" dirty="0" smtClean="0"/>
            <a:t>LYON</a:t>
          </a:r>
          <a:endParaRPr lang="fr-FR" dirty="0"/>
        </a:p>
      </dgm:t>
    </dgm:pt>
    <dgm:pt modelId="{56BE75B2-542E-4EF9-8423-3FE912E711A5}" type="parTrans" cxnId="{DD3E7328-3195-42DA-B387-D14B727D91D7}">
      <dgm:prSet/>
      <dgm:spPr/>
      <dgm:t>
        <a:bodyPr/>
        <a:lstStyle/>
        <a:p>
          <a:endParaRPr lang="fr-FR"/>
        </a:p>
      </dgm:t>
    </dgm:pt>
    <dgm:pt modelId="{C4AAC4A2-2DB6-4CF3-A1C2-8BC47B043D08}" type="sibTrans" cxnId="{DD3E7328-3195-42DA-B387-D14B727D91D7}">
      <dgm:prSet/>
      <dgm:spPr/>
      <dgm:t>
        <a:bodyPr/>
        <a:lstStyle/>
        <a:p>
          <a:endParaRPr lang="fr-FR"/>
        </a:p>
      </dgm:t>
    </dgm:pt>
    <dgm:pt modelId="{92D686A5-073E-4CD8-B086-E6282A5F22EE}">
      <dgm:prSet phldrT="[Texte]"/>
      <dgm:spPr/>
      <dgm:t>
        <a:bodyPr/>
        <a:lstStyle/>
        <a:p>
          <a:r>
            <a:rPr lang="fr-FR" dirty="0" smtClean="0"/>
            <a:t>CENTRAL</a:t>
          </a:r>
          <a:endParaRPr lang="fr-FR" dirty="0"/>
        </a:p>
      </dgm:t>
    </dgm:pt>
    <dgm:pt modelId="{E4AA986A-1528-4971-AD54-DACF1CF6E591}" type="parTrans" cxnId="{DEED7D33-210C-4048-BC99-7670B5177DA8}">
      <dgm:prSet/>
      <dgm:spPr/>
      <dgm:t>
        <a:bodyPr/>
        <a:lstStyle/>
        <a:p>
          <a:endParaRPr lang="fr-FR"/>
        </a:p>
      </dgm:t>
    </dgm:pt>
    <dgm:pt modelId="{393BD3A6-ECFF-49CE-B670-9C1A3BE1679E}" type="sibTrans" cxnId="{DEED7D33-210C-4048-BC99-7670B5177DA8}">
      <dgm:prSet/>
      <dgm:spPr/>
      <dgm:t>
        <a:bodyPr/>
        <a:lstStyle/>
        <a:p>
          <a:endParaRPr lang="fr-FR"/>
        </a:p>
      </dgm:t>
    </dgm:pt>
    <dgm:pt modelId="{5D422A21-AC10-4EB1-9864-A54828AD0C3A}">
      <dgm:prSet phldrT="[Texte]"/>
      <dgm:spPr/>
      <dgm:t>
        <a:bodyPr/>
        <a:lstStyle/>
        <a:p>
          <a:r>
            <a:rPr lang="fr-FR" dirty="0" smtClean="0"/>
            <a:t>MONTAGE</a:t>
          </a:r>
          <a:endParaRPr lang="fr-FR" dirty="0"/>
        </a:p>
      </dgm:t>
    </dgm:pt>
    <dgm:pt modelId="{61DDB91E-58E0-4508-A910-1F10D25A95A1}" type="parTrans" cxnId="{FDFACDFA-571F-4DFA-BCAF-AC3F4EA7CB1B}">
      <dgm:prSet/>
      <dgm:spPr/>
      <dgm:t>
        <a:bodyPr/>
        <a:lstStyle/>
        <a:p>
          <a:endParaRPr lang="fr-FR"/>
        </a:p>
      </dgm:t>
    </dgm:pt>
    <dgm:pt modelId="{242336AE-135F-409E-AA91-F5F81CA58BA5}" type="sibTrans" cxnId="{FDFACDFA-571F-4DFA-BCAF-AC3F4EA7CB1B}">
      <dgm:prSet/>
      <dgm:spPr/>
      <dgm:t>
        <a:bodyPr/>
        <a:lstStyle/>
        <a:p>
          <a:endParaRPr lang="fr-FR"/>
        </a:p>
      </dgm:t>
    </dgm:pt>
    <dgm:pt modelId="{068B96B2-EA0A-4A36-B455-E063793DC4AF}">
      <dgm:prSet phldrT="[Texte]"/>
      <dgm:spPr/>
      <dgm:t>
        <a:bodyPr/>
        <a:lstStyle/>
        <a:p>
          <a:r>
            <a:rPr lang="fr-FR" dirty="0" smtClean="0"/>
            <a:t>CENTRAL</a:t>
          </a:r>
          <a:endParaRPr lang="fr-FR" dirty="0"/>
        </a:p>
      </dgm:t>
    </dgm:pt>
    <dgm:pt modelId="{5A654A4A-3B69-4D60-A380-5ADEC0BDABEC}" type="parTrans" cxnId="{D4AB24EC-5B55-4B03-BBAF-DCE55ED5814E}">
      <dgm:prSet/>
      <dgm:spPr/>
      <dgm:t>
        <a:bodyPr/>
        <a:lstStyle/>
        <a:p>
          <a:endParaRPr lang="fr-FR"/>
        </a:p>
      </dgm:t>
    </dgm:pt>
    <dgm:pt modelId="{A3866FA6-0D3D-46EE-B231-8CAE2A2875CE}" type="sibTrans" cxnId="{D4AB24EC-5B55-4B03-BBAF-DCE55ED5814E}">
      <dgm:prSet/>
      <dgm:spPr/>
      <dgm:t>
        <a:bodyPr/>
        <a:lstStyle/>
        <a:p>
          <a:endParaRPr lang="fr-FR"/>
        </a:p>
      </dgm:t>
    </dgm:pt>
    <dgm:pt modelId="{417C9BF7-A223-4D3C-BE6C-AC4BC0865185}">
      <dgm:prSet phldrT="[Texte]"/>
      <dgm:spPr/>
      <dgm:t>
        <a:bodyPr/>
        <a:lstStyle/>
        <a:p>
          <a:r>
            <a:rPr lang="fr-FR" dirty="0" smtClean="0"/>
            <a:t>MONTAGE</a:t>
          </a:r>
          <a:endParaRPr lang="fr-FR" dirty="0"/>
        </a:p>
      </dgm:t>
    </dgm:pt>
    <dgm:pt modelId="{196B53D6-74CA-48E1-A44B-33B9104488A5}" type="parTrans" cxnId="{43FE999D-39B3-4466-AB6F-F48833DB2CAC}">
      <dgm:prSet/>
      <dgm:spPr/>
      <dgm:t>
        <a:bodyPr/>
        <a:lstStyle/>
        <a:p>
          <a:endParaRPr lang="fr-FR"/>
        </a:p>
      </dgm:t>
    </dgm:pt>
    <dgm:pt modelId="{DBAFF14F-3F30-43CA-8992-0914734CF138}" type="sibTrans" cxnId="{43FE999D-39B3-4466-AB6F-F48833DB2CAC}">
      <dgm:prSet/>
      <dgm:spPr/>
      <dgm:t>
        <a:bodyPr/>
        <a:lstStyle/>
        <a:p>
          <a:endParaRPr lang="fr-FR"/>
        </a:p>
      </dgm:t>
    </dgm:pt>
    <dgm:pt modelId="{91C9BCB6-816A-4CF5-88A5-4B326F57B2E0}">
      <dgm:prSet phldrT="[Texte]"/>
      <dgm:spPr/>
      <dgm:t>
        <a:bodyPr/>
        <a:lstStyle/>
        <a:p>
          <a:r>
            <a:rPr lang="fr-FR" dirty="0" smtClean="0"/>
            <a:t>CENTRAL</a:t>
          </a:r>
          <a:endParaRPr lang="fr-FR" dirty="0"/>
        </a:p>
      </dgm:t>
    </dgm:pt>
    <dgm:pt modelId="{BB64EB42-BF1D-4168-9A73-DA2F55586A0D}" type="parTrans" cxnId="{78586391-430C-40C7-9006-044AFF947E93}">
      <dgm:prSet/>
      <dgm:spPr/>
      <dgm:t>
        <a:bodyPr/>
        <a:lstStyle/>
        <a:p>
          <a:endParaRPr lang="fr-FR"/>
        </a:p>
      </dgm:t>
    </dgm:pt>
    <dgm:pt modelId="{6554CD51-F5B9-454C-8E9C-A62F7E4FBDD1}" type="sibTrans" cxnId="{78586391-430C-40C7-9006-044AFF947E93}">
      <dgm:prSet/>
      <dgm:spPr/>
      <dgm:t>
        <a:bodyPr/>
        <a:lstStyle/>
        <a:p>
          <a:endParaRPr lang="fr-FR"/>
        </a:p>
      </dgm:t>
    </dgm:pt>
    <dgm:pt modelId="{56A9DA6E-A2B3-4F07-8167-C3ED3008E906}">
      <dgm:prSet phldrT="[Texte]"/>
      <dgm:spPr/>
      <dgm:t>
        <a:bodyPr/>
        <a:lstStyle/>
        <a:p>
          <a:r>
            <a:rPr lang="fr-FR" dirty="0" smtClean="0"/>
            <a:t>MONTAGE</a:t>
          </a:r>
          <a:endParaRPr lang="fr-FR" dirty="0"/>
        </a:p>
      </dgm:t>
    </dgm:pt>
    <dgm:pt modelId="{C9958A69-9DD4-4368-91F1-C610457B87D0}" type="parTrans" cxnId="{294440F7-F223-49D8-928E-CCC18D920356}">
      <dgm:prSet/>
      <dgm:spPr/>
      <dgm:t>
        <a:bodyPr/>
        <a:lstStyle/>
        <a:p>
          <a:endParaRPr lang="fr-FR"/>
        </a:p>
      </dgm:t>
    </dgm:pt>
    <dgm:pt modelId="{0D6A42D3-97E3-4CD6-ABF6-4E1911382471}" type="sibTrans" cxnId="{294440F7-F223-49D8-928E-CCC18D920356}">
      <dgm:prSet/>
      <dgm:spPr/>
      <dgm:t>
        <a:bodyPr/>
        <a:lstStyle/>
        <a:p>
          <a:endParaRPr lang="fr-FR"/>
        </a:p>
      </dgm:t>
    </dgm:pt>
    <dgm:pt modelId="{7142F77C-F791-43AF-9B34-433C88CD8E6E}">
      <dgm:prSet phldrT="[Texte]"/>
      <dgm:spPr/>
      <dgm:t>
        <a:bodyPr/>
        <a:lstStyle/>
        <a:p>
          <a:r>
            <a:rPr lang="fr-FR" dirty="0" smtClean="0"/>
            <a:t>CENTRAL</a:t>
          </a:r>
          <a:endParaRPr lang="fr-FR" dirty="0"/>
        </a:p>
      </dgm:t>
    </dgm:pt>
    <dgm:pt modelId="{612363A5-CD91-415C-A42B-E0FEE04EC935}" type="parTrans" cxnId="{18AC740B-9687-4887-B3D2-97390662C0E6}">
      <dgm:prSet/>
      <dgm:spPr/>
      <dgm:t>
        <a:bodyPr/>
        <a:lstStyle/>
        <a:p>
          <a:endParaRPr lang="fr-FR"/>
        </a:p>
      </dgm:t>
    </dgm:pt>
    <dgm:pt modelId="{8A39B52C-F35A-4540-9A2E-4C6DEB2BC794}" type="sibTrans" cxnId="{18AC740B-9687-4887-B3D2-97390662C0E6}">
      <dgm:prSet/>
      <dgm:spPr/>
      <dgm:t>
        <a:bodyPr/>
        <a:lstStyle/>
        <a:p>
          <a:endParaRPr lang="fr-FR"/>
        </a:p>
      </dgm:t>
    </dgm:pt>
    <dgm:pt modelId="{4251DD8C-D2C9-4761-8C90-7A9B82C32E56}">
      <dgm:prSet phldrT="[Texte]"/>
      <dgm:spPr/>
      <dgm:t>
        <a:bodyPr/>
        <a:lstStyle/>
        <a:p>
          <a:r>
            <a:rPr lang="fr-FR" dirty="0" smtClean="0"/>
            <a:t>MONTAGE</a:t>
          </a:r>
          <a:endParaRPr lang="fr-FR" dirty="0"/>
        </a:p>
      </dgm:t>
    </dgm:pt>
    <dgm:pt modelId="{25009292-07C4-4316-BB5C-8B2211905736}" type="parTrans" cxnId="{B0EDAC34-C5A1-4EEB-9F9C-A01FF43A26C6}">
      <dgm:prSet/>
      <dgm:spPr/>
      <dgm:t>
        <a:bodyPr/>
        <a:lstStyle/>
        <a:p>
          <a:endParaRPr lang="fr-FR"/>
        </a:p>
      </dgm:t>
    </dgm:pt>
    <dgm:pt modelId="{EC438986-B0BD-4593-B9B2-0E30BE05C8CD}" type="sibTrans" cxnId="{B0EDAC34-C5A1-4EEB-9F9C-A01FF43A26C6}">
      <dgm:prSet/>
      <dgm:spPr/>
      <dgm:t>
        <a:bodyPr/>
        <a:lstStyle/>
        <a:p>
          <a:endParaRPr lang="fr-FR"/>
        </a:p>
      </dgm:t>
    </dgm:pt>
    <dgm:pt modelId="{8A7F8497-8E16-4BF9-9089-F58633A006B1}" type="pres">
      <dgm:prSet presAssocID="{7A6CFE45-72AE-4E50-8453-F1B4AA0648D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A8575D48-51A0-40B9-B7E9-BC3BA528C168}" type="pres">
      <dgm:prSet presAssocID="{CD7460CC-1715-41E5-BD33-8AC87D618438}" presName="hierRoot1" presStyleCnt="0"/>
      <dgm:spPr/>
    </dgm:pt>
    <dgm:pt modelId="{E7CB7DCD-3A0C-4BC1-A860-A039F99E17D0}" type="pres">
      <dgm:prSet presAssocID="{CD7460CC-1715-41E5-BD33-8AC87D618438}" presName="composite" presStyleCnt="0"/>
      <dgm:spPr/>
    </dgm:pt>
    <dgm:pt modelId="{B5454736-AF4B-4564-9542-BFFC62D43E2D}" type="pres">
      <dgm:prSet presAssocID="{CD7460CC-1715-41E5-BD33-8AC87D618438}" presName="background" presStyleLbl="node0" presStyleIdx="0" presStyleCnt="1"/>
      <dgm:spPr/>
    </dgm:pt>
    <dgm:pt modelId="{1EF3A621-F30E-480B-A958-45A34AFB7ECA}" type="pres">
      <dgm:prSet presAssocID="{CD7460CC-1715-41E5-BD33-8AC87D61843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074A4956-DD94-43DE-82CB-062D1BA65D69}" type="pres">
      <dgm:prSet presAssocID="{CD7460CC-1715-41E5-BD33-8AC87D618438}" presName="hierChild2" presStyleCnt="0"/>
      <dgm:spPr/>
    </dgm:pt>
    <dgm:pt modelId="{9418F500-B3F2-4F04-BFB4-038D640B09DA}" type="pres">
      <dgm:prSet presAssocID="{8FDAA07D-3F0D-47D4-9C84-115938D20B1C}" presName="Name10" presStyleLbl="parChTrans1D2" presStyleIdx="0" presStyleCnt="2"/>
      <dgm:spPr/>
      <dgm:t>
        <a:bodyPr/>
        <a:lstStyle/>
        <a:p>
          <a:endParaRPr lang="fr-FR"/>
        </a:p>
      </dgm:t>
    </dgm:pt>
    <dgm:pt modelId="{08A77397-87EA-4725-A949-94988E05B4F0}" type="pres">
      <dgm:prSet presAssocID="{BF57CBB8-B08D-4DB1-A035-BB71A10625A6}" presName="hierRoot2" presStyleCnt="0"/>
      <dgm:spPr/>
    </dgm:pt>
    <dgm:pt modelId="{C042F7B2-FFAB-4314-B688-7AB7D4AE4BA8}" type="pres">
      <dgm:prSet presAssocID="{BF57CBB8-B08D-4DB1-A035-BB71A10625A6}" presName="composite2" presStyleCnt="0"/>
      <dgm:spPr/>
    </dgm:pt>
    <dgm:pt modelId="{1A68C1FD-91CD-40C9-B691-F3C794F34623}" type="pres">
      <dgm:prSet presAssocID="{BF57CBB8-B08D-4DB1-A035-BB71A10625A6}" presName="background2" presStyleLbl="node2" presStyleIdx="0" presStyleCnt="2"/>
      <dgm:spPr/>
    </dgm:pt>
    <dgm:pt modelId="{1569F4C6-2CCB-4F87-9DAC-AE3F87B1F837}" type="pres">
      <dgm:prSet presAssocID="{BF57CBB8-B08D-4DB1-A035-BB71A10625A6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6560AF71-5883-4159-9DC0-7FC87BB4657E}" type="pres">
      <dgm:prSet presAssocID="{BF57CBB8-B08D-4DB1-A035-BB71A10625A6}" presName="hierChild3" presStyleCnt="0"/>
      <dgm:spPr/>
    </dgm:pt>
    <dgm:pt modelId="{7FECCB04-B434-4C53-950B-25DE2F52677E}" type="pres">
      <dgm:prSet presAssocID="{AF463948-0133-4D71-849B-D5B81C9D4124}" presName="Name17" presStyleLbl="parChTrans1D3" presStyleIdx="0" presStyleCnt="4"/>
      <dgm:spPr/>
      <dgm:t>
        <a:bodyPr/>
        <a:lstStyle/>
        <a:p>
          <a:endParaRPr lang="fr-FR"/>
        </a:p>
      </dgm:t>
    </dgm:pt>
    <dgm:pt modelId="{3BD7F53F-E4E2-4E74-8BC9-3C9F1158321C}" type="pres">
      <dgm:prSet presAssocID="{6F90FCE4-7085-4B87-A902-FA2794CBAD96}" presName="hierRoot3" presStyleCnt="0"/>
      <dgm:spPr/>
    </dgm:pt>
    <dgm:pt modelId="{4C5F5EAC-02F3-46A9-8C50-33128A81A4A3}" type="pres">
      <dgm:prSet presAssocID="{6F90FCE4-7085-4B87-A902-FA2794CBAD96}" presName="composite3" presStyleCnt="0"/>
      <dgm:spPr/>
    </dgm:pt>
    <dgm:pt modelId="{C3FA96B6-77ED-441D-9543-45BFC9624DAE}" type="pres">
      <dgm:prSet presAssocID="{6F90FCE4-7085-4B87-A902-FA2794CBAD96}" presName="background3" presStyleLbl="node3" presStyleIdx="0" presStyleCnt="4"/>
      <dgm:spPr/>
    </dgm:pt>
    <dgm:pt modelId="{1E79EF10-A940-4F1C-91FF-028CCBEC4174}" type="pres">
      <dgm:prSet presAssocID="{6F90FCE4-7085-4B87-A902-FA2794CBAD96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B48886F-08FD-44C8-9DDA-9E8178549E9F}" type="pres">
      <dgm:prSet presAssocID="{6F90FCE4-7085-4B87-A902-FA2794CBAD96}" presName="hierChild4" presStyleCnt="0"/>
      <dgm:spPr/>
    </dgm:pt>
    <dgm:pt modelId="{B81651DA-B5AC-49DD-BF73-C5CF592052C7}" type="pres">
      <dgm:prSet presAssocID="{BB64EB42-BF1D-4168-9A73-DA2F55586A0D}" presName="Name23" presStyleLbl="parChTrans1D4" presStyleIdx="0" presStyleCnt="8"/>
      <dgm:spPr/>
      <dgm:t>
        <a:bodyPr/>
        <a:lstStyle/>
        <a:p>
          <a:endParaRPr lang="fr-FR"/>
        </a:p>
      </dgm:t>
    </dgm:pt>
    <dgm:pt modelId="{83EA3FA1-3829-47D4-8DF5-989CE3D9FB36}" type="pres">
      <dgm:prSet presAssocID="{91C9BCB6-816A-4CF5-88A5-4B326F57B2E0}" presName="hierRoot4" presStyleCnt="0"/>
      <dgm:spPr/>
    </dgm:pt>
    <dgm:pt modelId="{144C84F5-3784-4B00-A22A-275EBA36EF66}" type="pres">
      <dgm:prSet presAssocID="{91C9BCB6-816A-4CF5-88A5-4B326F57B2E0}" presName="composite4" presStyleCnt="0"/>
      <dgm:spPr/>
    </dgm:pt>
    <dgm:pt modelId="{65BD1DCD-1E91-4FD8-868C-573D404E03E3}" type="pres">
      <dgm:prSet presAssocID="{91C9BCB6-816A-4CF5-88A5-4B326F57B2E0}" presName="background4" presStyleLbl="node4" presStyleIdx="0" presStyleCnt="8"/>
      <dgm:spPr/>
    </dgm:pt>
    <dgm:pt modelId="{028D4733-850F-42C5-B9E6-D8CF19FBA972}" type="pres">
      <dgm:prSet presAssocID="{91C9BCB6-816A-4CF5-88A5-4B326F57B2E0}" presName="text4" presStyleLbl="fgAcc4" presStyleIdx="0" presStyleCnt="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5C1FDF2-C9FD-4B53-80FD-7D7679191C33}" type="pres">
      <dgm:prSet presAssocID="{91C9BCB6-816A-4CF5-88A5-4B326F57B2E0}" presName="hierChild5" presStyleCnt="0"/>
      <dgm:spPr/>
    </dgm:pt>
    <dgm:pt modelId="{DCCF1D52-0EA6-4CDE-8093-FD4A84E02B41}" type="pres">
      <dgm:prSet presAssocID="{C9958A69-9DD4-4368-91F1-C610457B87D0}" presName="Name23" presStyleLbl="parChTrans1D4" presStyleIdx="1" presStyleCnt="8"/>
      <dgm:spPr/>
      <dgm:t>
        <a:bodyPr/>
        <a:lstStyle/>
        <a:p>
          <a:endParaRPr lang="fr-FR"/>
        </a:p>
      </dgm:t>
    </dgm:pt>
    <dgm:pt modelId="{5B07DD9D-2F67-4476-8D26-3AB502D00EF0}" type="pres">
      <dgm:prSet presAssocID="{56A9DA6E-A2B3-4F07-8167-C3ED3008E906}" presName="hierRoot4" presStyleCnt="0"/>
      <dgm:spPr/>
    </dgm:pt>
    <dgm:pt modelId="{03778AC7-271D-41C4-AF99-93709038BE06}" type="pres">
      <dgm:prSet presAssocID="{56A9DA6E-A2B3-4F07-8167-C3ED3008E906}" presName="composite4" presStyleCnt="0"/>
      <dgm:spPr/>
    </dgm:pt>
    <dgm:pt modelId="{72E5DDEF-0BC8-49B9-9B3B-AF8E04EFB8EB}" type="pres">
      <dgm:prSet presAssocID="{56A9DA6E-A2B3-4F07-8167-C3ED3008E906}" presName="background4" presStyleLbl="node4" presStyleIdx="1" presStyleCnt="8"/>
      <dgm:spPr/>
    </dgm:pt>
    <dgm:pt modelId="{88741F55-9D9D-4E53-92E7-2A0D28EC339E}" type="pres">
      <dgm:prSet presAssocID="{56A9DA6E-A2B3-4F07-8167-C3ED3008E906}" presName="text4" presStyleLbl="fgAcc4" presStyleIdx="1" presStyleCnt="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4ED67EEC-8BFA-47A3-BCF5-8C34C5C2C98B}" type="pres">
      <dgm:prSet presAssocID="{56A9DA6E-A2B3-4F07-8167-C3ED3008E906}" presName="hierChild5" presStyleCnt="0"/>
      <dgm:spPr/>
    </dgm:pt>
    <dgm:pt modelId="{0E871967-4DBF-4FCF-BACD-84CDF400D62B}" type="pres">
      <dgm:prSet presAssocID="{56BE75B2-542E-4EF9-8423-3FE912E711A5}" presName="Name17" presStyleLbl="parChTrans1D3" presStyleIdx="1" presStyleCnt="4"/>
      <dgm:spPr/>
      <dgm:t>
        <a:bodyPr/>
        <a:lstStyle/>
        <a:p>
          <a:endParaRPr lang="fr-FR"/>
        </a:p>
      </dgm:t>
    </dgm:pt>
    <dgm:pt modelId="{B0142E16-8BAD-4990-8D49-19AF977E51A5}" type="pres">
      <dgm:prSet presAssocID="{51F6B1D9-8DB8-4D8C-B138-15E80797EEE7}" presName="hierRoot3" presStyleCnt="0"/>
      <dgm:spPr/>
    </dgm:pt>
    <dgm:pt modelId="{AF9EF2DC-BD5D-408A-88D5-7BDEB950B0C2}" type="pres">
      <dgm:prSet presAssocID="{51F6B1D9-8DB8-4D8C-B138-15E80797EEE7}" presName="composite3" presStyleCnt="0"/>
      <dgm:spPr/>
    </dgm:pt>
    <dgm:pt modelId="{3ECD0A50-BF34-4787-96A2-1067B90DD41F}" type="pres">
      <dgm:prSet presAssocID="{51F6B1D9-8DB8-4D8C-B138-15E80797EEE7}" presName="background3" presStyleLbl="node3" presStyleIdx="1" presStyleCnt="4"/>
      <dgm:spPr/>
    </dgm:pt>
    <dgm:pt modelId="{5C30DE3E-F0C7-43FF-9AAE-C3944EB8BA6A}" type="pres">
      <dgm:prSet presAssocID="{51F6B1D9-8DB8-4D8C-B138-15E80797EEE7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DE27432-7EA9-4F8B-89F0-C4938092C6F7}" type="pres">
      <dgm:prSet presAssocID="{51F6B1D9-8DB8-4D8C-B138-15E80797EEE7}" presName="hierChild4" presStyleCnt="0"/>
      <dgm:spPr/>
    </dgm:pt>
    <dgm:pt modelId="{7A4F1B66-9140-4537-BDF7-EBC4FA4D9966}" type="pres">
      <dgm:prSet presAssocID="{612363A5-CD91-415C-A42B-E0FEE04EC935}" presName="Name23" presStyleLbl="parChTrans1D4" presStyleIdx="2" presStyleCnt="8"/>
      <dgm:spPr/>
      <dgm:t>
        <a:bodyPr/>
        <a:lstStyle/>
        <a:p>
          <a:endParaRPr lang="fr-FR"/>
        </a:p>
      </dgm:t>
    </dgm:pt>
    <dgm:pt modelId="{6FA65DFA-F94C-4ED2-89B1-987EFAE6CC0B}" type="pres">
      <dgm:prSet presAssocID="{7142F77C-F791-43AF-9B34-433C88CD8E6E}" presName="hierRoot4" presStyleCnt="0"/>
      <dgm:spPr/>
    </dgm:pt>
    <dgm:pt modelId="{66039FB4-4D03-4EB9-9C3C-CBD2EBA8712E}" type="pres">
      <dgm:prSet presAssocID="{7142F77C-F791-43AF-9B34-433C88CD8E6E}" presName="composite4" presStyleCnt="0"/>
      <dgm:spPr/>
    </dgm:pt>
    <dgm:pt modelId="{6B710478-BF5B-4F96-981F-CE08ADFEECA0}" type="pres">
      <dgm:prSet presAssocID="{7142F77C-F791-43AF-9B34-433C88CD8E6E}" presName="background4" presStyleLbl="node4" presStyleIdx="2" presStyleCnt="8"/>
      <dgm:spPr/>
    </dgm:pt>
    <dgm:pt modelId="{2950D7CE-D20D-4EB5-8E86-FE30AEE5DB4C}" type="pres">
      <dgm:prSet presAssocID="{7142F77C-F791-43AF-9B34-433C88CD8E6E}" presName="text4" presStyleLbl="fgAcc4" presStyleIdx="2" presStyleCnt="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B75331C4-95F8-42C2-B0BF-ECD1D352746C}" type="pres">
      <dgm:prSet presAssocID="{7142F77C-F791-43AF-9B34-433C88CD8E6E}" presName="hierChild5" presStyleCnt="0"/>
      <dgm:spPr/>
    </dgm:pt>
    <dgm:pt modelId="{3389A34C-EBC6-40A8-A3EA-AB5C535B6D99}" type="pres">
      <dgm:prSet presAssocID="{25009292-07C4-4316-BB5C-8B2211905736}" presName="Name23" presStyleLbl="parChTrans1D4" presStyleIdx="3" presStyleCnt="8"/>
      <dgm:spPr/>
      <dgm:t>
        <a:bodyPr/>
        <a:lstStyle/>
        <a:p>
          <a:endParaRPr lang="fr-FR"/>
        </a:p>
      </dgm:t>
    </dgm:pt>
    <dgm:pt modelId="{9F009B32-746B-4EE1-B232-8CCDF9B53F42}" type="pres">
      <dgm:prSet presAssocID="{4251DD8C-D2C9-4761-8C90-7A9B82C32E56}" presName="hierRoot4" presStyleCnt="0"/>
      <dgm:spPr/>
    </dgm:pt>
    <dgm:pt modelId="{3764AC6E-535B-4C64-AAB1-4178A7E5266F}" type="pres">
      <dgm:prSet presAssocID="{4251DD8C-D2C9-4761-8C90-7A9B82C32E56}" presName="composite4" presStyleCnt="0"/>
      <dgm:spPr/>
    </dgm:pt>
    <dgm:pt modelId="{C6117F90-B266-4942-9F9E-C3A9E8DC25C0}" type="pres">
      <dgm:prSet presAssocID="{4251DD8C-D2C9-4761-8C90-7A9B82C32E56}" presName="background4" presStyleLbl="node4" presStyleIdx="3" presStyleCnt="8"/>
      <dgm:spPr/>
    </dgm:pt>
    <dgm:pt modelId="{584278D3-9857-48A6-8E12-6B1497367D5A}" type="pres">
      <dgm:prSet presAssocID="{4251DD8C-D2C9-4761-8C90-7A9B82C32E56}" presName="text4" presStyleLbl="fgAcc4" presStyleIdx="3" presStyleCnt="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6796CFB-0B7F-4884-9889-A2813460D2A7}" type="pres">
      <dgm:prSet presAssocID="{4251DD8C-D2C9-4761-8C90-7A9B82C32E56}" presName="hierChild5" presStyleCnt="0"/>
      <dgm:spPr/>
    </dgm:pt>
    <dgm:pt modelId="{DC2DE78B-C9E0-47C4-811D-1AFC9FABDA96}" type="pres">
      <dgm:prSet presAssocID="{DA9A461E-6782-4F3C-A2C5-0F060F50DED9}" presName="Name10" presStyleLbl="parChTrans1D2" presStyleIdx="1" presStyleCnt="2"/>
      <dgm:spPr/>
      <dgm:t>
        <a:bodyPr/>
        <a:lstStyle/>
        <a:p>
          <a:endParaRPr lang="fr-FR"/>
        </a:p>
      </dgm:t>
    </dgm:pt>
    <dgm:pt modelId="{44738692-4371-420D-9522-E908C84B71F2}" type="pres">
      <dgm:prSet presAssocID="{FF4F877C-7823-4BC0-B5B1-5E97580FC301}" presName="hierRoot2" presStyleCnt="0"/>
      <dgm:spPr/>
    </dgm:pt>
    <dgm:pt modelId="{A806AF81-7610-4AA9-ABB2-67E8F884291A}" type="pres">
      <dgm:prSet presAssocID="{FF4F877C-7823-4BC0-B5B1-5E97580FC301}" presName="composite2" presStyleCnt="0"/>
      <dgm:spPr/>
    </dgm:pt>
    <dgm:pt modelId="{5B7DFD39-2799-471D-AF15-B6ABE8188E70}" type="pres">
      <dgm:prSet presAssocID="{FF4F877C-7823-4BC0-B5B1-5E97580FC301}" presName="background2" presStyleLbl="node2" presStyleIdx="1" presStyleCnt="2"/>
      <dgm:spPr/>
    </dgm:pt>
    <dgm:pt modelId="{730A769F-E7DD-41C7-A6F6-407B2214E147}" type="pres">
      <dgm:prSet presAssocID="{FF4F877C-7823-4BC0-B5B1-5E97580FC301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908970A-C473-4643-B63A-BCB9B0FB1B0C}" type="pres">
      <dgm:prSet presAssocID="{FF4F877C-7823-4BC0-B5B1-5E97580FC301}" presName="hierChild3" presStyleCnt="0"/>
      <dgm:spPr/>
    </dgm:pt>
    <dgm:pt modelId="{2A9129B1-2BA0-4E05-BD8E-71094603E207}" type="pres">
      <dgm:prSet presAssocID="{FC47C4CF-18C7-4AC0-BD2F-3B8ABC064C38}" presName="Name17" presStyleLbl="parChTrans1D3" presStyleIdx="2" presStyleCnt="4"/>
      <dgm:spPr/>
      <dgm:t>
        <a:bodyPr/>
        <a:lstStyle/>
        <a:p>
          <a:endParaRPr lang="fr-FR"/>
        </a:p>
      </dgm:t>
    </dgm:pt>
    <dgm:pt modelId="{C09BA0B1-8D28-4105-AF0D-3648C7F1E8FD}" type="pres">
      <dgm:prSet presAssocID="{F95C4385-B64F-4BF3-8FF4-4037073828B7}" presName="hierRoot3" presStyleCnt="0"/>
      <dgm:spPr/>
    </dgm:pt>
    <dgm:pt modelId="{A2A998A2-A2A6-4652-8893-090D072ED6B2}" type="pres">
      <dgm:prSet presAssocID="{F95C4385-B64F-4BF3-8FF4-4037073828B7}" presName="composite3" presStyleCnt="0"/>
      <dgm:spPr/>
    </dgm:pt>
    <dgm:pt modelId="{5BCEE909-D0A0-4F5A-82BB-ED22E495DD99}" type="pres">
      <dgm:prSet presAssocID="{F95C4385-B64F-4BF3-8FF4-4037073828B7}" presName="background3" presStyleLbl="node3" presStyleIdx="2" presStyleCnt="4"/>
      <dgm:spPr/>
    </dgm:pt>
    <dgm:pt modelId="{F1F6D05C-0D82-48E9-8ABC-9F0C03878291}" type="pres">
      <dgm:prSet presAssocID="{F95C4385-B64F-4BF3-8FF4-4037073828B7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0A81A4F-AE62-42AB-B547-DA10536B7A0B}" type="pres">
      <dgm:prSet presAssocID="{F95C4385-B64F-4BF3-8FF4-4037073828B7}" presName="hierChild4" presStyleCnt="0"/>
      <dgm:spPr/>
    </dgm:pt>
    <dgm:pt modelId="{C124E67F-DB79-4EE7-8C4B-EFEE1146816A}" type="pres">
      <dgm:prSet presAssocID="{E4AA986A-1528-4971-AD54-DACF1CF6E591}" presName="Name23" presStyleLbl="parChTrans1D4" presStyleIdx="4" presStyleCnt="8"/>
      <dgm:spPr/>
      <dgm:t>
        <a:bodyPr/>
        <a:lstStyle/>
        <a:p>
          <a:endParaRPr lang="fr-FR"/>
        </a:p>
      </dgm:t>
    </dgm:pt>
    <dgm:pt modelId="{0880003D-E698-4634-8456-ED144E58EC24}" type="pres">
      <dgm:prSet presAssocID="{92D686A5-073E-4CD8-B086-E6282A5F22EE}" presName="hierRoot4" presStyleCnt="0"/>
      <dgm:spPr/>
    </dgm:pt>
    <dgm:pt modelId="{FB1E9F44-6944-48A1-A688-5D64375B1A9F}" type="pres">
      <dgm:prSet presAssocID="{92D686A5-073E-4CD8-B086-E6282A5F22EE}" presName="composite4" presStyleCnt="0"/>
      <dgm:spPr/>
    </dgm:pt>
    <dgm:pt modelId="{673CE701-0614-437E-A4DB-896C3726C21D}" type="pres">
      <dgm:prSet presAssocID="{92D686A5-073E-4CD8-B086-E6282A5F22EE}" presName="background4" presStyleLbl="node4" presStyleIdx="4" presStyleCnt="8"/>
      <dgm:spPr/>
    </dgm:pt>
    <dgm:pt modelId="{0A286D49-29A0-4419-AA4C-68B4B0DE2BAC}" type="pres">
      <dgm:prSet presAssocID="{92D686A5-073E-4CD8-B086-E6282A5F22EE}" presName="text4" presStyleLbl="fgAcc4" presStyleIdx="4" presStyleCnt="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6B17BCC-DAD8-4437-BF5A-B1552FF19DCF}" type="pres">
      <dgm:prSet presAssocID="{92D686A5-073E-4CD8-B086-E6282A5F22EE}" presName="hierChild5" presStyleCnt="0"/>
      <dgm:spPr/>
    </dgm:pt>
    <dgm:pt modelId="{FDE58852-5591-4C4B-9CD4-A364E541023B}" type="pres">
      <dgm:prSet presAssocID="{61DDB91E-58E0-4508-A910-1F10D25A95A1}" presName="Name23" presStyleLbl="parChTrans1D4" presStyleIdx="5" presStyleCnt="8"/>
      <dgm:spPr/>
      <dgm:t>
        <a:bodyPr/>
        <a:lstStyle/>
        <a:p>
          <a:endParaRPr lang="fr-FR"/>
        </a:p>
      </dgm:t>
    </dgm:pt>
    <dgm:pt modelId="{853E3573-CE38-4D51-BD4C-6A606A8E4C83}" type="pres">
      <dgm:prSet presAssocID="{5D422A21-AC10-4EB1-9864-A54828AD0C3A}" presName="hierRoot4" presStyleCnt="0"/>
      <dgm:spPr/>
    </dgm:pt>
    <dgm:pt modelId="{0E66BA90-062F-4E31-AAE9-71E465449677}" type="pres">
      <dgm:prSet presAssocID="{5D422A21-AC10-4EB1-9864-A54828AD0C3A}" presName="composite4" presStyleCnt="0"/>
      <dgm:spPr/>
    </dgm:pt>
    <dgm:pt modelId="{8AB2A090-99AC-4617-BE44-B4CB7DA4A617}" type="pres">
      <dgm:prSet presAssocID="{5D422A21-AC10-4EB1-9864-A54828AD0C3A}" presName="background4" presStyleLbl="node4" presStyleIdx="5" presStyleCnt="8"/>
      <dgm:spPr/>
    </dgm:pt>
    <dgm:pt modelId="{AFBB8FBC-91F3-47FC-9C77-02AE8EAE1E51}" type="pres">
      <dgm:prSet presAssocID="{5D422A21-AC10-4EB1-9864-A54828AD0C3A}" presName="text4" presStyleLbl="fgAcc4" presStyleIdx="5" presStyleCnt="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F8E9B91-2A8E-4E60-92FC-2CCAEB5306EB}" type="pres">
      <dgm:prSet presAssocID="{5D422A21-AC10-4EB1-9864-A54828AD0C3A}" presName="hierChild5" presStyleCnt="0"/>
      <dgm:spPr/>
    </dgm:pt>
    <dgm:pt modelId="{60DB6DB5-832E-428D-960B-16479CE7D129}" type="pres">
      <dgm:prSet presAssocID="{3FC79E79-CBBC-4AE7-84DA-DF0D0C913D33}" presName="Name17" presStyleLbl="parChTrans1D3" presStyleIdx="3" presStyleCnt="4"/>
      <dgm:spPr/>
      <dgm:t>
        <a:bodyPr/>
        <a:lstStyle/>
        <a:p>
          <a:endParaRPr lang="fr-FR"/>
        </a:p>
      </dgm:t>
    </dgm:pt>
    <dgm:pt modelId="{CA765EE0-D12B-48B9-A919-C0D8FD83EE01}" type="pres">
      <dgm:prSet presAssocID="{1A40EA0B-FFF4-4BE9-B450-7B22E8D69278}" presName="hierRoot3" presStyleCnt="0"/>
      <dgm:spPr/>
    </dgm:pt>
    <dgm:pt modelId="{152E9593-B71F-4536-9763-A2A05B0AD843}" type="pres">
      <dgm:prSet presAssocID="{1A40EA0B-FFF4-4BE9-B450-7B22E8D69278}" presName="composite3" presStyleCnt="0"/>
      <dgm:spPr/>
    </dgm:pt>
    <dgm:pt modelId="{7DCE7534-12FA-4413-AE46-79A91B47D65D}" type="pres">
      <dgm:prSet presAssocID="{1A40EA0B-FFF4-4BE9-B450-7B22E8D69278}" presName="background3" presStyleLbl="node3" presStyleIdx="3" presStyleCnt="4"/>
      <dgm:spPr/>
    </dgm:pt>
    <dgm:pt modelId="{D28EEC69-4918-4889-B62F-24031A634A10}" type="pres">
      <dgm:prSet presAssocID="{1A40EA0B-FFF4-4BE9-B450-7B22E8D69278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1E941B9A-9FD4-4BFC-82E1-C85D34EEC7E2}" type="pres">
      <dgm:prSet presAssocID="{1A40EA0B-FFF4-4BE9-B450-7B22E8D69278}" presName="hierChild4" presStyleCnt="0"/>
      <dgm:spPr/>
    </dgm:pt>
    <dgm:pt modelId="{634E1EDE-99AC-4C58-A6CA-F4193753E7E4}" type="pres">
      <dgm:prSet presAssocID="{5A654A4A-3B69-4D60-A380-5ADEC0BDABEC}" presName="Name23" presStyleLbl="parChTrans1D4" presStyleIdx="6" presStyleCnt="8"/>
      <dgm:spPr/>
      <dgm:t>
        <a:bodyPr/>
        <a:lstStyle/>
        <a:p>
          <a:endParaRPr lang="fr-FR"/>
        </a:p>
      </dgm:t>
    </dgm:pt>
    <dgm:pt modelId="{9FC4CCCD-91C3-4494-B791-BCAD85858DDE}" type="pres">
      <dgm:prSet presAssocID="{068B96B2-EA0A-4A36-B455-E063793DC4AF}" presName="hierRoot4" presStyleCnt="0"/>
      <dgm:spPr/>
    </dgm:pt>
    <dgm:pt modelId="{BEB15911-3733-4B8B-A4BF-5D1D7C9A48DA}" type="pres">
      <dgm:prSet presAssocID="{068B96B2-EA0A-4A36-B455-E063793DC4AF}" presName="composite4" presStyleCnt="0"/>
      <dgm:spPr/>
    </dgm:pt>
    <dgm:pt modelId="{161FE2AF-753B-415D-A97D-3C752A4FA70D}" type="pres">
      <dgm:prSet presAssocID="{068B96B2-EA0A-4A36-B455-E063793DC4AF}" presName="background4" presStyleLbl="node4" presStyleIdx="6" presStyleCnt="8"/>
      <dgm:spPr/>
    </dgm:pt>
    <dgm:pt modelId="{24A6E137-EEB1-4DE9-87AB-A3822FC919EC}" type="pres">
      <dgm:prSet presAssocID="{068B96B2-EA0A-4A36-B455-E063793DC4AF}" presName="text4" presStyleLbl="fgAcc4" presStyleIdx="6" presStyleCnt="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4B561F9-311C-4FD4-8726-52037B194480}" type="pres">
      <dgm:prSet presAssocID="{068B96B2-EA0A-4A36-B455-E063793DC4AF}" presName="hierChild5" presStyleCnt="0"/>
      <dgm:spPr/>
    </dgm:pt>
    <dgm:pt modelId="{0AB25E2D-E4B7-48AB-8FF7-BF8ADB950016}" type="pres">
      <dgm:prSet presAssocID="{196B53D6-74CA-48E1-A44B-33B9104488A5}" presName="Name23" presStyleLbl="parChTrans1D4" presStyleIdx="7" presStyleCnt="8"/>
      <dgm:spPr/>
      <dgm:t>
        <a:bodyPr/>
        <a:lstStyle/>
        <a:p>
          <a:endParaRPr lang="fr-FR"/>
        </a:p>
      </dgm:t>
    </dgm:pt>
    <dgm:pt modelId="{78466FDE-DC1B-45D4-8551-70D2EBAA4C4C}" type="pres">
      <dgm:prSet presAssocID="{417C9BF7-A223-4D3C-BE6C-AC4BC0865185}" presName="hierRoot4" presStyleCnt="0"/>
      <dgm:spPr/>
    </dgm:pt>
    <dgm:pt modelId="{2148058E-906D-452F-B248-FFC8FA0914EA}" type="pres">
      <dgm:prSet presAssocID="{417C9BF7-A223-4D3C-BE6C-AC4BC0865185}" presName="composite4" presStyleCnt="0"/>
      <dgm:spPr/>
    </dgm:pt>
    <dgm:pt modelId="{F01D823F-AB4F-4D43-B761-69F8FDC0F404}" type="pres">
      <dgm:prSet presAssocID="{417C9BF7-A223-4D3C-BE6C-AC4BC0865185}" presName="background4" presStyleLbl="node4" presStyleIdx="7" presStyleCnt="8"/>
      <dgm:spPr/>
    </dgm:pt>
    <dgm:pt modelId="{17ED3D94-1462-4D83-893D-FB793EEDE2BE}" type="pres">
      <dgm:prSet presAssocID="{417C9BF7-A223-4D3C-BE6C-AC4BC0865185}" presName="text4" presStyleLbl="fgAcc4" presStyleIdx="7" presStyleCnt="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B045BA8C-986F-469A-80A1-4A925E7FCD14}" type="pres">
      <dgm:prSet presAssocID="{417C9BF7-A223-4D3C-BE6C-AC4BC0865185}" presName="hierChild5" presStyleCnt="0"/>
      <dgm:spPr/>
    </dgm:pt>
  </dgm:ptLst>
  <dgm:cxnLst>
    <dgm:cxn modelId="{8901BD09-D620-4713-AABC-84D5241803D9}" type="presOf" srcId="{25009292-07C4-4316-BB5C-8B2211905736}" destId="{3389A34C-EBC6-40A8-A3EA-AB5C535B6D99}" srcOrd="0" destOrd="0" presId="urn:microsoft.com/office/officeart/2005/8/layout/hierarchy1"/>
    <dgm:cxn modelId="{306CEC6F-21FA-4A37-AF81-76302960C36C}" type="presOf" srcId="{BB64EB42-BF1D-4168-9A73-DA2F55586A0D}" destId="{B81651DA-B5AC-49DD-BF73-C5CF592052C7}" srcOrd="0" destOrd="0" presId="urn:microsoft.com/office/officeart/2005/8/layout/hierarchy1"/>
    <dgm:cxn modelId="{3D649F2E-F7AD-4E80-B077-622092746327}" srcId="{BF57CBB8-B08D-4DB1-A035-BB71A10625A6}" destId="{6F90FCE4-7085-4B87-A902-FA2794CBAD96}" srcOrd="0" destOrd="0" parTransId="{AF463948-0133-4D71-849B-D5B81C9D4124}" sibTransId="{3FF5C86C-4539-4A3E-80F8-9D618E05FCD9}"/>
    <dgm:cxn modelId="{294440F7-F223-49D8-928E-CCC18D920356}" srcId="{6F90FCE4-7085-4B87-A902-FA2794CBAD96}" destId="{56A9DA6E-A2B3-4F07-8167-C3ED3008E906}" srcOrd="1" destOrd="0" parTransId="{C9958A69-9DD4-4368-91F1-C610457B87D0}" sibTransId="{0D6A42D3-97E3-4CD6-ABF6-4E1911382471}"/>
    <dgm:cxn modelId="{EB3AF640-84A5-401E-B8F5-40123F10F3F5}" srcId="{CD7460CC-1715-41E5-BD33-8AC87D618438}" destId="{FF4F877C-7823-4BC0-B5B1-5E97580FC301}" srcOrd="1" destOrd="0" parTransId="{DA9A461E-6782-4F3C-A2C5-0F060F50DED9}" sibTransId="{A3F75C85-28AC-4685-AF63-B38C0108A47A}"/>
    <dgm:cxn modelId="{14A73522-1CDB-4B0A-B2C9-F42CF9344A01}" type="presOf" srcId="{56A9DA6E-A2B3-4F07-8167-C3ED3008E906}" destId="{88741F55-9D9D-4E53-92E7-2A0D28EC339E}" srcOrd="0" destOrd="0" presId="urn:microsoft.com/office/officeart/2005/8/layout/hierarchy1"/>
    <dgm:cxn modelId="{6F6BC78F-7C66-4C0F-BF40-E6D8D81CA830}" type="presOf" srcId="{8FDAA07D-3F0D-47D4-9C84-115938D20B1C}" destId="{9418F500-B3F2-4F04-BFB4-038D640B09DA}" srcOrd="0" destOrd="0" presId="urn:microsoft.com/office/officeart/2005/8/layout/hierarchy1"/>
    <dgm:cxn modelId="{DEED7D33-210C-4048-BC99-7670B5177DA8}" srcId="{F95C4385-B64F-4BF3-8FF4-4037073828B7}" destId="{92D686A5-073E-4CD8-B086-E6282A5F22EE}" srcOrd="0" destOrd="0" parTransId="{E4AA986A-1528-4971-AD54-DACF1CF6E591}" sibTransId="{393BD3A6-ECFF-49CE-B670-9C1A3BE1679E}"/>
    <dgm:cxn modelId="{C6227DD7-C11C-42DC-9436-8D09D2591D02}" type="presOf" srcId="{6F90FCE4-7085-4B87-A902-FA2794CBAD96}" destId="{1E79EF10-A940-4F1C-91FF-028CCBEC4174}" srcOrd="0" destOrd="0" presId="urn:microsoft.com/office/officeart/2005/8/layout/hierarchy1"/>
    <dgm:cxn modelId="{01764361-37E2-499F-8141-9A6DE9770058}" type="presOf" srcId="{1A40EA0B-FFF4-4BE9-B450-7B22E8D69278}" destId="{D28EEC69-4918-4889-B62F-24031A634A10}" srcOrd="0" destOrd="0" presId="urn:microsoft.com/office/officeart/2005/8/layout/hierarchy1"/>
    <dgm:cxn modelId="{AC63FD72-4DD6-4A49-8C95-841F6D635FFE}" type="presOf" srcId="{417C9BF7-A223-4D3C-BE6C-AC4BC0865185}" destId="{17ED3D94-1462-4D83-893D-FB793EEDE2BE}" srcOrd="0" destOrd="0" presId="urn:microsoft.com/office/officeart/2005/8/layout/hierarchy1"/>
    <dgm:cxn modelId="{412E83A8-2154-4231-BA4D-01BCE9AD3D71}" type="presOf" srcId="{AF463948-0133-4D71-849B-D5B81C9D4124}" destId="{7FECCB04-B434-4C53-950B-25DE2F52677E}" srcOrd="0" destOrd="0" presId="urn:microsoft.com/office/officeart/2005/8/layout/hierarchy1"/>
    <dgm:cxn modelId="{91605C34-00A5-4EB6-B508-C3B7C29F7385}" type="presOf" srcId="{56BE75B2-542E-4EF9-8423-3FE912E711A5}" destId="{0E871967-4DBF-4FCF-BACD-84CDF400D62B}" srcOrd="0" destOrd="0" presId="urn:microsoft.com/office/officeart/2005/8/layout/hierarchy1"/>
    <dgm:cxn modelId="{469AAC2A-88E3-4E16-988F-ACEE3D11BA9A}" type="presOf" srcId="{51F6B1D9-8DB8-4D8C-B138-15E80797EEE7}" destId="{5C30DE3E-F0C7-43FF-9AAE-C3944EB8BA6A}" srcOrd="0" destOrd="0" presId="urn:microsoft.com/office/officeart/2005/8/layout/hierarchy1"/>
    <dgm:cxn modelId="{DD821ECC-AACD-4A0C-BACD-B16A707BB93A}" type="presOf" srcId="{612363A5-CD91-415C-A42B-E0FEE04EC935}" destId="{7A4F1B66-9140-4537-BDF7-EBC4FA4D9966}" srcOrd="0" destOrd="0" presId="urn:microsoft.com/office/officeart/2005/8/layout/hierarchy1"/>
    <dgm:cxn modelId="{E8225DE7-9DA5-40E0-8AFB-9A458631FAD0}" type="presOf" srcId="{7A6CFE45-72AE-4E50-8453-F1B4AA0648DD}" destId="{8A7F8497-8E16-4BF9-9089-F58633A006B1}" srcOrd="0" destOrd="0" presId="urn:microsoft.com/office/officeart/2005/8/layout/hierarchy1"/>
    <dgm:cxn modelId="{E06BCB1F-DD46-417B-8221-835870FBDADF}" type="presOf" srcId="{3FC79E79-CBBC-4AE7-84DA-DF0D0C913D33}" destId="{60DB6DB5-832E-428D-960B-16479CE7D129}" srcOrd="0" destOrd="0" presId="urn:microsoft.com/office/officeart/2005/8/layout/hierarchy1"/>
    <dgm:cxn modelId="{FF2BE329-136B-4107-AA99-57BD5F807A2B}" type="presOf" srcId="{FF4F877C-7823-4BC0-B5B1-5E97580FC301}" destId="{730A769F-E7DD-41C7-A6F6-407B2214E147}" srcOrd="0" destOrd="0" presId="urn:microsoft.com/office/officeart/2005/8/layout/hierarchy1"/>
    <dgm:cxn modelId="{37B91577-31BD-48F9-9F93-C013D242679A}" srcId="{CD7460CC-1715-41E5-BD33-8AC87D618438}" destId="{BF57CBB8-B08D-4DB1-A035-BB71A10625A6}" srcOrd="0" destOrd="0" parTransId="{8FDAA07D-3F0D-47D4-9C84-115938D20B1C}" sibTransId="{21A1CBC0-B127-4671-BDE7-B9420EFA45B6}"/>
    <dgm:cxn modelId="{5BA09053-3C9A-48A9-916D-ADAFD0B0B270}" type="presOf" srcId="{91C9BCB6-816A-4CF5-88A5-4B326F57B2E0}" destId="{028D4733-850F-42C5-B9E6-D8CF19FBA972}" srcOrd="0" destOrd="0" presId="urn:microsoft.com/office/officeart/2005/8/layout/hierarchy1"/>
    <dgm:cxn modelId="{B92454B4-84B8-4D29-B3F0-915DBCAA2766}" type="presOf" srcId="{E4AA986A-1528-4971-AD54-DACF1CF6E591}" destId="{C124E67F-DB79-4EE7-8C4B-EFEE1146816A}" srcOrd="0" destOrd="0" presId="urn:microsoft.com/office/officeart/2005/8/layout/hierarchy1"/>
    <dgm:cxn modelId="{B4C23AAB-019C-4D1E-B368-28ABF20268F7}" type="presOf" srcId="{BF57CBB8-B08D-4DB1-A035-BB71A10625A6}" destId="{1569F4C6-2CCB-4F87-9DAC-AE3F87B1F837}" srcOrd="0" destOrd="0" presId="urn:microsoft.com/office/officeart/2005/8/layout/hierarchy1"/>
    <dgm:cxn modelId="{FDFACDFA-571F-4DFA-BCAF-AC3F4EA7CB1B}" srcId="{F95C4385-B64F-4BF3-8FF4-4037073828B7}" destId="{5D422A21-AC10-4EB1-9864-A54828AD0C3A}" srcOrd="1" destOrd="0" parTransId="{61DDB91E-58E0-4508-A910-1F10D25A95A1}" sibTransId="{242336AE-135F-409E-AA91-F5F81CA58BA5}"/>
    <dgm:cxn modelId="{18AC740B-9687-4887-B3D2-97390662C0E6}" srcId="{51F6B1D9-8DB8-4D8C-B138-15E80797EEE7}" destId="{7142F77C-F791-43AF-9B34-433C88CD8E6E}" srcOrd="0" destOrd="0" parTransId="{612363A5-CD91-415C-A42B-E0FEE04EC935}" sibTransId="{8A39B52C-F35A-4540-9A2E-4C6DEB2BC794}"/>
    <dgm:cxn modelId="{DD3E7328-3195-42DA-B387-D14B727D91D7}" srcId="{BF57CBB8-B08D-4DB1-A035-BB71A10625A6}" destId="{51F6B1D9-8DB8-4D8C-B138-15E80797EEE7}" srcOrd="1" destOrd="0" parTransId="{56BE75B2-542E-4EF9-8423-3FE912E711A5}" sibTransId="{C4AAC4A2-2DB6-4CF3-A1C2-8BC47B043D08}"/>
    <dgm:cxn modelId="{E40EB9E3-475B-4752-A717-76A8D4D90456}" type="presOf" srcId="{FC47C4CF-18C7-4AC0-BD2F-3B8ABC064C38}" destId="{2A9129B1-2BA0-4E05-BD8E-71094603E207}" srcOrd="0" destOrd="0" presId="urn:microsoft.com/office/officeart/2005/8/layout/hierarchy1"/>
    <dgm:cxn modelId="{9E9EE666-6E0A-4708-84FE-BD1F44256A76}" srcId="{FF4F877C-7823-4BC0-B5B1-5E97580FC301}" destId="{1A40EA0B-FFF4-4BE9-B450-7B22E8D69278}" srcOrd="1" destOrd="0" parTransId="{3FC79E79-CBBC-4AE7-84DA-DF0D0C913D33}" sibTransId="{9436AD0C-0988-4677-9E86-BE35D6E5986F}"/>
    <dgm:cxn modelId="{B8F12AAF-DFC7-4509-B05C-9610D8B5678A}" type="presOf" srcId="{7142F77C-F791-43AF-9B34-433C88CD8E6E}" destId="{2950D7CE-D20D-4EB5-8E86-FE30AEE5DB4C}" srcOrd="0" destOrd="0" presId="urn:microsoft.com/office/officeart/2005/8/layout/hierarchy1"/>
    <dgm:cxn modelId="{32000FE1-B051-4FAE-9BC2-378BD434F567}" type="presOf" srcId="{61DDB91E-58E0-4508-A910-1F10D25A95A1}" destId="{FDE58852-5591-4C4B-9CD4-A364E541023B}" srcOrd="0" destOrd="0" presId="urn:microsoft.com/office/officeart/2005/8/layout/hierarchy1"/>
    <dgm:cxn modelId="{1FBD8706-1392-4605-9DE7-1D6B9001D3D6}" type="presOf" srcId="{068B96B2-EA0A-4A36-B455-E063793DC4AF}" destId="{24A6E137-EEB1-4DE9-87AB-A3822FC919EC}" srcOrd="0" destOrd="0" presId="urn:microsoft.com/office/officeart/2005/8/layout/hierarchy1"/>
    <dgm:cxn modelId="{1A31848E-BE8C-45AD-ACBB-9B2FF28671EF}" type="presOf" srcId="{DA9A461E-6782-4F3C-A2C5-0F060F50DED9}" destId="{DC2DE78B-C9E0-47C4-811D-1AFC9FABDA96}" srcOrd="0" destOrd="0" presId="urn:microsoft.com/office/officeart/2005/8/layout/hierarchy1"/>
    <dgm:cxn modelId="{6F0FF015-71D0-4F22-BFBA-E48BE1EA8A3F}" type="presOf" srcId="{196B53D6-74CA-48E1-A44B-33B9104488A5}" destId="{0AB25E2D-E4B7-48AB-8FF7-BF8ADB950016}" srcOrd="0" destOrd="0" presId="urn:microsoft.com/office/officeart/2005/8/layout/hierarchy1"/>
    <dgm:cxn modelId="{D4AB24EC-5B55-4B03-BBAF-DCE55ED5814E}" srcId="{1A40EA0B-FFF4-4BE9-B450-7B22E8D69278}" destId="{068B96B2-EA0A-4A36-B455-E063793DC4AF}" srcOrd="0" destOrd="0" parTransId="{5A654A4A-3B69-4D60-A380-5ADEC0BDABEC}" sibTransId="{A3866FA6-0D3D-46EE-B231-8CAE2A2875CE}"/>
    <dgm:cxn modelId="{84974B04-7DC2-4D5B-9452-52935A9B9E63}" type="presOf" srcId="{F95C4385-B64F-4BF3-8FF4-4037073828B7}" destId="{F1F6D05C-0D82-48E9-8ABC-9F0C03878291}" srcOrd="0" destOrd="0" presId="urn:microsoft.com/office/officeart/2005/8/layout/hierarchy1"/>
    <dgm:cxn modelId="{17FE94E9-7CA3-47B8-A73D-82E485102154}" type="presOf" srcId="{4251DD8C-D2C9-4761-8C90-7A9B82C32E56}" destId="{584278D3-9857-48A6-8E12-6B1497367D5A}" srcOrd="0" destOrd="0" presId="urn:microsoft.com/office/officeart/2005/8/layout/hierarchy1"/>
    <dgm:cxn modelId="{5DAC25DE-8031-4DD2-8CE3-81C5CF74E5CD}" type="presOf" srcId="{5D422A21-AC10-4EB1-9864-A54828AD0C3A}" destId="{AFBB8FBC-91F3-47FC-9C77-02AE8EAE1E51}" srcOrd="0" destOrd="0" presId="urn:microsoft.com/office/officeart/2005/8/layout/hierarchy1"/>
    <dgm:cxn modelId="{354B0D10-F98E-4F22-9A04-7B1A454B719A}" srcId="{FF4F877C-7823-4BC0-B5B1-5E97580FC301}" destId="{F95C4385-B64F-4BF3-8FF4-4037073828B7}" srcOrd="0" destOrd="0" parTransId="{FC47C4CF-18C7-4AC0-BD2F-3B8ABC064C38}" sibTransId="{A71D130F-75A5-4C98-80C0-F65EE70A6380}"/>
    <dgm:cxn modelId="{B0EDAC34-C5A1-4EEB-9F9C-A01FF43A26C6}" srcId="{51F6B1D9-8DB8-4D8C-B138-15E80797EEE7}" destId="{4251DD8C-D2C9-4761-8C90-7A9B82C32E56}" srcOrd="1" destOrd="0" parTransId="{25009292-07C4-4316-BB5C-8B2211905736}" sibTransId="{EC438986-B0BD-4593-B9B2-0E30BE05C8CD}"/>
    <dgm:cxn modelId="{78586391-430C-40C7-9006-044AFF947E93}" srcId="{6F90FCE4-7085-4B87-A902-FA2794CBAD96}" destId="{91C9BCB6-816A-4CF5-88A5-4B326F57B2E0}" srcOrd="0" destOrd="0" parTransId="{BB64EB42-BF1D-4168-9A73-DA2F55586A0D}" sibTransId="{6554CD51-F5B9-454C-8E9C-A62F7E4FBDD1}"/>
    <dgm:cxn modelId="{CEE48F8A-84F3-4F1E-B2F2-0E95B98156DA}" type="presOf" srcId="{CD7460CC-1715-41E5-BD33-8AC87D618438}" destId="{1EF3A621-F30E-480B-A958-45A34AFB7ECA}" srcOrd="0" destOrd="0" presId="urn:microsoft.com/office/officeart/2005/8/layout/hierarchy1"/>
    <dgm:cxn modelId="{F05119F7-2078-4F54-BE57-9A888B2E0447}" type="presOf" srcId="{5A654A4A-3B69-4D60-A380-5ADEC0BDABEC}" destId="{634E1EDE-99AC-4C58-A6CA-F4193753E7E4}" srcOrd="0" destOrd="0" presId="urn:microsoft.com/office/officeart/2005/8/layout/hierarchy1"/>
    <dgm:cxn modelId="{AF54437D-B098-4037-ABF8-8D91F43AC332}" srcId="{7A6CFE45-72AE-4E50-8453-F1B4AA0648DD}" destId="{CD7460CC-1715-41E5-BD33-8AC87D618438}" srcOrd="0" destOrd="0" parTransId="{E78D9F31-D78C-47BB-8157-6CA8C4AC0FC1}" sibTransId="{FDDD668A-5175-4E34-9786-8BF5C24D6C78}"/>
    <dgm:cxn modelId="{BD71C851-F58B-4718-8367-F18AEC33ED8E}" type="presOf" srcId="{C9958A69-9DD4-4368-91F1-C610457B87D0}" destId="{DCCF1D52-0EA6-4CDE-8093-FD4A84E02B41}" srcOrd="0" destOrd="0" presId="urn:microsoft.com/office/officeart/2005/8/layout/hierarchy1"/>
    <dgm:cxn modelId="{43FE999D-39B3-4466-AB6F-F48833DB2CAC}" srcId="{1A40EA0B-FFF4-4BE9-B450-7B22E8D69278}" destId="{417C9BF7-A223-4D3C-BE6C-AC4BC0865185}" srcOrd="1" destOrd="0" parTransId="{196B53D6-74CA-48E1-A44B-33B9104488A5}" sibTransId="{DBAFF14F-3F30-43CA-8992-0914734CF138}"/>
    <dgm:cxn modelId="{2536D14A-524F-428E-B520-197A98EF923F}" type="presOf" srcId="{92D686A5-073E-4CD8-B086-E6282A5F22EE}" destId="{0A286D49-29A0-4419-AA4C-68B4B0DE2BAC}" srcOrd="0" destOrd="0" presId="urn:microsoft.com/office/officeart/2005/8/layout/hierarchy1"/>
    <dgm:cxn modelId="{DDA07B6B-714B-4A0C-81D0-9DB4B90E8C32}" type="presParOf" srcId="{8A7F8497-8E16-4BF9-9089-F58633A006B1}" destId="{A8575D48-51A0-40B9-B7E9-BC3BA528C168}" srcOrd="0" destOrd="0" presId="urn:microsoft.com/office/officeart/2005/8/layout/hierarchy1"/>
    <dgm:cxn modelId="{E4499DD6-A9F5-4B19-BB95-10ED6B2A07E3}" type="presParOf" srcId="{A8575D48-51A0-40B9-B7E9-BC3BA528C168}" destId="{E7CB7DCD-3A0C-4BC1-A860-A039F99E17D0}" srcOrd="0" destOrd="0" presId="urn:microsoft.com/office/officeart/2005/8/layout/hierarchy1"/>
    <dgm:cxn modelId="{A1FB6CCF-9065-42BF-AF5B-238BD333BA73}" type="presParOf" srcId="{E7CB7DCD-3A0C-4BC1-A860-A039F99E17D0}" destId="{B5454736-AF4B-4564-9542-BFFC62D43E2D}" srcOrd="0" destOrd="0" presId="urn:microsoft.com/office/officeart/2005/8/layout/hierarchy1"/>
    <dgm:cxn modelId="{57870E02-09D4-484A-8DD6-2E9FAEE17FAE}" type="presParOf" srcId="{E7CB7DCD-3A0C-4BC1-A860-A039F99E17D0}" destId="{1EF3A621-F30E-480B-A958-45A34AFB7ECA}" srcOrd="1" destOrd="0" presId="urn:microsoft.com/office/officeart/2005/8/layout/hierarchy1"/>
    <dgm:cxn modelId="{3700683D-EF9F-4D59-8665-BD80509D48F8}" type="presParOf" srcId="{A8575D48-51A0-40B9-B7E9-BC3BA528C168}" destId="{074A4956-DD94-43DE-82CB-062D1BA65D69}" srcOrd="1" destOrd="0" presId="urn:microsoft.com/office/officeart/2005/8/layout/hierarchy1"/>
    <dgm:cxn modelId="{A94435F6-4FA8-4ABE-8940-EE03FEA33353}" type="presParOf" srcId="{074A4956-DD94-43DE-82CB-062D1BA65D69}" destId="{9418F500-B3F2-4F04-BFB4-038D640B09DA}" srcOrd="0" destOrd="0" presId="urn:microsoft.com/office/officeart/2005/8/layout/hierarchy1"/>
    <dgm:cxn modelId="{457B5964-E049-4477-B73C-3F14354CDBD0}" type="presParOf" srcId="{074A4956-DD94-43DE-82CB-062D1BA65D69}" destId="{08A77397-87EA-4725-A949-94988E05B4F0}" srcOrd="1" destOrd="0" presId="urn:microsoft.com/office/officeart/2005/8/layout/hierarchy1"/>
    <dgm:cxn modelId="{A1BF542A-0488-42AA-8C7D-74C51ECF3C48}" type="presParOf" srcId="{08A77397-87EA-4725-A949-94988E05B4F0}" destId="{C042F7B2-FFAB-4314-B688-7AB7D4AE4BA8}" srcOrd="0" destOrd="0" presId="urn:microsoft.com/office/officeart/2005/8/layout/hierarchy1"/>
    <dgm:cxn modelId="{6E1B46EB-69F3-4AAB-86B8-F2F044F3068B}" type="presParOf" srcId="{C042F7B2-FFAB-4314-B688-7AB7D4AE4BA8}" destId="{1A68C1FD-91CD-40C9-B691-F3C794F34623}" srcOrd="0" destOrd="0" presId="urn:microsoft.com/office/officeart/2005/8/layout/hierarchy1"/>
    <dgm:cxn modelId="{DF0D0200-357F-4FB7-BF44-C844E2111169}" type="presParOf" srcId="{C042F7B2-FFAB-4314-B688-7AB7D4AE4BA8}" destId="{1569F4C6-2CCB-4F87-9DAC-AE3F87B1F837}" srcOrd="1" destOrd="0" presId="urn:microsoft.com/office/officeart/2005/8/layout/hierarchy1"/>
    <dgm:cxn modelId="{AD1F3F09-5721-4541-AE3B-07EC42FCAECF}" type="presParOf" srcId="{08A77397-87EA-4725-A949-94988E05B4F0}" destId="{6560AF71-5883-4159-9DC0-7FC87BB4657E}" srcOrd="1" destOrd="0" presId="urn:microsoft.com/office/officeart/2005/8/layout/hierarchy1"/>
    <dgm:cxn modelId="{7DF3BD02-D90A-456C-874D-34FCEDFEBE48}" type="presParOf" srcId="{6560AF71-5883-4159-9DC0-7FC87BB4657E}" destId="{7FECCB04-B434-4C53-950B-25DE2F52677E}" srcOrd="0" destOrd="0" presId="urn:microsoft.com/office/officeart/2005/8/layout/hierarchy1"/>
    <dgm:cxn modelId="{96CE7096-A674-41FA-AC5D-82FF17724295}" type="presParOf" srcId="{6560AF71-5883-4159-9DC0-7FC87BB4657E}" destId="{3BD7F53F-E4E2-4E74-8BC9-3C9F1158321C}" srcOrd="1" destOrd="0" presId="urn:microsoft.com/office/officeart/2005/8/layout/hierarchy1"/>
    <dgm:cxn modelId="{08E1FD25-E587-4585-952C-2E7CC9DD49DC}" type="presParOf" srcId="{3BD7F53F-E4E2-4E74-8BC9-3C9F1158321C}" destId="{4C5F5EAC-02F3-46A9-8C50-33128A81A4A3}" srcOrd="0" destOrd="0" presId="urn:microsoft.com/office/officeart/2005/8/layout/hierarchy1"/>
    <dgm:cxn modelId="{68C159DB-0A76-448C-B4B0-9E533859B262}" type="presParOf" srcId="{4C5F5EAC-02F3-46A9-8C50-33128A81A4A3}" destId="{C3FA96B6-77ED-441D-9543-45BFC9624DAE}" srcOrd="0" destOrd="0" presId="urn:microsoft.com/office/officeart/2005/8/layout/hierarchy1"/>
    <dgm:cxn modelId="{F0C7F3F2-0A6B-4F5F-8F50-7DC805443D98}" type="presParOf" srcId="{4C5F5EAC-02F3-46A9-8C50-33128A81A4A3}" destId="{1E79EF10-A940-4F1C-91FF-028CCBEC4174}" srcOrd="1" destOrd="0" presId="urn:microsoft.com/office/officeart/2005/8/layout/hierarchy1"/>
    <dgm:cxn modelId="{25BF16DC-6810-422A-8CE4-7A02D6FA3BF5}" type="presParOf" srcId="{3BD7F53F-E4E2-4E74-8BC9-3C9F1158321C}" destId="{9B48886F-08FD-44C8-9DDA-9E8178549E9F}" srcOrd="1" destOrd="0" presId="urn:microsoft.com/office/officeart/2005/8/layout/hierarchy1"/>
    <dgm:cxn modelId="{79D5BAC8-9A79-4E92-987C-A0825FE34126}" type="presParOf" srcId="{9B48886F-08FD-44C8-9DDA-9E8178549E9F}" destId="{B81651DA-B5AC-49DD-BF73-C5CF592052C7}" srcOrd="0" destOrd="0" presId="urn:microsoft.com/office/officeart/2005/8/layout/hierarchy1"/>
    <dgm:cxn modelId="{64E15AAB-A246-4288-8C21-1DBB5AA91220}" type="presParOf" srcId="{9B48886F-08FD-44C8-9DDA-9E8178549E9F}" destId="{83EA3FA1-3829-47D4-8DF5-989CE3D9FB36}" srcOrd="1" destOrd="0" presId="urn:microsoft.com/office/officeart/2005/8/layout/hierarchy1"/>
    <dgm:cxn modelId="{0E8D2500-E8A0-447F-8681-CD3FD658C0FB}" type="presParOf" srcId="{83EA3FA1-3829-47D4-8DF5-989CE3D9FB36}" destId="{144C84F5-3784-4B00-A22A-275EBA36EF66}" srcOrd="0" destOrd="0" presId="urn:microsoft.com/office/officeart/2005/8/layout/hierarchy1"/>
    <dgm:cxn modelId="{C1276687-25E0-40CC-8DF6-3149B5792C96}" type="presParOf" srcId="{144C84F5-3784-4B00-A22A-275EBA36EF66}" destId="{65BD1DCD-1E91-4FD8-868C-573D404E03E3}" srcOrd="0" destOrd="0" presId="urn:microsoft.com/office/officeart/2005/8/layout/hierarchy1"/>
    <dgm:cxn modelId="{7A226D62-C06C-4C34-A458-8192C9E70090}" type="presParOf" srcId="{144C84F5-3784-4B00-A22A-275EBA36EF66}" destId="{028D4733-850F-42C5-B9E6-D8CF19FBA972}" srcOrd="1" destOrd="0" presId="urn:microsoft.com/office/officeart/2005/8/layout/hierarchy1"/>
    <dgm:cxn modelId="{03A19C6F-5231-4827-BEFB-9ADA519DE73C}" type="presParOf" srcId="{83EA3FA1-3829-47D4-8DF5-989CE3D9FB36}" destId="{35C1FDF2-C9FD-4B53-80FD-7D7679191C33}" srcOrd="1" destOrd="0" presId="urn:microsoft.com/office/officeart/2005/8/layout/hierarchy1"/>
    <dgm:cxn modelId="{70BEAE3D-0759-4245-8778-AB811CF4BEF6}" type="presParOf" srcId="{9B48886F-08FD-44C8-9DDA-9E8178549E9F}" destId="{DCCF1D52-0EA6-4CDE-8093-FD4A84E02B41}" srcOrd="2" destOrd="0" presId="urn:microsoft.com/office/officeart/2005/8/layout/hierarchy1"/>
    <dgm:cxn modelId="{D7223F45-5A83-4DFD-84DD-3DC7A4D8CA80}" type="presParOf" srcId="{9B48886F-08FD-44C8-9DDA-9E8178549E9F}" destId="{5B07DD9D-2F67-4476-8D26-3AB502D00EF0}" srcOrd="3" destOrd="0" presId="urn:microsoft.com/office/officeart/2005/8/layout/hierarchy1"/>
    <dgm:cxn modelId="{FC56E6F5-5963-4D07-9EB4-96AFEBDDB134}" type="presParOf" srcId="{5B07DD9D-2F67-4476-8D26-3AB502D00EF0}" destId="{03778AC7-271D-41C4-AF99-93709038BE06}" srcOrd="0" destOrd="0" presId="urn:microsoft.com/office/officeart/2005/8/layout/hierarchy1"/>
    <dgm:cxn modelId="{CAF1C126-18A3-4EE6-88AC-BFFA6D8AA83F}" type="presParOf" srcId="{03778AC7-271D-41C4-AF99-93709038BE06}" destId="{72E5DDEF-0BC8-49B9-9B3B-AF8E04EFB8EB}" srcOrd="0" destOrd="0" presId="urn:microsoft.com/office/officeart/2005/8/layout/hierarchy1"/>
    <dgm:cxn modelId="{00D19C20-51C7-45B5-B2AC-C1994CC27001}" type="presParOf" srcId="{03778AC7-271D-41C4-AF99-93709038BE06}" destId="{88741F55-9D9D-4E53-92E7-2A0D28EC339E}" srcOrd="1" destOrd="0" presId="urn:microsoft.com/office/officeart/2005/8/layout/hierarchy1"/>
    <dgm:cxn modelId="{78B40793-1275-4BEB-9B6A-CD41D3C1FA0B}" type="presParOf" srcId="{5B07DD9D-2F67-4476-8D26-3AB502D00EF0}" destId="{4ED67EEC-8BFA-47A3-BCF5-8C34C5C2C98B}" srcOrd="1" destOrd="0" presId="urn:microsoft.com/office/officeart/2005/8/layout/hierarchy1"/>
    <dgm:cxn modelId="{DBFC7758-9765-48BF-BD08-ACC9634D8548}" type="presParOf" srcId="{6560AF71-5883-4159-9DC0-7FC87BB4657E}" destId="{0E871967-4DBF-4FCF-BACD-84CDF400D62B}" srcOrd="2" destOrd="0" presId="urn:microsoft.com/office/officeart/2005/8/layout/hierarchy1"/>
    <dgm:cxn modelId="{798E3B08-0775-4F96-B9DB-44DBF3655CEA}" type="presParOf" srcId="{6560AF71-5883-4159-9DC0-7FC87BB4657E}" destId="{B0142E16-8BAD-4990-8D49-19AF977E51A5}" srcOrd="3" destOrd="0" presId="urn:microsoft.com/office/officeart/2005/8/layout/hierarchy1"/>
    <dgm:cxn modelId="{54BB7856-9191-4A1D-ADD5-C4AE4BFA69BA}" type="presParOf" srcId="{B0142E16-8BAD-4990-8D49-19AF977E51A5}" destId="{AF9EF2DC-BD5D-408A-88D5-7BDEB950B0C2}" srcOrd="0" destOrd="0" presId="urn:microsoft.com/office/officeart/2005/8/layout/hierarchy1"/>
    <dgm:cxn modelId="{86C24830-7E6B-4F23-9A76-BBD381F18238}" type="presParOf" srcId="{AF9EF2DC-BD5D-408A-88D5-7BDEB950B0C2}" destId="{3ECD0A50-BF34-4787-96A2-1067B90DD41F}" srcOrd="0" destOrd="0" presId="urn:microsoft.com/office/officeart/2005/8/layout/hierarchy1"/>
    <dgm:cxn modelId="{B1C9A369-E078-46B7-8939-E002E3CE3BD4}" type="presParOf" srcId="{AF9EF2DC-BD5D-408A-88D5-7BDEB950B0C2}" destId="{5C30DE3E-F0C7-43FF-9AAE-C3944EB8BA6A}" srcOrd="1" destOrd="0" presId="urn:microsoft.com/office/officeart/2005/8/layout/hierarchy1"/>
    <dgm:cxn modelId="{1242A8E8-9D6D-44D7-8443-5A81812AE8B5}" type="presParOf" srcId="{B0142E16-8BAD-4990-8D49-19AF977E51A5}" destId="{EDE27432-7EA9-4F8B-89F0-C4938092C6F7}" srcOrd="1" destOrd="0" presId="urn:microsoft.com/office/officeart/2005/8/layout/hierarchy1"/>
    <dgm:cxn modelId="{A580DC9A-4ACC-4983-88D9-F5B6ACE15712}" type="presParOf" srcId="{EDE27432-7EA9-4F8B-89F0-C4938092C6F7}" destId="{7A4F1B66-9140-4537-BDF7-EBC4FA4D9966}" srcOrd="0" destOrd="0" presId="urn:microsoft.com/office/officeart/2005/8/layout/hierarchy1"/>
    <dgm:cxn modelId="{BC166F5E-B94B-4C48-B319-CD8E3BE49519}" type="presParOf" srcId="{EDE27432-7EA9-4F8B-89F0-C4938092C6F7}" destId="{6FA65DFA-F94C-4ED2-89B1-987EFAE6CC0B}" srcOrd="1" destOrd="0" presId="urn:microsoft.com/office/officeart/2005/8/layout/hierarchy1"/>
    <dgm:cxn modelId="{2949C252-9496-4669-871C-F470EE124AC8}" type="presParOf" srcId="{6FA65DFA-F94C-4ED2-89B1-987EFAE6CC0B}" destId="{66039FB4-4D03-4EB9-9C3C-CBD2EBA8712E}" srcOrd="0" destOrd="0" presId="urn:microsoft.com/office/officeart/2005/8/layout/hierarchy1"/>
    <dgm:cxn modelId="{05486980-2FEC-4F86-80BD-97B346AB8449}" type="presParOf" srcId="{66039FB4-4D03-4EB9-9C3C-CBD2EBA8712E}" destId="{6B710478-BF5B-4F96-981F-CE08ADFEECA0}" srcOrd="0" destOrd="0" presId="urn:microsoft.com/office/officeart/2005/8/layout/hierarchy1"/>
    <dgm:cxn modelId="{57F0B1CF-8F14-447B-83B0-FBAA06248C84}" type="presParOf" srcId="{66039FB4-4D03-4EB9-9C3C-CBD2EBA8712E}" destId="{2950D7CE-D20D-4EB5-8E86-FE30AEE5DB4C}" srcOrd="1" destOrd="0" presId="urn:microsoft.com/office/officeart/2005/8/layout/hierarchy1"/>
    <dgm:cxn modelId="{198EAEB7-1218-4D8E-88EA-043B2C28B7EC}" type="presParOf" srcId="{6FA65DFA-F94C-4ED2-89B1-987EFAE6CC0B}" destId="{B75331C4-95F8-42C2-B0BF-ECD1D352746C}" srcOrd="1" destOrd="0" presId="urn:microsoft.com/office/officeart/2005/8/layout/hierarchy1"/>
    <dgm:cxn modelId="{8C62FFCA-79BE-49A0-AFE6-473484913B2C}" type="presParOf" srcId="{EDE27432-7EA9-4F8B-89F0-C4938092C6F7}" destId="{3389A34C-EBC6-40A8-A3EA-AB5C535B6D99}" srcOrd="2" destOrd="0" presId="urn:microsoft.com/office/officeart/2005/8/layout/hierarchy1"/>
    <dgm:cxn modelId="{3427FEE0-955A-42C1-A12B-6EE6FD72B4C7}" type="presParOf" srcId="{EDE27432-7EA9-4F8B-89F0-C4938092C6F7}" destId="{9F009B32-746B-4EE1-B232-8CCDF9B53F42}" srcOrd="3" destOrd="0" presId="urn:microsoft.com/office/officeart/2005/8/layout/hierarchy1"/>
    <dgm:cxn modelId="{1C20A546-D22B-4876-B105-5AEAD2BC5725}" type="presParOf" srcId="{9F009B32-746B-4EE1-B232-8CCDF9B53F42}" destId="{3764AC6E-535B-4C64-AAB1-4178A7E5266F}" srcOrd="0" destOrd="0" presId="urn:microsoft.com/office/officeart/2005/8/layout/hierarchy1"/>
    <dgm:cxn modelId="{B00F8001-F8F2-4BDE-A543-8284CC28BC08}" type="presParOf" srcId="{3764AC6E-535B-4C64-AAB1-4178A7E5266F}" destId="{C6117F90-B266-4942-9F9E-C3A9E8DC25C0}" srcOrd="0" destOrd="0" presId="urn:microsoft.com/office/officeart/2005/8/layout/hierarchy1"/>
    <dgm:cxn modelId="{CFE729C3-41A5-44E2-8BAC-120CB20FFCE2}" type="presParOf" srcId="{3764AC6E-535B-4C64-AAB1-4178A7E5266F}" destId="{584278D3-9857-48A6-8E12-6B1497367D5A}" srcOrd="1" destOrd="0" presId="urn:microsoft.com/office/officeart/2005/8/layout/hierarchy1"/>
    <dgm:cxn modelId="{7E7B3E7A-A499-4466-B091-F5ACA0BC501A}" type="presParOf" srcId="{9F009B32-746B-4EE1-B232-8CCDF9B53F42}" destId="{56796CFB-0B7F-4884-9889-A2813460D2A7}" srcOrd="1" destOrd="0" presId="urn:microsoft.com/office/officeart/2005/8/layout/hierarchy1"/>
    <dgm:cxn modelId="{8295C3C6-9C48-4734-AE04-7C8EF2B3F5F7}" type="presParOf" srcId="{074A4956-DD94-43DE-82CB-062D1BA65D69}" destId="{DC2DE78B-C9E0-47C4-811D-1AFC9FABDA96}" srcOrd="2" destOrd="0" presId="urn:microsoft.com/office/officeart/2005/8/layout/hierarchy1"/>
    <dgm:cxn modelId="{2FBD2824-9A94-4710-B9C4-BB6546E884E9}" type="presParOf" srcId="{074A4956-DD94-43DE-82CB-062D1BA65D69}" destId="{44738692-4371-420D-9522-E908C84B71F2}" srcOrd="3" destOrd="0" presId="urn:microsoft.com/office/officeart/2005/8/layout/hierarchy1"/>
    <dgm:cxn modelId="{B3274571-DF2C-412F-BE67-8D979E969A42}" type="presParOf" srcId="{44738692-4371-420D-9522-E908C84B71F2}" destId="{A806AF81-7610-4AA9-ABB2-67E8F884291A}" srcOrd="0" destOrd="0" presId="urn:microsoft.com/office/officeart/2005/8/layout/hierarchy1"/>
    <dgm:cxn modelId="{587A1CA5-7741-4E7F-B8D9-CBA870E25654}" type="presParOf" srcId="{A806AF81-7610-4AA9-ABB2-67E8F884291A}" destId="{5B7DFD39-2799-471D-AF15-B6ABE8188E70}" srcOrd="0" destOrd="0" presId="urn:microsoft.com/office/officeart/2005/8/layout/hierarchy1"/>
    <dgm:cxn modelId="{D0C40184-4D99-41ED-A79E-3706ED12E547}" type="presParOf" srcId="{A806AF81-7610-4AA9-ABB2-67E8F884291A}" destId="{730A769F-E7DD-41C7-A6F6-407B2214E147}" srcOrd="1" destOrd="0" presId="urn:microsoft.com/office/officeart/2005/8/layout/hierarchy1"/>
    <dgm:cxn modelId="{2401202D-3E13-4D43-B6C0-81314E236DB6}" type="presParOf" srcId="{44738692-4371-420D-9522-E908C84B71F2}" destId="{1908970A-C473-4643-B63A-BCB9B0FB1B0C}" srcOrd="1" destOrd="0" presId="urn:microsoft.com/office/officeart/2005/8/layout/hierarchy1"/>
    <dgm:cxn modelId="{09C1109F-5B6D-45B2-8646-75A9FFA36902}" type="presParOf" srcId="{1908970A-C473-4643-B63A-BCB9B0FB1B0C}" destId="{2A9129B1-2BA0-4E05-BD8E-71094603E207}" srcOrd="0" destOrd="0" presId="urn:microsoft.com/office/officeart/2005/8/layout/hierarchy1"/>
    <dgm:cxn modelId="{D4A7AD09-5059-4DA2-B801-0BB0410F25B8}" type="presParOf" srcId="{1908970A-C473-4643-B63A-BCB9B0FB1B0C}" destId="{C09BA0B1-8D28-4105-AF0D-3648C7F1E8FD}" srcOrd="1" destOrd="0" presId="urn:microsoft.com/office/officeart/2005/8/layout/hierarchy1"/>
    <dgm:cxn modelId="{1871D003-5A8B-4ECB-9069-0F64C21323DE}" type="presParOf" srcId="{C09BA0B1-8D28-4105-AF0D-3648C7F1E8FD}" destId="{A2A998A2-A2A6-4652-8893-090D072ED6B2}" srcOrd="0" destOrd="0" presId="urn:microsoft.com/office/officeart/2005/8/layout/hierarchy1"/>
    <dgm:cxn modelId="{78BDD3B2-E73C-47F1-BF5D-521FF6718EB5}" type="presParOf" srcId="{A2A998A2-A2A6-4652-8893-090D072ED6B2}" destId="{5BCEE909-D0A0-4F5A-82BB-ED22E495DD99}" srcOrd="0" destOrd="0" presId="urn:microsoft.com/office/officeart/2005/8/layout/hierarchy1"/>
    <dgm:cxn modelId="{F76F0BDA-95AE-432C-AB6B-750474E4791A}" type="presParOf" srcId="{A2A998A2-A2A6-4652-8893-090D072ED6B2}" destId="{F1F6D05C-0D82-48E9-8ABC-9F0C03878291}" srcOrd="1" destOrd="0" presId="urn:microsoft.com/office/officeart/2005/8/layout/hierarchy1"/>
    <dgm:cxn modelId="{DF4945EA-6380-47B7-BEFB-DE3F5DDB6AA2}" type="presParOf" srcId="{C09BA0B1-8D28-4105-AF0D-3648C7F1E8FD}" destId="{30A81A4F-AE62-42AB-B547-DA10536B7A0B}" srcOrd="1" destOrd="0" presId="urn:microsoft.com/office/officeart/2005/8/layout/hierarchy1"/>
    <dgm:cxn modelId="{D3CA2A5C-0816-452C-ABF3-F533556B7B03}" type="presParOf" srcId="{30A81A4F-AE62-42AB-B547-DA10536B7A0B}" destId="{C124E67F-DB79-4EE7-8C4B-EFEE1146816A}" srcOrd="0" destOrd="0" presId="urn:microsoft.com/office/officeart/2005/8/layout/hierarchy1"/>
    <dgm:cxn modelId="{AB9AA485-5134-4D6C-9F1A-D73EDF255539}" type="presParOf" srcId="{30A81A4F-AE62-42AB-B547-DA10536B7A0B}" destId="{0880003D-E698-4634-8456-ED144E58EC24}" srcOrd="1" destOrd="0" presId="urn:microsoft.com/office/officeart/2005/8/layout/hierarchy1"/>
    <dgm:cxn modelId="{292F19C0-FC2D-4D0C-9590-079D9D715076}" type="presParOf" srcId="{0880003D-E698-4634-8456-ED144E58EC24}" destId="{FB1E9F44-6944-48A1-A688-5D64375B1A9F}" srcOrd="0" destOrd="0" presId="urn:microsoft.com/office/officeart/2005/8/layout/hierarchy1"/>
    <dgm:cxn modelId="{65FB5FCD-57A0-4164-B01C-B4A8781616F6}" type="presParOf" srcId="{FB1E9F44-6944-48A1-A688-5D64375B1A9F}" destId="{673CE701-0614-437E-A4DB-896C3726C21D}" srcOrd="0" destOrd="0" presId="urn:microsoft.com/office/officeart/2005/8/layout/hierarchy1"/>
    <dgm:cxn modelId="{02FEBAA4-ECC2-4218-A187-C46411355080}" type="presParOf" srcId="{FB1E9F44-6944-48A1-A688-5D64375B1A9F}" destId="{0A286D49-29A0-4419-AA4C-68B4B0DE2BAC}" srcOrd="1" destOrd="0" presId="urn:microsoft.com/office/officeart/2005/8/layout/hierarchy1"/>
    <dgm:cxn modelId="{6CD4E2C6-2AC4-474B-9560-621464B8A51C}" type="presParOf" srcId="{0880003D-E698-4634-8456-ED144E58EC24}" destId="{36B17BCC-DAD8-4437-BF5A-B1552FF19DCF}" srcOrd="1" destOrd="0" presId="urn:microsoft.com/office/officeart/2005/8/layout/hierarchy1"/>
    <dgm:cxn modelId="{618B9D6C-6CB7-4E52-AA98-BB6597DBEEEB}" type="presParOf" srcId="{30A81A4F-AE62-42AB-B547-DA10536B7A0B}" destId="{FDE58852-5591-4C4B-9CD4-A364E541023B}" srcOrd="2" destOrd="0" presId="urn:microsoft.com/office/officeart/2005/8/layout/hierarchy1"/>
    <dgm:cxn modelId="{F48073E9-EC9D-4BCA-8A33-156FAB3C4784}" type="presParOf" srcId="{30A81A4F-AE62-42AB-B547-DA10536B7A0B}" destId="{853E3573-CE38-4D51-BD4C-6A606A8E4C83}" srcOrd="3" destOrd="0" presId="urn:microsoft.com/office/officeart/2005/8/layout/hierarchy1"/>
    <dgm:cxn modelId="{8A2935F0-454C-4CEF-B6E6-C181F3B3172F}" type="presParOf" srcId="{853E3573-CE38-4D51-BD4C-6A606A8E4C83}" destId="{0E66BA90-062F-4E31-AAE9-71E465449677}" srcOrd="0" destOrd="0" presId="urn:microsoft.com/office/officeart/2005/8/layout/hierarchy1"/>
    <dgm:cxn modelId="{87F710D1-C4AF-44DF-8478-2F1FADEB320C}" type="presParOf" srcId="{0E66BA90-062F-4E31-AAE9-71E465449677}" destId="{8AB2A090-99AC-4617-BE44-B4CB7DA4A617}" srcOrd="0" destOrd="0" presId="urn:microsoft.com/office/officeart/2005/8/layout/hierarchy1"/>
    <dgm:cxn modelId="{CDC353E1-3C85-4E8F-93C1-8CC57CDFFFDA}" type="presParOf" srcId="{0E66BA90-062F-4E31-AAE9-71E465449677}" destId="{AFBB8FBC-91F3-47FC-9C77-02AE8EAE1E51}" srcOrd="1" destOrd="0" presId="urn:microsoft.com/office/officeart/2005/8/layout/hierarchy1"/>
    <dgm:cxn modelId="{6CC0A85A-FE9A-483E-8A42-716C96C3853A}" type="presParOf" srcId="{853E3573-CE38-4D51-BD4C-6A606A8E4C83}" destId="{9F8E9B91-2A8E-4E60-92FC-2CCAEB5306EB}" srcOrd="1" destOrd="0" presId="urn:microsoft.com/office/officeart/2005/8/layout/hierarchy1"/>
    <dgm:cxn modelId="{8DDE70A0-FFD9-4331-9DB0-1480E48FEA6D}" type="presParOf" srcId="{1908970A-C473-4643-B63A-BCB9B0FB1B0C}" destId="{60DB6DB5-832E-428D-960B-16479CE7D129}" srcOrd="2" destOrd="0" presId="urn:microsoft.com/office/officeart/2005/8/layout/hierarchy1"/>
    <dgm:cxn modelId="{F5676DAE-3747-4029-8013-445767048009}" type="presParOf" srcId="{1908970A-C473-4643-B63A-BCB9B0FB1B0C}" destId="{CA765EE0-D12B-48B9-A919-C0D8FD83EE01}" srcOrd="3" destOrd="0" presId="urn:microsoft.com/office/officeart/2005/8/layout/hierarchy1"/>
    <dgm:cxn modelId="{9FD53566-ED2B-4110-B710-C6BE3175D35F}" type="presParOf" srcId="{CA765EE0-D12B-48B9-A919-C0D8FD83EE01}" destId="{152E9593-B71F-4536-9763-A2A05B0AD843}" srcOrd="0" destOrd="0" presId="urn:microsoft.com/office/officeart/2005/8/layout/hierarchy1"/>
    <dgm:cxn modelId="{C0FB3833-CAA7-49F6-B424-B7255C6FDF08}" type="presParOf" srcId="{152E9593-B71F-4536-9763-A2A05B0AD843}" destId="{7DCE7534-12FA-4413-AE46-79A91B47D65D}" srcOrd="0" destOrd="0" presId="urn:microsoft.com/office/officeart/2005/8/layout/hierarchy1"/>
    <dgm:cxn modelId="{F0FEFA85-8888-4603-8265-8AE25315B56E}" type="presParOf" srcId="{152E9593-B71F-4536-9763-A2A05B0AD843}" destId="{D28EEC69-4918-4889-B62F-24031A634A10}" srcOrd="1" destOrd="0" presId="urn:microsoft.com/office/officeart/2005/8/layout/hierarchy1"/>
    <dgm:cxn modelId="{79EC0C6F-646D-4D5A-83F1-9EFF8D3BCA9B}" type="presParOf" srcId="{CA765EE0-D12B-48B9-A919-C0D8FD83EE01}" destId="{1E941B9A-9FD4-4BFC-82E1-C85D34EEC7E2}" srcOrd="1" destOrd="0" presId="urn:microsoft.com/office/officeart/2005/8/layout/hierarchy1"/>
    <dgm:cxn modelId="{76B9DAA1-C0E1-4388-9B1C-F8DCDD5BBF18}" type="presParOf" srcId="{1E941B9A-9FD4-4BFC-82E1-C85D34EEC7E2}" destId="{634E1EDE-99AC-4C58-A6CA-F4193753E7E4}" srcOrd="0" destOrd="0" presId="urn:microsoft.com/office/officeart/2005/8/layout/hierarchy1"/>
    <dgm:cxn modelId="{4DDD5185-2782-4296-AC60-1503952FD0D5}" type="presParOf" srcId="{1E941B9A-9FD4-4BFC-82E1-C85D34EEC7E2}" destId="{9FC4CCCD-91C3-4494-B791-BCAD85858DDE}" srcOrd="1" destOrd="0" presId="urn:microsoft.com/office/officeart/2005/8/layout/hierarchy1"/>
    <dgm:cxn modelId="{87566B34-CED5-4EC6-AF8C-8E72E667BCB1}" type="presParOf" srcId="{9FC4CCCD-91C3-4494-B791-BCAD85858DDE}" destId="{BEB15911-3733-4B8B-A4BF-5D1D7C9A48DA}" srcOrd="0" destOrd="0" presId="urn:microsoft.com/office/officeart/2005/8/layout/hierarchy1"/>
    <dgm:cxn modelId="{62B717B0-3C8C-4711-A0BE-B1F8CB48F84C}" type="presParOf" srcId="{BEB15911-3733-4B8B-A4BF-5D1D7C9A48DA}" destId="{161FE2AF-753B-415D-A97D-3C752A4FA70D}" srcOrd="0" destOrd="0" presId="urn:microsoft.com/office/officeart/2005/8/layout/hierarchy1"/>
    <dgm:cxn modelId="{98B86CBC-E114-4295-B3D7-C3AE2FBA90B8}" type="presParOf" srcId="{BEB15911-3733-4B8B-A4BF-5D1D7C9A48DA}" destId="{24A6E137-EEB1-4DE9-87AB-A3822FC919EC}" srcOrd="1" destOrd="0" presId="urn:microsoft.com/office/officeart/2005/8/layout/hierarchy1"/>
    <dgm:cxn modelId="{87B4FC26-E77C-4B45-8016-072C220D014A}" type="presParOf" srcId="{9FC4CCCD-91C3-4494-B791-BCAD85858DDE}" destId="{F4B561F9-311C-4FD4-8726-52037B194480}" srcOrd="1" destOrd="0" presId="urn:microsoft.com/office/officeart/2005/8/layout/hierarchy1"/>
    <dgm:cxn modelId="{C7F200EB-8698-45C0-A549-506CD6532609}" type="presParOf" srcId="{1E941B9A-9FD4-4BFC-82E1-C85D34EEC7E2}" destId="{0AB25E2D-E4B7-48AB-8FF7-BF8ADB950016}" srcOrd="2" destOrd="0" presId="urn:microsoft.com/office/officeart/2005/8/layout/hierarchy1"/>
    <dgm:cxn modelId="{427CFD16-E548-4542-BFCA-F602E9DD65D0}" type="presParOf" srcId="{1E941B9A-9FD4-4BFC-82E1-C85D34EEC7E2}" destId="{78466FDE-DC1B-45D4-8551-70D2EBAA4C4C}" srcOrd="3" destOrd="0" presId="urn:microsoft.com/office/officeart/2005/8/layout/hierarchy1"/>
    <dgm:cxn modelId="{D0B56C26-6B9D-4EAE-AB94-8436348951D6}" type="presParOf" srcId="{78466FDE-DC1B-45D4-8551-70D2EBAA4C4C}" destId="{2148058E-906D-452F-B248-FFC8FA0914EA}" srcOrd="0" destOrd="0" presId="urn:microsoft.com/office/officeart/2005/8/layout/hierarchy1"/>
    <dgm:cxn modelId="{9F661F07-071F-4034-85C0-B2F63B579215}" type="presParOf" srcId="{2148058E-906D-452F-B248-FFC8FA0914EA}" destId="{F01D823F-AB4F-4D43-B761-69F8FDC0F404}" srcOrd="0" destOrd="0" presId="urn:microsoft.com/office/officeart/2005/8/layout/hierarchy1"/>
    <dgm:cxn modelId="{C4EB656E-2DD4-4FBE-94AC-6A16652999BB}" type="presParOf" srcId="{2148058E-906D-452F-B248-FFC8FA0914EA}" destId="{17ED3D94-1462-4D83-893D-FB793EEDE2BE}" srcOrd="1" destOrd="0" presId="urn:microsoft.com/office/officeart/2005/8/layout/hierarchy1"/>
    <dgm:cxn modelId="{B31D18BC-7C7D-4629-A14E-55E2EBC8DE76}" type="presParOf" srcId="{78466FDE-DC1B-45D4-8551-70D2EBAA4C4C}" destId="{B045BA8C-986F-469A-80A1-4A925E7FCD1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6CFE45-72AE-4E50-8453-F1B4AA0648D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D7460CC-1715-41E5-BD33-8AC87D618438}">
      <dgm:prSet phldrT="[Texte]"/>
      <dgm:spPr/>
      <dgm:t>
        <a:bodyPr/>
        <a:lstStyle/>
        <a:p>
          <a:r>
            <a:rPr lang="fr-FR" smtClean="0"/>
            <a:t>PARIS</a:t>
          </a:r>
          <a:endParaRPr lang="fr-FR" dirty="0"/>
        </a:p>
      </dgm:t>
    </dgm:pt>
    <dgm:pt modelId="{E78D9F31-D78C-47BB-8157-6CA8C4AC0FC1}" type="parTrans" cxnId="{AF54437D-B098-4037-ABF8-8D91F43AC332}">
      <dgm:prSet/>
      <dgm:spPr/>
      <dgm:t>
        <a:bodyPr/>
        <a:lstStyle/>
        <a:p>
          <a:endParaRPr lang="fr-FR"/>
        </a:p>
      </dgm:t>
    </dgm:pt>
    <dgm:pt modelId="{FDDD668A-5175-4E34-9786-8BF5C24D6C78}" type="sibTrans" cxnId="{AF54437D-B098-4037-ABF8-8D91F43AC332}">
      <dgm:prSet/>
      <dgm:spPr/>
      <dgm:t>
        <a:bodyPr/>
        <a:lstStyle/>
        <a:p>
          <a:endParaRPr lang="fr-FR"/>
        </a:p>
      </dgm:t>
    </dgm:pt>
    <dgm:pt modelId="{51F6B1D9-8DB8-4D8C-B138-15E80797EEE7}">
      <dgm:prSet phldrT="[Texte]"/>
      <dgm:spPr/>
      <dgm:t>
        <a:bodyPr/>
        <a:lstStyle/>
        <a:p>
          <a:r>
            <a:rPr lang="fr-FR" dirty="0" smtClean="0"/>
            <a:t>LYON</a:t>
          </a:r>
          <a:endParaRPr lang="fr-FR" dirty="0"/>
        </a:p>
      </dgm:t>
    </dgm:pt>
    <dgm:pt modelId="{56BE75B2-542E-4EF9-8423-3FE912E711A5}" type="parTrans" cxnId="{DD3E7328-3195-42DA-B387-D14B727D91D7}">
      <dgm:prSet/>
      <dgm:spPr/>
      <dgm:t>
        <a:bodyPr/>
        <a:lstStyle/>
        <a:p>
          <a:endParaRPr lang="fr-FR"/>
        </a:p>
      </dgm:t>
    </dgm:pt>
    <dgm:pt modelId="{C4AAC4A2-2DB6-4CF3-A1C2-8BC47B043D08}" type="sibTrans" cxnId="{DD3E7328-3195-42DA-B387-D14B727D91D7}">
      <dgm:prSet/>
      <dgm:spPr/>
      <dgm:t>
        <a:bodyPr/>
        <a:lstStyle/>
        <a:p>
          <a:endParaRPr lang="fr-FR"/>
        </a:p>
      </dgm:t>
    </dgm:pt>
    <dgm:pt modelId="{068B96B2-EA0A-4A36-B455-E063793DC4AF}">
      <dgm:prSet phldrT="[Texte]"/>
      <dgm:spPr/>
      <dgm:t>
        <a:bodyPr/>
        <a:lstStyle/>
        <a:p>
          <a:r>
            <a:rPr lang="fr-FR" dirty="0" smtClean="0"/>
            <a:t>Dépôt</a:t>
          </a:r>
          <a:endParaRPr lang="fr-FR" dirty="0"/>
        </a:p>
      </dgm:t>
    </dgm:pt>
    <dgm:pt modelId="{5A654A4A-3B69-4D60-A380-5ADEC0BDABEC}" type="parTrans" cxnId="{D4AB24EC-5B55-4B03-BBAF-DCE55ED5814E}">
      <dgm:prSet/>
      <dgm:spPr/>
      <dgm:t>
        <a:bodyPr/>
        <a:lstStyle/>
        <a:p>
          <a:endParaRPr lang="fr-FR"/>
        </a:p>
      </dgm:t>
    </dgm:pt>
    <dgm:pt modelId="{A3866FA6-0D3D-46EE-B231-8CAE2A2875CE}" type="sibTrans" cxnId="{D4AB24EC-5B55-4B03-BBAF-DCE55ED5814E}">
      <dgm:prSet/>
      <dgm:spPr/>
      <dgm:t>
        <a:bodyPr/>
        <a:lstStyle/>
        <a:p>
          <a:endParaRPr lang="fr-FR"/>
        </a:p>
      </dgm:t>
    </dgm:pt>
    <dgm:pt modelId="{85DE2865-C1C3-4F1F-9480-FAFEC59E5268}">
      <dgm:prSet phldrT="[Texte]"/>
      <dgm:spPr/>
      <dgm:t>
        <a:bodyPr/>
        <a:lstStyle/>
        <a:p>
          <a:r>
            <a:rPr lang="fr-FR" dirty="0" smtClean="0"/>
            <a:t>Dépôt</a:t>
          </a:r>
          <a:endParaRPr lang="fr-FR" dirty="0"/>
        </a:p>
      </dgm:t>
    </dgm:pt>
    <dgm:pt modelId="{2FD4211A-34D9-492E-A3D0-55D57698552C}" type="parTrans" cxnId="{B7078042-D1A0-4C59-A5B5-E0FE983F50B8}">
      <dgm:prSet/>
      <dgm:spPr/>
      <dgm:t>
        <a:bodyPr/>
        <a:lstStyle/>
        <a:p>
          <a:endParaRPr lang="fr-FR"/>
        </a:p>
      </dgm:t>
    </dgm:pt>
    <dgm:pt modelId="{D3094C9A-BB3C-4039-84C3-66D7EDB6AC3B}" type="sibTrans" cxnId="{B7078042-D1A0-4C59-A5B5-E0FE983F50B8}">
      <dgm:prSet/>
      <dgm:spPr/>
      <dgm:t>
        <a:bodyPr/>
        <a:lstStyle/>
        <a:p>
          <a:endParaRPr lang="fr-FR"/>
        </a:p>
      </dgm:t>
    </dgm:pt>
    <dgm:pt modelId="{CEA71987-4B67-4341-906C-EA147B5AF8B4}">
      <dgm:prSet phldrT="[Texte]"/>
      <dgm:spPr/>
      <dgm:t>
        <a:bodyPr/>
        <a:lstStyle/>
        <a:p>
          <a:r>
            <a:rPr lang="fr-FR" dirty="0" smtClean="0"/>
            <a:t>Express</a:t>
          </a:r>
          <a:endParaRPr lang="fr-FR" dirty="0"/>
        </a:p>
      </dgm:t>
    </dgm:pt>
    <dgm:pt modelId="{D8667438-EFD6-4021-8625-280E7926DC79}" type="parTrans" cxnId="{BCCD38CE-64B7-4FD4-A7E7-98DCCDE3E5CC}">
      <dgm:prSet/>
      <dgm:spPr/>
      <dgm:t>
        <a:bodyPr/>
        <a:lstStyle/>
        <a:p>
          <a:endParaRPr lang="fr-FR"/>
        </a:p>
      </dgm:t>
    </dgm:pt>
    <dgm:pt modelId="{E81EECBC-2406-4C88-8634-2A76DA3407DA}" type="sibTrans" cxnId="{BCCD38CE-64B7-4FD4-A7E7-98DCCDE3E5CC}">
      <dgm:prSet/>
      <dgm:spPr/>
      <dgm:t>
        <a:bodyPr/>
        <a:lstStyle/>
        <a:p>
          <a:endParaRPr lang="fr-FR"/>
        </a:p>
      </dgm:t>
    </dgm:pt>
    <dgm:pt modelId="{0BB3BE0C-EA11-4920-91EA-477C347C905B}">
      <dgm:prSet phldrT="[Texte]"/>
      <dgm:spPr/>
      <dgm:t>
        <a:bodyPr/>
        <a:lstStyle/>
        <a:p>
          <a:r>
            <a:rPr lang="fr-FR" dirty="0" smtClean="0"/>
            <a:t>Express</a:t>
          </a:r>
          <a:endParaRPr lang="fr-FR" dirty="0"/>
        </a:p>
      </dgm:t>
    </dgm:pt>
    <dgm:pt modelId="{B3C003C8-30E6-4BEB-888F-5226CE73C46B}" type="parTrans" cxnId="{6A064507-4786-40FD-BC58-4E41D560464E}">
      <dgm:prSet/>
      <dgm:spPr/>
      <dgm:t>
        <a:bodyPr/>
        <a:lstStyle/>
        <a:p>
          <a:endParaRPr lang="fr-FR"/>
        </a:p>
      </dgm:t>
    </dgm:pt>
    <dgm:pt modelId="{E228620C-05BB-4543-A373-7EED0D735F89}" type="sibTrans" cxnId="{6A064507-4786-40FD-BC58-4E41D560464E}">
      <dgm:prSet/>
      <dgm:spPr/>
      <dgm:t>
        <a:bodyPr/>
        <a:lstStyle/>
        <a:p>
          <a:endParaRPr lang="fr-FR"/>
        </a:p>
      </dgm:t>
    </dgm:pt>
    <dgm:pt modelId="{8A7F8497-8E16-4BF9-9089-F58633A006B1}" type="pres">
      <dgm:prSet presAssocID="{7A6CFE45-72AE-4E50-8453-F1B4AA0648D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A8575D48-51A0-40B9-B7E9-BC3BA528C168}" type="pres">
      <dgm:prSet presAssocID="{CD7460CC-1715-41E5-BD33-8AC87D618438}" presName="hierRoot1" presStyleCnt="0"/>
      <dgm:spPr/>
    </dgm:pt>
    <dgm:pt modelId="{E7CB7DCD-3A0C-4BC1-A860-A039F99E17D0}" type="pres">
      <dgm:prSet presAssocID="{CD7460CC-1715-41E5-BD33-8AC87D618438}" presName="composite" presStyleCnt="0"/>
      <dgm:spPr/>
    </dgm:pt>
    <dgm:pt modelId="{B5454736-AF4B-4564-9542-BFFC62D43E2D}" type="pres">
      <dgm:prSet presAssocID="{CD7460CC-1715-41E5-BD33-8AC87D618438}" presName="background" presStyleLbl="node0" presStyleIdx="0" presStyleCnt="2"/>
      <dgm:spPr/>
    </dgm:pt>
    <dgm:pt modelId="{1EF3A621-F30E-480B-A958-45A34AFB7ECA}" type="pres">
      <dgm:prSet presAssocID="{CD7460CC-1715-41E5-BD33-8AC87D618438}" presName="text" presStyleLbl="fgAcc0" presStyleIdx="0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074A4956-DD94-43DE-82CB-062D1BA65D69}" type="pres">
      <dgm:prSet presAssocID="{CD7460CC-1715-41E5-BD33-8AC87D618438}" presName="hierChild2" presStyleCnt="0"/>
      <dgm:spPr/>
    </dgm:pt>
    <dgm:pt modelId="{5F7D251D-B01B-458B-986F-1C7E669A9BBE}" type="pres">
      <dgm:prSet presAssocID="{2FD4211A-34D9-492E-A3D0-55D57698552C}" presName="Name10" presStyleLbl="parChTrans1D2" presStyleIdx="0" presStyleCnt="4"/>
      <dgm:spPr/>
      <dgm:t>
        <a:bodyPr/>
        <a:lstStyle/>
        <a:p>
          <a:endParaRPr lang="fr-FR"/>
        </a:p>
      </dgm:t>
    </dgm:pt>
    <dgm:pt modelId="{7700E9EB-43FB-4CC5-9110-77BFEA605382}" type="pres">
      <dgm:prSet presAssocID="{85DE2865-C1C3-4F1F-9480-FAFEC59E5268}" presName="hierRoot2" presStyleCnt="0"/>
      <dgm:spPr/>
    </dgm:pt>
    <dgm:pt modelId="{31F854C2-91AE-48EC-AB2D-E58E4AC3BD79}" type="pres">
      <dgm:prSet presAssocID="{85DE2865-C1C3-4F1F-9480-FAFEC59E5268}" presName="composite2" presStyleCnt="0"/>
      <dgm:spPr/>
    </dgm:pt>
    <dgm:pt modelId="{66B7AD56-8496-4A17-AB34-1792F6D1E7BC}" type="pres">
      <dgm:prSet presAssocID="{85DE2865-C1C3-4F1F-9480-FAFEC59E5268}" presName="background2" presStyleLbl="node2" presStyleIdx="0" presStyleCnt="4"/>
      <dgm:spPr/>
    </dgm:pt>
    <dgm:pt modelId="{2DF3E81A-A2D6-4C9A-B3E5-49FBB3ABB269}" type="pres">
      <dgm:prSet presAssocID="{85DE2865-C1C3-4F1F-9480-FAFEC59E5268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B377ECAD-1847-4274-B3B8-CCB35A7CB10D}" type="pres">
      <dgm:prSet presAssocID="{85DE2865-C1C3-4F1F-9480-FAFEC59E5268}" presName="hierChild3" presStyleCnt="0"/>
      <dgm:spPr/>
    </dgm:pt>
    <dgm:pt modelId="{89FC1F7B-7B41-4D2E-B083-694AD3A5FC22}" type="pres">
      <dgm:prSet presAssocID="{D8667438-EFD6-4021-8625-280E7926DC79}" presName="Name10" presStyleLbl="parChTrans1D2" presStyleIdx="1" presStyleCnt="4"/>
      <dgm:spPr/>
      <dgm:t>
        <a:bodyPr/>
        <a:lstStyle/>
        <a:p>
          <a:endParaRPr lang="fr-FR"/>
        </a:p>
      </dgm:t>
    </dgm:pt>
    <dgm:pt modelId="{62428B81-773D-4900-B154-616CE50A752F}" type="pres">
      <dgm:prSet presAssocID="{CEA71987-4B67-4341-906C-EA147B5AF8B4}" presName="hierRoot2" presStyleCnt="0"/>
      <dgm:spPr/>
    </dgm:pt>
    <dgm:pt modelId="{A041D61F-9E65-43E0-AF1D-B6CE3FF5394D}" type="pres">
      <dgm:prSet presAssocID="{CEA71987-4B67-4341-906C-EA147B5AF8B4}" presName="composite2" presStyleCnt="0"/>
      <dgm:spPr/>
    </dgm:pt>
    <dgm:pt modelId="{6FA59AF9-F9A8-42DD-99E5-C0FB733EA8B1}" type="pres">
      <dgm:prSet presAssocID="{CEA71987-4B67-4341-906C-EA147B5AF8B4}" presName="background2" presStyleLbl="node2" presStyleIdx="1" presStyleCnt="4"/>
      <dgm:spPr/>
    </dgm:pt>
    <dgm:pt modelId="{8302B7EC-F277-419B-8C5C-3E0B69BDEED1}" type="pres">
      <dgm:prSet presAssocID="{CEA71987-4B67-4341-906C-EA147B5AF8B4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0C662884-C22B-4581-AEBC-E0EB00C826B4}" type="pres">
      <dgm:prSet presAssocID="{CEA71987-4B67-4341-906C-EA147B5AF8B4}" presName="hierChild3" presStyleCnt="0"/>
      <dgm:spPr/>
    </dgm:pt>
    <dgm:pt modelId="{CDB431B9-6384-4A25-8E5D-DBE7EC5B6FBE}" type="pres">
      <dgm:prSet presAssocID="{51F6B1D9-8DB8-4D8C-B138-15E80797EEE7}" presName="hierRoot1" presStyleCnt="0"/>
      <dgm:spPr/>
    </dgm:pt>
    <dgm:pt modelId="{1C078809-5A57-4004-B22B-450E33D9A8B2}" type="pres">
      <dgm:prSet presAssocID="{51F6B1D9-8DB8-4D8C-B138-15E80797EEE7}" presName="composite" presStyleCnt="0"/>
      <dgm:spPr/>
    </dgm:pt>
    <dgm:pt modelId="{6F864DFE-FBF2-431B-A6AF-C4658077CD90}" type="pres">
      <dgm:prSet presAssocID="{51F6B1D9-8DB8-4D8C-B138-15E80797EEE7}" presName="background" presStyleLbl="node0" presStyleIdx="1" presStyleCnt="2"/>
      <dgm:spPr/>
    </dgm:pt>
    <dgm:pt modelId="{AD7D879B-FB4C-4DCE-A27A-358FC02B252A}" type="pres">
      <dgm:prSet presAssocID="{51F6B1D9-8DB8-4D8C-B138-15E80797EEE7}" presName="text" presStyleLbl="fgAcc0" presStyleIdx="1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C43E0003-1C29-4B8E-833E-3D4F8FBB5F68}" type="pres">
      <dgm:prSet presAssocID="{51F6B1D9-8DB8-4D8C-B138-15E80797EEE7}" presName="hierChild2" presStyleCnt="0"/>
      <dgm:spPr/>
    </dgm:pt>
    <dgm:pt modelId="{4A529702-A16B-461E-8755-B176773279E9}" type="pres">
      <dgm:prSet presAssocID="{5A654A4A-3B69-4D60-A380-5ADEC0BDABEC}" presName="Name10" presStyleLbl="parChTrans1D2" presStyleIdx="2" presStyleCnt="4"/>
      <dgm:spPr/>
      <dgm:t>
        <a:bodyPr/>
        <a:lstStyle/>
        <a:p>
          <a:endParaRPr lang="fr-FR"/>
        </a:p>
      </dgm:t>
    </dgm:pt>
    <dgm:pt modelId="{BF4B715F-EF0F-4C42-9ED6-EEE5AF643658}" type="pres">
      <dgm:prSet presAssocID="{068B96B2-EA0A-4A36-B455-E063793DC4AF}" presName="hierRoot2" presStyleCnt="0"/>
      <dgm:spPr/>
    </dgm:pt>
    <dgm:pt modelId="{1950667E-111A-4917-9BAE-71F33E0FBB34}" type="pres">
      <dgm:prSet presAssocID="{068B96B2-EA0A-4A36-B455-E063793DC4AF}" presName="composite2" presStyleCnt="0"/>
      <dgm:spPr/>
    </dgm:pt>
    <dgm:pt modelId="{FE951BA4-3611-4ABD-B19F-0675A663B6EC}" type="pres">
      <dgm:prSet presAssocID="{068B96B2-EA0A-4A36-B455-E063793DC4AF}" presName="background2" presStyleLbl="node2" presStyleIdx="2" presStyleCnt="4"/>
      <dgm:spPr/>
    </dgm:pt>
    <dgm:pt modelId="{90A22F88-54B0-41FE-BBB5-5CDBE2E20F19}" type="pres">
      <dgm:prSet presAssocID="{068B96B2-EA0A-4A36-B455-E063793DC4AF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4776054-C583-4FD1-8BE8-675A8B693A41}" type="pres">
      <dgm:prSet presAssocID="{068B96B2-EA0A-4A36-B455-E063793DC4AF}" presName="hierChild3" presStyleCnt="0"/>
      <dgm:spPr/>
    </dgm:pt>
    <dgm:pt modelId="{1A7FD3AA-9624-496C-94D8-A2697B1CE648}" type="pres">
      <dgm:prSet presAssocID="{B3C003C8-30E6-4BEB-888F-5226CE73C46B}" presName="Name10" presStyleLbl="parChTrans1D2" presStyleIdx="3" presStyleCnt="4"/>
      <dgm:spPr/>
      <dgm:t>
        <a:bodyPr/>
        <a:lstStyle/>
        <a:p>
          <a:endParaRPr lang="fr-FR"/>
        </a:p>
      </dgm:t>
    </dgm:pt>
    <dgm:pt modelId="{2CE1E318-3606-434B-8091-645BD44C615C}" type="pres">
      <dgm:prSet presAssocID="{0BB3BE0C-EA11-4920-91EA-477C347C905B}" presName="hierRoot2" presStyleCnt="0"/>
      <dgm:spPr/>
    </dgm:pt>
    <dgm:pt modelId="{133405C2-DE2E-4CC6-B874-0810636F202F}" type="pres">
      <dgm:prSet presAssocID="{0BB3BE0C-EA11-4920-91EA-477C347C905B}" presName="composite2" presStyleCnt="0"/>
      <dgm:spPr/>
    </dgm:pt>
    <dgm:pt modelId="{70A3A0F7-C65E-436C-97E9-D68AA2A196A0}" type="pres">
      <dgm:prSet presAssocID="{0BB3BE0C-EA11-4920-91EA-477C347C905B}" presName="background2" presStyleLbl="node2" presStyleIdx="3" presStyleCnt="4"/>
      <dgm:spPr/>
    </dgm:pt>
    <dgm:pt modelId="{A75183B2-EE53-4FA6-8031-C3DFFE1166B4}" type="pres">
      <dgm:prSet presAssocID="{0BB3BE0C-EA11-4920-91EA-477C347C905B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0EF9FCA-8208-4FC7-A44C-132D72DF582D}" type="pres">
      <dgm:prSet presAssocID="{0BB3BE0C-EA11-4920-91EA-477C347C905B}" presName="hierChild3" presStyleCnt="0"/>
      <dgm:spPr/>
    </dgm:pt>
  </dgm:ptLst>
  <dgm:cxnLst>
    <dgm:cxn modelId="{BCCD38CE-64B7-4FD4-A7E7-98DCCDE3E5CC}" srcId="{CD7460CC-1715-41E5-BD33-8AC87D618438}" destId="{CEA71987-4B67-4341-906C-EA147B5AF8B4}" srcOrd="1" destOrd="0" parTransId="{D8667438-EFD6-4021-8625-280E7926DC79}" sibTransId="{E81EECBC-2406-4C88-8634-2A76DA3407DA}"/>
    <dgm:cxn modelId="{4318DC0F-A09D-4554-8348-7C23008B346B}" type="presOf" srcId="{85DE2865-C1C3-4F1F-9480-FAFEC59E5268}" destId="{2DF3E81A-A2D6-4C9A-B3E5-49FBB3ABB269}" srcOrd="0" destOrd="0" presId="urn:microsoft.com/office/officeart/2005/8/layout/hierarchy1"/>
    <dgm:cxn modelId="{97CFE79D-8002-4563-B742-66435B04B176}" type="presOf" srcId="{2FD4211A-34D9-492E-A3D0-55D57698552C}" destId="{5F7D251D-B01B-458B-986F-1C7E669A9BBE}" srcOrd="0" destOrd="0" presId="urn:microsoft.com/office/officeart/2005/8/layout/hierarchy1"/>
    <dgm:cxn modelId="{B7078042-D1A0-4C59-A5B5-E0FE983F50B8}" srcId="{CD7460CC-1715-41E5-BD33-8AC87D618438}" destId="{85DE2865-C1C3-4F1F-9480-FAFEC59E5268}" srcOrd="0" destOrd="0" parTransId="{2FD4211A-34D9-492E-A3D0-55D57698552C}" sibTransId="{D3094C9A-BB3C-4039-84C3-66D7EDB6AC3B}"/>
    <dgm:cxn modelId="{CA0988F9-2273-44B0-B5F7-0574B6F06A6B}" type="presOf" srcId="{CD7460CC-1715-41E5-BD33-8AC87D618438}" destId="{1EF3A621-F30E-480B-A958-45A34AFB7ECA}" srcOrd="0" destOrd="0" presId="urn:microsoft.com/office/officeart/2005/8/layout/hierarchy1"/>
    <dgm:cxn modelId="{A656894D-4F87-4432-B0EE-15421F3A524F}" type="presOf" srcId="{51F6B1D9-8DB8-4D8C-B138-15E80797EEE7}" destId="{AD7D879B-FB4C-4DCE-A27A-358FC02B252A}" srcOrd="0" destOrd="0" presId="urn:microsoft.com/office/officeart/2005/8/layout/hierarchy1"/>
    <dgm:cxn modelId="{2E78A844-0984-482B-AA70-D5C103D4BB23}" type="presOf" srcId="{7A6CFE45-72AE-4E50-8453-F1B4AA0648DD}" destId="{8A7F8497-8E16-4BF9-9089-F58633A006B1}" srcOrd="0" destOrd="0" presId="urn:microsoft.com/office/officeart/2005/8/layout/hierarchy1"/>
    <dgm:cxn modelId="{DD3E7328-3195-42DA-B387-D14B727D91D7}" srcId="{7A6CFE45-72AE-4E50-8453-F1B4AA0648DD}" destId="{51F6B1D9-8DB8-4D8C-B138-15E80797EEE7}" srcOrd="1" destOrd="0" parTransId="{56BE75B2-542E-4EF9-8423-3FE912E711A5}" sibTransId="{C4AAC4A2-2DB6-4CF3-A1C2-8BC47B043D08}"/>
    <dgm:cxn modelId="{D12736EC-7000-4C11-B44F-0F8D4EC356A5}" type="presOf" srcId="{0BB3BE0C-EA11-4920-91EA-477C347C905B}" destId="{A75183B2-EE53-4FA6-8031-C3DFFE1166B4}" srcOrd="0" destOrd="0" presId="urn:microsoft.com/office/officeart/2005/8/layout/hierarchy1"/>
    <dgm:cxn modelId="{68942AC5-1096-4678-95AF-94AAA1DEC439}" type="presOf" srcId="{CEA71987-4B67-4341-906C-EA147B5AF8B4}" destId="{8302B7EC-F277-419B-8C5C-3E0B69BDEED1}" srcOrd="0" destOrd="0" presId="urn:microsoft.com/office/officeart/2005/8/layout/hierarchy1"/>
    <dgm:cxn modelId="{FE983184-255E-49D8-84C6-AB14630E9E30}" type="presOf" srcId="{068B96B2-EA0A-4A36-B455-E063793DC4AF}" destId="{90A22F88-54B0-41FE-BBB5-5CDBE2E20F19}" srcOrd="0" destOrd="0" presId="urn:microsoft.com/office/officeart/2005/8/layout/hierarchy1"/>
    <dgm:cxn modelId="{D4AB24EC-5B55-4B03-BBAF-DCE55ED5814E}" srcId="{51F6B1D9-8DB8-4D8C-B138-15E80797EEE7}" destId="{068B96B2-EA0A-4A36-B455-E063793DC4AF}" srcOrd="0" destOrd="0" parTransId="{5A654A4A-3B69-4D60-A380-5ADEC0BDABEC}" sibTransId="{A3866FA6-0D3D-46EE-B231-8CAE2A2875CE}"/>
    <dgm:cxn modelId="{421C2D0D-936A-4F60-A185-FCBCAB8FD602}" type="presOf" srcId="{D8667438-EFD6-4021-8625-280E7926DC79}" destId="{89FC1F7B-7B41-4D2E-B083-694AD3A5FC22}" srcOrd="0" destOrd="0" presId="urn:microsoft.com/office/officeart/2005/8/layout/hierarchy1"/>
    <dgm:cxn modelId="{6A064507-4786-40FD-BC58-4E41D560464E}" srcId="{51F6B1D9-8DB8-4D8C-B138-15E80797EEE7}" destId="{0BB3BE0C-EA11-4920-91EA-477C347C905B}" srcOrd="1" destOrd="0" parTransId="{B3C003C8-30E6-4BEB-888F-5226CE73C46B}" sibTransId="{E228620C-05BB-4543-A373-7EED0D735F89}"/>
    <dgm:cxn modelId="{8EC4D5B3-0473-499F-AABF-A1F67DD569DB}" type="presOf" srcId="{B3C003C8-30E6-4BEB-888F-5226CE73C46B}" destId="{1A7FD3AA-9624-496C-94D8-A2697B1CE648}" srcOrd="0" destOrd="0" presId="urn:microsoft.com/office/officeart/2005/8/layout/hierarchy1"/>
    <dgm:cxn modelId="{B20F64E5-0FFB-4D45-B484-F3F975FB800D}" type="presOf" srcId="{5A654A4A-3B69-4D60-A380-5ADEC0BDABEC}" destId="{4A529702-A16B-461E-8755-B176773279E9}" srcOrd="0" destOrd="0" presId="urn:microsoft.com/office/officeart/2005/8/layout/hierarchy1"/>
    <dgm:cxn modelId="{AF54437D-B098-4037-ABF8-8D91F43AC332}" srcId="{7A6CFE45-72AE-4E50-8453-F1B4AA0648DD}" destId="{CD7460CC-1715-41E5-BD33-8AC87D618438}" srcOrd="0" destOrd="0" parTransId="{E78D9F31-D78C-47BB-8157-6CA8C4AC0FC1}" sibTransId="{FDDD668A-5175-4E34-9786-8BF5C24D6C78}"/>
    <dgm:cxn modelId="{DD15AB12-C5EA-46AB-AF80-4834E9407C8E}" type="presParOf" srcId="{8A7F8497-8E16-4BF9-9089-F58633A006B1}" destId="{A8575D48-51A0-40B9-B7E9-BC3BA528C168}" srcOrd="0" destOrd="0" presId="urn:microsoft.com/office/officeart/2005/8/layout/hierarchy1"/>
    <dgm:cxn modelId="{EFE334D0-84A3-4FE4-B040-D52CD9954367}" type="presParOf" srcId="{A8575D48-51A0-40B9-B7E9-BC3BA528C168}" destId="{E7CB7DCD-3A0C-4BC1-A860-A039F99E17D0}" srcOrd="0" destOrd="0" presId="urn:microsoft.com/office/officeart/2005/8/layout/hierarchy1"/>
    <dgm:cxn modelId="{F8883DC0-887B-48B3-947E-58042E31C699}" type="presParOf" srcId="{E7CB7DCD-3A0C-4BC1-A860-A039F99E17D0}" destId="{B5454736-AF4B-4564-9542-BFFC62D43E2D}" srcOrd="0" destOrd="0" presId="urn:microsoft.com/office/officeart/2005/8/layout/hierarchy1"/>
    <dgm:cxn modelId="{9E6746E0-0990-4FC0-BCA4-52FC090C0EA2}" type="presParOf" srcId="{E7CB7DCD-3A0C-4BC1-A860-A039F99E17D0}" destId="{1EF3A621-F30E-480B-A958-45A34AFB7ECA}" srcOrd="1" destOrd="0" presId="urn:microsoft.com/office/officeart/2005/8/layout/hierarchy1"/>
    <dgm:cxn modelId="{96FA0190-6F34-4F62-AE61-6832F97B49D5}" type="presParOf" srcId="{A8575D48-51A0-40B9-B7E9-BC3BA528C168}" destId="{074A4956-DD94-43DE-82CB-062D1BA65D69}" srcOrd="1" destOrd="0" presId="urn:microsoft.com/office/officeart/2005/8/layout/hierarchy1"/>
    <dgm:cxn modelId="{164BEA46-D8DE-4EB6-A840-407EA8D4EC96}" type="presParOf" srcId="{074A4956-DD94-43DE-82CB-062D1BA65D69}" destId="{5F7D251D-B01B-458B-986F-1C7E669A9BBE}" srcOrd="0" destOrd="0" presId="urn:microsoft.com/office/officeart/2005/8/layout/hierarchy1"/>
    <dgm:cxn modelId="{F0508F50-2BDB-4BA4-9A01-B6C4BDA2A9C4}" type="presParOf" srcId="{074A4956-DD94-43DE-82CB-062D1BA65D69}" destId="{7700E9EB-43FB-4CC5-9110-77BFEA605382}" srcOrd="1" destOrd="0" presId="urn:microsoft.com/office/officeart/2005/8/layout/hierarchy1"/>
    <dgm:cxn modelId="{781821DA-F68D-4B49-A559-5BA22357820A}" type="presParOf" srcId="{7700E9EB-43FB-4CC5-9110-77BFEA605382}" destId="{31F854C2-91AE-48EC-AB2D-E58E4AC3BD79}" srcOrd="0" destOrd="0" presId="urn:microsoft.com/office/officeart/2005/8/layout/hierarchy1"/>
    <dgm:cxn modelId="{EFACD0E4-C372-425A-95DE-56425B3D7C08}" type="presParOf" srcId="{31F854C2-91AE-48EC-AB2D-E58E4AC3BD79}" destId="{66B7AD56-8496-4A17-AB34-1792F6D1E7BC}" srcOrd="0" destOrd="0" presId="urn:microsoft.com/office/officeart/2005/8/layout/hierarchy1"/>
    <dgm:cxn modelId="{05D7138F-4918-4A71-AA0A-3F96CE993DFB}" type="presParOf" srcId="{31F854C2-91AE-48EC-AB2D-E58E4AC3BD79}" destId="{2DF3E81A-A2D6-4C9A-B3E5-49FBB3ABB269}" srcOrd="1" destOrd="0" presId="urn:microsoft.com/office/officeart/2005/8/layout/hierarchy1"/>
    <dgm:cxn modelId="{46DEE8D5-2C87-4C9A-9608-20BF1629CE1A}" type="presParOf" srcId="{7700E9EB-43FB-4CC5-9110-77BFEA605382}" destId="{B377ECAD-1847-4274-B3B8-CCB35A7CB10D}" srcOrd="1" destOrd="0" presId="urn:microsoft.com/office/officeart/2005/8/layout/hierarchy1"/>
    <dgm:cxn modelId="{AC014B2E-ECD6-4148-B383-D8A96225C5C9}" type="presParOf" srcId="{074A4956-DD94-43DE-82CB-062D1BA65D69}" destId="{89FC1F7B-7B41-4D2E-B083-694AD3A5FC22}" srcOrd="2" destOrd="0" presId="urn:microsoft.com/office/officeart/2005/8/layout/hierarchy1"/>
    <dgm:cxn modelId="{22C6B37B-6B2B-4BCC-BB09-187AD3655D49}" type="presParOf" srcId="{074A4956-DD94-43DE-82CB-062D1BA65D69}" destId="{62428B81-773D-4900-B154-616CE50A752F}" srcOrd="3" destOrd="0" presId="urn:microsoft.com/office/officeart/2005/8/layout/hierarchy1"/>
    <dgm:cxn modelId="{D51F6BAC-F542-4A12-92E5-151D2D5F8660}" type="presParOf" srcId="{62428B81-773D-4900-B154-616CE50A752F}" destId="{A041D61F-9E65-43E0-AF1D-B6CE3FF5394D}" srcOrd="0" destOrd="0" presId="urn:microsoft.com/office/officeart/2005/8/layout/hierarchy1"/>
    <dgm:cxn modelId="{EC664FE1-0801-4ED9-969F-DB6045B8A6A0}" type="presParOf" srcId="{A041D61F-9E65-43E0-AF1D-B6CE3FF5394D}" destId="{6FA59AF9-F9A8-42DD-99E5-C0FB733EA8B1}" srcOrd="0" destOrd="0" presId="urn:microsoft.com/office/officeart/2005/8/layout/hierarchy1"/>
    <dgm:cxn modelId="{DF7AA088-3F0F-4D1E-97CD-319337B909BE}" type="presParOf" srcId="{A041D61F-9E65-43E0-AF1D-B6CE3FF5394D}" destId="{8302B7EC-F277-419B-8C5C-3E0B69BDEED1}" srcOrd="1" destOrd="0" presId="urn:microsoft.com/office/officeart/2005/8/layout/hierarchy1"/>
    <dgm:cxn modelId="{7E88B3D3-BFF3-4AC9-ADC8-3ED5AA1BB732}" type="presParOf" srcId="{62428B81-773D-4900-B154-616CE50A752F}" destId="{0C662884-C22B-4581-AEBC-E0EB00C826B4}" srcOrd="1" destOrd="0" presId="urn:microsoft.com/office/officeart/2005/8/layout/hierarchy1"/>
    <dgm:cxn modelId="{FD51DB49-ED2D-4445-ABAC-A6072C71896E}" type="presParOf" srcId="{8A7F8497-8E16-4BF9-9089-F58633A006B1}" destId="{CDB431B9-6384-4A25-8E5D-DBE7EC5B6FBE}" srcOrd="1" destOrd="0" presId="urn:microsoft.com/office/officeart/2005/8/layout/hierarchy1"/>
    <dgm:cxn modelId="{AD946E7B-6189-44D5-B447-00B06526FEE6}" type="presParOf" srcId="{CDB431B9-6384-4A25-8E5D-DBE7EC5B6FBE}" destId="{1C078809-5A57-4004-B22B-450E33D9A8B2}" srcOrd="0" destOrd="0" presId="urn:microsoft.com/office/officeart/2005/8/layout/hierarchy1"/>
    <dgm:cxn modelId="{E43BDC1C-3085-4B8A-AE5A-3A1448212EED}" type="presParOf" srcId="{1C078809-5A57-4004-B22B-450E33D9A8B2}" destId="{6F864DFE-FBF2-431B-A6AF-C4658077CD90}" srcOrd="0" destOrd="0" presId="urn:microsoft.com/office/officeart/2005/8/layout/hierarchy1"/>
    <dgm:cxn modelId="{281C88AE-7CD4-4A05-8249-4CC5A3292987}" type="presParOf" srcId="{1C078809-5A57-4004-B22B-450E33D9A8B2}" destId="{AD7D879B-FB4C-4DCE-A27A-358FC02B252A}" srcOrd="1" destOrd="0" presId="urn:microsoft.com/office/officeart/2005/8/layout/hierarchy1"/>
    <dgm:cxn modelId="{4BFADA81-17D1-4F7D-855F-58C5F52F6EB7}" type="presParOf" srcId="{CDB431B9-6384-4A25-8E5D-DBE7EC5B6FBE}" destId="{C43E0003-1C29-4B8E-833E-3D4F8FBB5F68}" srcOrd="1" destOrd="0" presId="urn:microsoft.com/office/officeart/2005/8/layout/hierarchy1"/>
    <dgm:cxn modelId="{B0556C14-15E1-4BD8-95FE-C35543914DCB}" type="presParOf" srcId="{C43E0003-1C29-4B8E-833E-3D4F8FBB5F68}" destId="{4A529702-A16B-461E-8755-B176773279E9}" srcOrd="0" destOrd="0" presId="urn:microsoft.com/office/officeart/2005/8/layout/hierarchy1"/>
    <dgm:cxn modelId="{DF957F83-FB48-40C5-A7EF-083DC0CCB824}" type="presParOf" srcId="{C43E0003-1C29-4B8E-833E-3D4F8FBB5F68}" destId="{BF4B715F-EF0F-4C42-9ED6-EEE5AF643658}" srcOrd="1" destOrd="0" presId="urn:microsoft.com/office/officeart/2005/8/layout/hierarchy1"/>
    <dgm:cxn modelId="{5E57298D-9256-4B16-A558-849FA287059F}" type="presParOf" srcId="{BF4B715F-EF0F-4C42-9ED6-EEE5AF643658}" destId="{1950667E-111A-4917-9BAE-71F33E0FBB34}" srcOrd="0" destOrd="0" presId="urn:microsoft.com/office/officeart/2005/8/layout/hierarchy1"/>
    <dgm:cxn modelId="{EFDB0D73-C255-48D4-ABB0-5E5F862EE3BF}" type="presParOf" srcId="{1950667E-111A-4917-9BAE-71F33E0FBB34}" destId="{FE951BA4-3611-4ABD-B19F-0675A663B6EC}" srcOrd="0" destOrd="0" presId="urn:microsoft.com/office/officeart/2005/8/layout/hierarchy1"/>
    <dgm:cxn modelId="{D8E9E500-9933-4A3A-A368-4CC6C7051198}" type="presParOf" srcId="{1950667E-111A-4917-9BAE-71F33E0FBB34}" destId="{90A22F88-54B0-41FE-BBB5-5CDBE2E20F19}" srcOrd="1" destOrd="0" presId="urn:microsoft.com/office/officeart/2005/8/layout/hierarchy1"/>
    <dgm:cxn modelId="{2658DCD9-7D6F-48D5-99BA-ADC8B372B827}" type="presParOf" srcId="{BF4B715F-EF0F-4C42-9ED6-EEE5AF643658}" destId="{34776054-C583-4FD1-8BE8-675A8B693A41}" srcOrd="1" destOrd="0" presId="urn:microsoft.com/office/officeart/2005/8/layout/hierarchy1"/>
    <dgm:cxn modelId="{630FC4F3-0116-4DC5-BF45-5566DA3B177E}" type="presParOf" srcId="{C43E0003-1C29-4B8E-833E-3D4F8FBB5F68}" destId="{1A7FD3AA-9624-496C-94D8-A2697B1CE648}" srcOrd="2" destOrd="0" presId="urn:microsoft.com/office/officeart/2005/8/layout/hierarchy1"/>
    <dgm:cxn modelId="{37D08B34-BC15-4A56-95BE-D9A8F3E2C757}" type="presParOf" srcId="{C43E0003-1C29-4B8E-833E-3D4F8FBB5F68}" destId="{2CE1E318-3606-434B-8091-645BD44C615C}" srcOrd="3" destOrd="0" presId="urn:microsoft.com/office/officeart/2005/8/layout/hierarchy1"/>
    <dgm:cxn modelId="{2155CF06-B3CF-4095-AA7D-EDE7AF5ECEEC}" type="presParOf" srcId="{2CE1E318-3606-434B-8091-645BD44C615C}" destId="{133405C2-DE2E-4CC6-B874-0810636F202F}" srcOrd="0" destOrd="0" presId="urn:microsoft.com/office/officeart/2005/8/layout/hierarchy1"/>
    <dgm:cxn modelId="{8EBEF7B8-83A8-48CD-BF2F-8E8FAA8A8E62}" type="presParOf" srcId="{133405C2-DE2E-4CC6-B874-0810636F202F}" destId="{70A3A0F7-C65E-436C-97E9-D68AA2A196A0}" srcOrd="0" destOrd="0" presId="urn:microsoft.com/office/officeart/2005/8/layout/hierarchy1"/>
    <dgm:cxn modelId="{11FE2A4E-2167-4D43-9FA6-9E7F766DCA49}" type="presParOf" srcId="{133405C2-DE2E-4CC6-B874-0810636F202F}" destId="{A75183B2-EE53-4FA6-8031-C3DFFE1166B4}" srcOrd="1" destOrd="0" presId="urn:microsoft.com/office/officeart/2005/8/layout/hierarchy1"/>
    <dgm:cxn modelId="{2F1BD00E-69B3-46F5-A466-DB76651B42E2}" type="presParOf" srcId="{2CE1E318-3606-434B-8091-645BD44C615C}" destId="{A0EF9FCA-8208-4FC7-A44C-132D72DF582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A5C5BB-059F-4D8B-AAE5-B33AD1C201B2}">
      <dsp:nvSpPr>
        <dsp:cNvPr id="0" name=""/>
        <dsp:cNvSpPr/>
      </dsp:nvSpPr>
      <dsp:spPr>
        <a:xfrm>
          <a:off x="7056094" y="4795023"/>
          <a:ext cx="858370" cy="4085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385"/>
              </a:lnTo>
              <a:lnTo>
                <a:pt x="858370" y="278385"/>
              </a:lnTo>
              <a:lnTo>
                <a:pt x="858370" y="40850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6BC47D-DF47-42E3-BBD9-8E2F6429F2CE}">
      <dsp:nvSpPr>
        <dsp:cNvPr id="0" name=""/>
        <dsp:cNvSpPr/>
      </dsp:nvSpPr>
      <dsp:spPr>
        <a:xfrm>
          <a:off x="6197724" y="4795023"/>
          <a:ext cx="858370" cy="408506"/>
        </a:xfrm>
        <a:custGeom>
          <a:avLst/>
          <a:gdLst/>
          <a:ahLst/>
          <a:cxnLst/>
          <a:rect l="0" t="0" r="0" b="0"/>
          <a:pathLst>
            <a:path>
              <a:moveTo>
                <a:pt x="858370" y="0"/>
              </a:moveTo>
              <a:lnTo>
                <a:pt x="858370" y="278385"/>
              </a:lnTo>
              <a:lnTo>
                <a:pt x="0" y="278385"/>
              </a:lnTo>
              <a:lnTo>
                <a:pt x="0" y="40850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CC1524-ED50-4828-86FC-3577418BC338}">
      <dsp:nvSpPr>
        <dsp:cNvPr id="0" name=""/>
        <dsp:cNvSpPr/>
      </dsp:nvSpPr>
      <dsp:spPr>
        <a:xfrm>
          <a:off x="5339354" y="3494592"/>
          <a:ext cx="1716740" cy="4085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385"/>
              </a:lnTo>
              <a:lnTo>
                <a:pt x="1716740" y="278385"/>
              </a:lnTo>
              <a:lnTo>
                <a:pt x="1716740" y="40850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AB5999-EB27-42F4-9E9E-2C22C42209CB}">
      <dsp:nvSpPr>
        <dsp:cNvPr id="0" name=""/>
        <dsp:cNvSpPr/>
      </dsp:nvSpPr>
      <dsp:spPr>
        <a:xfrm>
          <a:off x="3622613" y="4795023"/>
          <a:ext cx="858370" cy="4085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385"/>
              </a:lnTo>
              <a:lnTo>
                <a:pt x="858370" y="278385"/>
              </a:lnTo>
              <a:lnTo>
                <a:pt x="858370" y="40850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3C9BDD-4072-4063-AD59-417B2F18C145}">
      <dsp:nvSpPr>
        <dsp:cNvPr id="0" name=""/>
        <dsp:cNvSpPr/>
      </dsp:nvSpPr>
      <dsp:spPr>
        <a:xfrm>
          <a:off x="2764243" y="4795023"/>
          <a:ext cx="858370" cy="408506"/>
        </a:xfrm>
        <a:custGeom>
          <a:avLst/>
          <a:gdLst/>
          <a:ahLst/>
          <a:cxnLst/>
          <a:rect l="0" t="0" r="0" b="0"/>
          <a:pathLst>
            <a:path>
              <a:moveTo>
                <a:pt x="858370" y="0"/>
              </a:moveTo>
              <a:lnTo>
                <a:pt x="858370" y="278385"/>
              </a:lnTo>
              <a:lnTo>
                <a:pt x="0" y="278385"/>
              </a:lnTo>
              <a:lnTo>
                <a:pt x="0" y="40850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98F14B-E96C-48CA-ACBF-C82A3A9FC360}">
      <dsp:nvSpPr>
        <dsp:cNvPr id="0" name=""/>
        <dsp:cNvSpPr/>
      </dsp:nvSpPr>
      <dsp:spPr>
        <a:xfrm>
          <a:off x="3622613" y="3494592"/>
          <a:ext cx="1716740" cy="408506"/>
        </a:xfrm>
        <a:custGeom>
          <a:avLst/>
          <a:gdLst/>
          <a:ahLst/>
          <a:cxnLst/>
          <a:rect l="0" t="0" r="0" b="0"/>
          <a:pathLst>
            <a:path>
              <a:moveTo>
                <a:pt x="1716740" y="0"/>
              </a:moveTo>
              <a:lnTo>
                <a:pt x="1716740" y="278385"/>
              </a:lnTo>
              <a:lnTo>
                <a:pt x="0" y="278385"/>
              </a:lnTo>
              <a:lnTo>
                <a:pt x="0" y="40850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54C789-838D-48C7-8ACC-D290E756D7BD}">
      <dsp:nvSpPr>
        <dsp:cNvPr id="0" name=""/>
        <dsp:cNvSpPr/>
      </dsp:nvSpPr>
      <dsp:spPr>
        <a:xfrm>
          <a:off x="5293634" y="2194161"/>
          <a:ext cx="91440" cy="4085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850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B03C07-2B53-4B58-8017-980B38876E13}">
      <dsp:nvSpPr>
        <dsp:cNvPr id="0" name=""/>
        <dsp:cNvSpPr/>
      </dsp:nvSpPr>
      <dsp:spPr>
        <a:xfrm>
          <a:off x="5293634" y="893730"/>
          <a:ext cx="91440" cy="4085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85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1B1152-DCD9-4BF6-BBAF-4CCB68099711}">
      <dsp:nvSpPr>
        <dsp:cNvPr id="0" name=""/>
        <dsp:cNvSpPr/>
      </dsp:nvSpPr>
      <dsp:spPr>
        <a:xfrm>
          <a:off x="4637051" y="1805"/>
          <a:ext cx="1404605" cy="891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2D1EC4-DEAE-4C8E-BF7E-4DC57166A5A8}">
      <dsp:nvSpPr>
        <dsp:cNvPr id="0" name=""/>
        <dsp:cNvSpPr/>
      </dsp:nvSpPr>
      <dsp:spPr>
        <a:xfrm>
          <a:off x="4793118" y="150069"/>
          <a:ext cx="1404605" cy="891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MIOM group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Mandant 906</a:t>
          </a:r>
          <a:endParaRPr lang="fr-FR" sz="1700" kern="1200" dirty="0"/>
        </a:p>
      </dsp:txBody>
      <dsp:txXfrm>
        <a:off x="4819242" y="176193"/>
        <a:ext cx="1352357" cy="839676"/>
      </dsp:txXfrm>
    </dsp:sp>
    <dsp:sp modelId="{4EB9C485-6007-447E-930A-0FA14F6A6CB0}">
      <dsp:nvSpPr>
        <dsp:cNvPr id="0" name=""/>
        <dsp:cNvSpPr/>
      </dsp:nvSpPr>
      <dsp:spPr>
        <a:xfrm>
          <a:off x="4637051" y="1302236"/>
          <a:ext cx="1404605" cy="891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973B81-DF31-4F6D-BECF-B14F0285F5E9}">
      <dsp:nvSpPr>
        <dsp:cNvPr id="0" name=""/>
        <dsp:cNvSpPr/>
      </dsp:nvSpPr>
      <dsp:spPr>
        <a:xfrm>
          <a:off x="4793118" y="1450500"/>
          <a:ext cx="1404605" cy="891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MIOM SA</a:t>
          </a:r>
          <a:endParaRPr lang="fr-FR" sz="1700" kern="1200" dirty="0"/>
        </a:p>
      </dsp:txBody>
      <dsp:txXfrm>
        <a:off x="4819242" y="1476624"/>
        <a:ext cx="1352357" cy="839676"/>
      </dsp:txXfrm>
    </dsp:sp>
    <dsp:sp modelId="{A459D1B3-7527-4F5D-A472-BC4C495DD870}">
      <dsp:nvSpPr>
        <dsp:cNvPr id="0" name=""/>
        <dsp:cNvSpPr/>
      </dsp:nvSpPr>
      <dsp:spPr>
        <a:xfrm>
          <a:off x="4637051" y="2602667"/>
          <a:ext cx="1404605" cy="891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149B43-36F2-410B-918A-0B4569FEECAB}">
      <dsp:nvSpPr>
        <dsp:cNvPr id="0" name=""/>
        <dsp:cNvSpPr/>
      </dsp:nvSpPr>
      <dsp:spPr>
        <a:xfrm>
          <a:off x="4793118" y="2750931"/>
          <a:ext cx="1404605" cy="891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MIOM France</a:t>
          </a:r>
          <a:endParaRPr lang="fr-FR" sz="1700" kern="1200" dirty="0"/>
        </a:p>
      </dsp:txBody>
      <dsp:txXfrm>
        <a:off x="4819242" y="2777055"/>
        <a:ext cx="1352357" cy="839676"/>
      </dsp:txXfrm>
    </dsp:sp>
    <dsp:sp modelId="{8959874E-6330-49C0-A74F-917A3808C99C}">
      <dsp:nvSpPr>
        <dsp:cNvPr id="0" name=""/>
        <dsp:cNvSpPr/>
      </dsp:nvSpPr>
      <dsp:spPr>
        <a:xfrm>
          <a:off x="2920310" y="3903098"/>
          <a:ext cx="1404605" cy="891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399940-480C-4B2C-9065-A3AC26A56E83}">
      <dsp:nvSpPr>
        <dsp:cNvPr id="0" name=""/>
        <dsp:cNvSpPr/>
      </dsp:nvSpPr>
      <dsp:spPr>
        <a:xfrm>
          <a:off x="3076378" y="4051362"/>
          <a:ext cx="1404605" cy="891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DIRECT</a:t>
          </a:r>
          <a:endParaRPr lang="fr-FR" sz="1700" kern="1200" dirty="0"/>
        </a:p>
      </dsp:txBody>
      <dsp:txXfrm>
        <a:off x="3102502" y="4077486"/>
        <a:ext cx="1352357" cy="839676"/>
      </dsp:txXfrm>
    </dsp:sp>
    <dsp:sp modelId="{5FA866DB-A559-4435-BF74-FCC02C55BAF2}">
      <dsp:nvSpPr>
        <dsp:cNvPr id="0" name=""/>
        <dsp:cNvSpPr/>
      </dsp:nvSpPr>
      <dsp:spPr>
        <a:xfrm>
          <a:off x="2061940" y="5203529"/>
          <a:ext cx="1404605" cy="891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FE984B-6217-4AA3-8AB3-1FF434DAC017}">
      <dsp:nvSpPr>
        <dsp:cNvPr id="0" name=""/>
        <dsp:cNvSpPr/>
      </dsp:nvSpPr>
      <dsp:spPr>
        <a:xfrm>
          <a:off x="2218007" y="5351793"/>
          <a:ext cx="1404605" cy="891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PUBLIC</a:t>
          </a:r>
          <a:endParaRPr lang="fr-FR" sz="1700" kern="1200" dirty="0"/>
        </a:p>
      </dsp:txBody>
      <dsp:txXfrm>
        <a:off x="2244131" y="5377917"/>
        <a:ext cx="1352357" cy="839676"/>
      </dsp:txXfrm>
    </dsp:sp>
    <dsp:sp modelId="{3C602F8E-CC01-4C47-86DD-8DBC192A8868}">
      <dsp:nvSpPr>
        <dsp:cNvPr id="0" name=""/>
        <dsp:cNvSpPr/>
      </dsp:nvSpPr>
      <dsp:spPr>
        <a:xfrm>
          <a:off x="3778681" y="5203529"/>
          <a:ext cx="1404605" cy="891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C9DB48-F169-4DCE-8216-2C8BE4940B38}">
      <dsp:nvSpPr>
        <dsp:cNvPr id="0" name=""/>
        <dsp:cNvSpPr/>
      </dsp:nvSpPr>
      <dsp:spPr>
        <a:xfrm>
          <a:off x="3934748" y="5351793"/>
          <a:ext cx="1404605" cy="891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PRIVE</a:t>
          </a:r>
          <a:endParaRPr lang="fr-FR" sz="1700" kern="1200" dirty="0"/>
        </a:p>
      </dsp:txBody>
      <dsp:txXfrm>
        <a:off x="3960872" y="5377917"/>
        <a:ext cx="1352357" cy="839676"/>
      </dsp:txXfrm>
    </dsp:sp>
    <dsp:sp modelId="{B22E3313-5934-4BA6-8702-A00CE0A40D5A}">
      <dsp:nvSpPr>
        <dsp:cNvPr id="0" name=""/>
        <dsp:cNvSpPr/>
      </dsp:nvSpPr>
      <dsp:spPr>
        <a:xfrm>
          <a:off x="6353791" y="3903098"/>
          <a:ext cx="1404605" cy="891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F1BD19-C19D-478A-8083-4A965D0C067C}">
      <dsp:nvSpPr>
        <dsp:cNvPr id="0" name=""/>
        <dsp:cNvSpPr/>
      </dsp:nvSpPr>
      <dsp:spPr>
        <a:xfrm>
          <a:off x="6509859" y="4051362"/>
          <a:ext cx="1404605" cy="891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INDIRECT</a:t>
          </a:r>
          <a:endParaRPr lang="fr-FR" sz="1700" kern="1200" dirty="0"/>
        </a:p>
      </dsp:txBody>
      <dsp:txXfrm>
        <a:off x="6535983" y="4077486"/>
        <a:ext cx="1352357" cy="839676"/>
      </dsp:txXfrm>
    </dsp:sp>
    <dsp:sp modelId="{6C6C6B22-2F23-4B71-8B57-272D9A3B8843}">
      <dsp:nvSpPr>
        <dsp:cNvPr id="0" name=""/>
        <dsp:cNvSpPr/>
      </dsp:nvSpPr>
      <dsp:spPr>
        <a:xfrm>
          <a:off x="5495421" y="5203529"/>
          <a:ext cx="1404605" cy="891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14C8C1-9FCE-45E6-B44B-D19D5D79399D}">
      <dsp:nvSpPr>
        <dsp:cNvPr id="0" name=""/>
        <dsp:cNvSpPr/>
      </dsp:nvSpPr>
      <dsp:spPr>
        <a:xfrm>
          <a:off x="5651488" y="5351793"/>
          <a:ext cx="1404605" cy="891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PUBLIC</a:t>
          </a:r>
          <a:endParaRPr lang="fr-FR" sz="1700" kern="1200" dirty="0"/>
        </a:p>
      </dsp:txBody>
      <dsp:txXfrm>
        <a:off x="5677612" y="5377917"/>
        <a:ext cx="1352357" cy="839676"/>
      </dsp:txXfrm>
    </dsp:sp>
    <dsp:sp modelId="{727B4956-F69F-4884-80BE-FD23CB8EC6AD}">
      <dsp:nvSpPr>
        <dsp:cNvPr id="0" name=""/>
        <dsp:cNvSpPr/>
      </dsp:nvSpPr>
      <dsp:spPr>
        <a:xfrm>
          <a:off x="7212162" y="5203529"/>
          <a:ext cx="1404605" cy="8919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148387-A08E-46E4-A0A2-7F5FFF82A078}">
      <dsp:nvSpPr>
        <dsp:cNvPr id="0" name=""/>
        <dsp:cNvSpPr/>
      </dsp:nvSpPr>
      <dsp:spPr>
        <a:xfrm>
          <a:off x="7368229" y="5351793"/>
          <a:ext cx="1404605" cy="891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PRIVE</a:t>
          </a:r>
          <a:endParaRPr lang="fr-FR" sz="1700" kern="1200" dirty="0"/>
        </a:p>
      </dsp:txBody>
      <dsp:txXfrm>
        <a:off x="7394353" y="5377917"/>
        <a:ext cx="1352357" cy="8396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F5379-CD25-462B-91AF-31F0421432E8}" type="datetimeFigureOut">
              <a:rPr lang="fr-FR" smtClean="0"/>
              <a:t>15/03/2016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770CD5-4E91-4E17-AAE1-5A8E232F63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367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-333375" y="282575"/>
            <a:ext cx="7516813" cy="4229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2275" y="4830763"/>
            <a:ext cx="5986463" cy="3367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fr-FR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280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3/15/2016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3/15/2016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3/15/2016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3/15/2016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SimSun" panose="02010600030101010101" pitchFamily="2" charset="-122"/>
              </a:rPr>
              <a:t>MIOM Enterprise </a:t>
            </a:r>
            <a:r>
              <a:rPr lang="en-US" altLang="zh-CN" dirty="0" smtClean="0">
                <a:ea typeface="SimSun" panose="02010600030101010101" pitchFamily="2" charset="-122"/>
              </a:rPr>
              <a:t>Structure </a:t>
            </a:r>
            <a:br>
              <a:rPr lang="en-US" altLang="zh-CN" dirty="0" smtClean="0">
                <a:ea typeface="SimSun" panose="02010600030101010101" pitchFamily="2" charset="-122"/>
              </a:rPr>
            </a:br>
            <a:endParaRPr lang="en-US" altLang="zh-CN" dirty="0" smtClean="0">
              <a:ea typeface="SimSun" panose="02010600030101010101" pitchFamily="2" charset="-122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8574089" y="2187575"/>
            <a:ext cx="65" cy="11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endParaRPr lang="de-DE" altLang="fr-FR" sz="800" b="1">
              <a:ea typeface="SimSun" panose="02010600030101010101" pitchFamily="2" charset="-122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8696326" y="2949575"/>
            <a:ext cx="65" cy="11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endParaRPr lang="de-DE" altLang="fr-FR" sz="800" b="1">
              <a:ea typeface="SimSun" panose="02010600030101010101" pitchFamily="2" charset="-122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6019800" y="1676400"/>
            <a:ext cx="1079500" cy="4000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>
                <a:solidFill>
                  <a:schemeClr val="bg1"/>
                </a:solidFill>
                <a:ea typeface="SimSun" panose="02010600030101010101" pitchFamily="2" charset="-122"/>
              </a:rPr>
              <a:t>Controlling Area</a:t>
            </a: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fr-FR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MIOM</a:t>
            </a:r>
            <a:endParaRPr lang="de-DE" altLang="fr-FR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cxnSp>
        <p:nvCxnSpPr>
          <p:cNvPr id="13318" name="AutoShape 6"/>
          <p:cNvCxnSpPr>
            <a:cxnSpLocks noChangeShapeType="1"/>
            <a:endCxn id="13317" idx="0"/>
          </p:cNvCxnSpPr>
          <p:nvPr/>
        </p:nvCxnSpPr>
        <p:spPr bwMode="gray">
          <a:xfrm rot="5400000">
            <a:off x="6527007" y="1642269"/>
            <a:ext cx="66675" cy="158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6022975" y="2171700"/>
            <a:ext cx="1079500" cy="4000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>
                <a:solidFill>
                  <a:schemeClr val="bg1"/>
                </a:solidFill>
                <a:ea typeface="SimSun" panose="02010600030101010101" pitchFamily="2" charset="-122"/>
              </a:rPr>
              <a:t>Company Code</a:t>
            </a: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MIOM</a:t>
            </a:r>
            <a:endParaRPr lang="de-DE" altLang="fr-FR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cxnSp>
        <p:nvCxnSpPr>
          <p:cNvPr id="13322" name="AutoShape 10"/>
          <p:cNvCxnSpPr>
            <a:cxnSpLocks noChangeShapeType="1"/>
            <a:stCxn id="13317" idx="2"/>
            <a:endCxn id="13321" idx="0"/>
          </p:cNvCxnSpPr>
          <p:nvPr/>
        </p:nvCxnSpPr>
        <p:spPr bwMode="gray">
          <a:xfrm rot="16200000" flipH="1">
            <a:off x="6513513" y="2122488"/>
            <a:ext cx="95250" cy="31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5" name="Rectangle 13"/>
          <p:cNvSpPr>
            <a:spLocks noChangeArrowheads="1"/>
          </p:cNvSpPr>
          <p:nvPr/>
        </p:nvSpPr>
        <p:spPr bwMode="auto">
          <a:xfrm>
            <a:off x="5327650" y="2759075"/>
            <a:ext cx="1079500" cy="4000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Purchasing</a:t>
            </a:r>
            <a:r>
              <a:rPr lang="de-DE" altLang="ja-JP" sz="800" dirty="0">
                <a:solidFill>
                  <a:schemeClr val="bg1"/>
                </a:solidFill>
                <a:ea typeface="SimSun" panose="02010600030101010101" pitchFamily="2" charset="-122"/>
              </a:rPr>
              <a:t> Org.</a:t>
            </a: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IOM1</a:t>
            </a:r>
            <a:endParaRPr lang="de-DE" altLang="fr-FR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cxnSp>
        <p:nvCxnSpPr>
          <p:cNvPr id="13326" name="AutoShape 14"/>
          <p:cNvCxnSpPr>
            <a:cxnSpLocks noChangeShapeType="1"/>
            <a:stCxn id="13321" idx="2"/>
            <a:endCxn id="13325" idx="0"/>
          </p:cNvCxnSpPr>
          <p:nvPr/>
        </p:nvCxnSpPr>
        <p:spPr bwMode="gray">
          <a:xfrm rot="5400000">
            <a:off x="6121401" y="2317751"/>
            <a:ext cx="187325" cy="6953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7802563" y="2759075"/>
            <a:ext cx="1079500" cy="4000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Sales</a:t>
            </a:r>
            <a:r>
              <a:rPr lang="de-DE" altLang="ja-JP" sz="800" dirty="0">
                <a:solidFill>
                  <a:schemeClr val="bg1"/>
                </a:solidFill>
                <a:ea typeface="SimSun" panose="02010600030101010101" pitchFamily="2" charset="-122"/>
              </a:rPr>
              <a:t> Org. </a:t>
            </a: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(</a:t>
            </a:r>
            <a:r>
              <a:rPr lang="de-DE" altLang="ja-JP" sz="800" dirty="0" err="1" smtClean="0">
                <a:solidFill>
                  <a:schemeClr val="bg1"/>
                </a:solidFill>
                <a:ea typeface="SimSun" panose="02010600030101010101" pitchFamily="2" charset="-122"/>
              </a:rPr>
              <a:t>Domestic</a:t>
            </a: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)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FR01</a:t>
            </a:r>
            <a:endParaRPr lang="de-DE" altLang="fr-FR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4619625" y="3429000"/>
            <a:ext cx="1079500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Purchasing</a:t>
            </a:r>
            <a:r>
              <a:rPr lang="de-DE" altLang="ja-JP" sz="800" dirty="0">
                <a:solidFill>
                  <a:schemeClr val="bg1"/>
                </a:solidFill>
                <a:ea typeface="SimSun" panose="02010600030101010101" pitchFamily="2" charset="-122"/>
              </a:rPr>
              <a:t> Group</a:t>
            </a: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100</a:t>
            </a:r>
            <a:endParaRPr lang="de-DE" altLang="fr-FR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6042025" y="3429000"/>
            <a:ext cx="1079500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Purchasing</a:t>
            </a:r>
            <a:r>
              <a:rPr lang="de-DE" altLang="ja-JP" sz="800" dirty="0">
                <a:solidFill>
                  <a:schemeClr val="bg1"/>
                </a:solidFill>
                <a:ea typeface="SimSun" panose="02010600030101010101" pitchFamily="2" charset="-122"/>
              </a:rPr>
              <a:t> Group</a:t>
            </a: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200</a:t>
            </a:r>
            <a:endParaRPr lang="de-DE" altLang="fr-FR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cxnSp>
        <p:nvCxnSpPr>
          <p:cNvPr id="13330" name="AutoShape 18"/>
          <p:cNvCxnSpPr>
            <a:cxnSpLocks noChangeShapeType="1"/>
            <a:stCxn id="13325" idx="2"/>
            <a:endCxn id="13328" idx="0"/>
          </p:cNvCxnSpPr>
          <p:nvPr/>
        </p:nvCxnSpPr>
        <p:spPr bwMode="gray">
          <a:xfrm rot="5400000">
            <a:off x="5378451" y="2940051"/>
            <a:ext cx="269875" cy="7080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31" name="AutoShape 19"/>
          <p:cNvCxnSpPr>
            <a:cxnSpLocks noChangeShapeType="1"/>
            <a:stCxn id="13325" idx="2"/>
            <a:endCxn id="13329" idx="0"/>
          </p:cNvCxnSpPr>
          <p:nvPr/>
        </p:nvCxnSpPr>
        <p:spPr bwMode="gray">
          <a:xfrm rot="16200000" flipH="1">
            <a:off x="6089651" y="2936876"/>
            <a:ext cx="269875" cy="71437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4621213" y="4010025"/>
            <a:ext cx="1079500" cy="387350"/>
          </a:xfrm>
          <a:prstGeom prst="rect">
            <a:avLst/>
          </a:prstGeom>
          <a:solidFill>
            <a:schemeClr val="accent1"/>
          </a:solidFill>
          <a:ln w="12700" algn="ctr">
            <a:noFill/>
            <a:miter lim="800000"/>
            <a:headEnd/>
            <a:tailEnd/>
          </a:ln>
        </p:spPr>
        <p:txBody>
          <a:bodyPr wrap="none" anchor="ctr">
            <a:normAutofit fontScale="92500" lnSpcReduction="20000"/>
          </a:bodyPr>
          <a:lstStyle/>
          <a:p>
            <a:pPr fontAlgn="b">
              <a:spcBef>
                <a:spcPct val="20000"/>
              </a:spcBef>
              <a:buClr>
                <a:srgbClr val="F48B00"/>
              </a:buClr>
              <a:defRPr/>
            </a:pPr>
            <a:r>
              <a:rPr lang="de-DE" altLang="ja-JP" sz="800" dirty="0">
                <a:solidFill>
                  <a:schemeClr val="bg1"/>
                </a:solidFill>
                <a:ea typeface="SimSun" pitchFamily="2" charset="-122"/>
              </a:rPr>
              <a:t>Plant </a:t>
            </a:r>
            <a:br>
              <a:rPr lang="de-DE" altLang="ja-JP" sz="800" dirty="0">
                <a:solidFill>
                  <a:schemeClr val="bg1"/>
                </a:solidFill>
                <a:ea typeface="SimSun" pitchFamily="2" charset="-122"/>
              </a:rPr>
            </a:br>
            <a:r>
              <a:rPr lang="de-DE" altLang="ja-JP" sz="800" dirty="0" smtClean="0">
                <a:solidFill>
                  <a:schemeClr val="bg1"/>
                </a:solidFill>
                <a:ea typeface="SimSun" pitchFamily="2" charset="-122"/>
              </a:rPr>
              <a:t>(PARIS – </a:t>
            </a:r>
            <a:r>
              <a:rPr lang="de-DE" altLang="ja-JP" sz="800" dirty="0" err="1" smtClean="0">
                <a:solidFill>
                  <a:schemeClr val="bg1"/>
                </a:solidFill>
                <a:ea typeface="SimSun" pitchFamily="2" charset="-122"/>
              </a:rPr>
              <a:t>Assembly</a:t>
            </a:r>
            <a:r>
              <a:rPr lang="de-DE" altLang="ja-JP" sz="800" dirty="0" smtClean="0">
                <a:solidFill>
                  <a:schemeClr val="bg1"/>
                </a:solidFill>
                <a:ea typeface="SimSun" pitchFamily="2" charset="-122"/>
              </a:rPr>
              <a:t> </a:t>
            </a:r>
            <a:r>
              <a:rPr lang="de-DE" altLang="ja-JP" sz="800" dirty="0" err="1" smtClean="0">
                <a:solidFill>
                  <a:schemeClr val="bg1"/>
                </a:solidFill>
                <a:ea typeface="SimSun" pitchFamily="2" charset="-122"/>
              </a:rPr>
              <a:t>center</a:t>
            </a:r>
            <a:r>
              <a:rPr lang="de-DE" altLang="ja-JP" sz="800" dirty="0" smtClean="0">
                <a:solidFill>
                  <a:schemeClr val="bg1"/>
                </a:solidFill>
                <a:ea typeface="SimSun" pitchFamily="2" charset="-122"/>
              </a:rPr>
              <a:t>)</a:t>
            </a:r>
          </a:p>
          <a:p>
            <a:pPr fontAlgn="b">
              <a:spcBef>
                <a:spcPct val="20000"/>
              </a:spcBef>
              <a:buClr>
                <a:srgbClr val="F48B00"/>
              </a:buClr>
              <a:defRPr/>
            </a:pPr>
            <a:r>
              <a:rPr lang="de-DE" sz="800" dirty="0" smtClean="0">
                <a:solidFill>
                  <a:schemeClr val="bg1"/>
                </a:solidFill>
                <a:ea typeface="SimSun" pitchFamily="2" charset="-122"/>
              </a:rPr>
              <a:t>I011</a:t>
            </a:r>
            <a:endParaRPr lang="de-DE" sz="800" dirty="0">
              <a:solidFill>
                <a:schemeClr val="bg1"/>
              </a:solidFill>
              <a:ea typeface="SimSun" pitchFamily="2" charset="-122"/>
            </a:endParaRPr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6043613" y="4010025"/>
            <a:ext cx="1079500" cy="387350"/>
          </a:xfrm>
          <a:prstGeom prst="rect">
            <a:avLst/>
          </a:prstGeom>
          <a:solidFill>
            <a:schemeClr val="accent1"/>
          </a:solidFill>
          <a:ln w="12700" algn="ctr">
            <a:noFill/>
            <a:miter lim="800000"/>
            <a:headEnd/>
            <a:tailEnd/>
          </a:ln>
        </p:spPr>
        <p:txBody>
          <a:bodyPr wrap="none" anchor="ctr">
            <a:normAutofit fontScale="77500" lnSpcReduction="20000"/>
          </a:bodyPr>
          <a:lstStyle/>
          <a:p>
            <a:pPr fontAlgn="b">
              <a:spcBef>
                <a:spcPct val="20000"/>
              </a:spcBef>
              <a:buClr>
                <a:srgbClr val="F48B00"/>
              </a:buClr>
              <a:defRPr/>
            </a:pPr>
            <a:r>
              <a:rPr lang="de-DE" altLang="ja-JP" sz="800" dirty="0">
                <a:solidFill>
                  <a:schemeClr val="bg1"/>
                </a:solidFill>
                <a:ea typeface="SimSun" pitchFamily="2" charset="-122"/>
              </a:rPr>
              <a:t>Plant </a:t>
            </a:r>
          </a:p>
          <a:p>
            <a:pPr fontAlgn="b">
              <a:spcBef>
                <a:spcPct val="20000"/>
              </a:spcBef>
              <a:buClr>
                <a:srgbClr val="F48B00"/>
              </a:buClr>
              <a:defRPr/>
            </a:pPr>
            <a:r>
              <a:rPr lang="de-DE" altLang="ja-JP" sz="800" dirty="0" smtClean="0">
                <a:solidFill>
                  <a:schemeClr val="bg1"/>
                </a:solidFill>
                <a:ea typeface="SimSun" pitchFamily="2" charset="-122"/>
              </a:rPr>
              <a:t>(LYON – </a:t>
            </a:r>
            <a:r>
              <a:rPr lang="de-DE" altLang="ja-JP" sz="800" dirty="0" err="1" smtClean="0">
                <a:solidFill>
                  <a:schemeClr val="bg1"/>
                </a:solidFill>
                <a:ea typeface="SimSun" pitchFamily="2" charset="-122"/>
              </a:rPr>
              <a:t>Repair</a:t>
            </a:r>
            <a:r>
              <a:rPr lang="de-DE" altLang="ja-JP" sz="800" dirty="0" smtClean="0">
                <a:solidFill>
                  <a:schemeClr val="bg1"/>
                </a:solidFill>
                <a:ea typeface="SimSun" pitchFamily="2" charset="-122"/>
              </a:rPr>
              <a:t> Center)</a:t>
            </a:r>
            <a:endParaRPr lang="de-DE" altLang="ja-JP" sz="800" dirty="0">
              <a:solidFill>
                <a:schemeClr val="bg1"/>
              </a:solidFill>
              <a:ea typeface="SimSun" pitchFamily="2" charset="-122"/>
            </a:endParaRPr>
          </a:p>
          <a:p>
            <a:pPr fontAlgn="b">
              <a:spcBef>
                <a:spcPct val="20000"/>
              </a:spcBef>
              <a:buClr>
                <a:srgbClr val="F48B00"/>
              </a:buClr>
              <a:defRPr/>
            </a:pPr>
            <a:r>
              <a:rPr lang="de-DE" altLang="ja-JP" sz="800" dirty="0" smtClean="0">
                <a:solidFill>
                  <a:schemeClr val="bg1"/>
                </a:solidFill>
                <a:ea typeface="SimSun" pitchFamily="2" charset="-122"/>
              </a:rPr>
              <a:t>I021</a:t>
            </a:r>
            <a:endParaRPr lang="de-DE" sz="800" dirty="0">
              <a:solidFill>
                <a:schemeClr val="bg1"/>
              </a:solidFill>
              <a:ea typeface="SimSun" pitchFamily="2" charset="-122"/>
            </a:endParaRPr>
          </a:p>
        </p:txBody>
      </p:sp>
      <p:cxnSp>
        <p:nvCxnSpPr>
          <p:cNvPr id="13334" name="AutoShape 22"/>
          <p:cNvCxnSpPr>
            <a:cxnSpLocks noChangeShapeType="1"/>
            <a:stCxn id="13328" idx="2"/>
            <a:endCxn id="4116" idx="0"/>
          </p:cNvCxnSpPr>
          <p:nvPr/>
        </p:nvCxnSpPr>
        <p:spPr bwMode="gray">
          <a:xfrm rot="16200000" flipH="1">
            <a:off x="5069682" y="3918744"/>
            <a:ext cx="180975" cy="158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35" name="AutoShape 23"/>
          <p:cNvCxnSpPr>
            <a:cxnSpLocks noChangeShapeType="1"/>
            <a:stCxn id="13329" idx="2"/>
            <a:endCxn id="4117" idx="0"/>
          </p:cNvCxnSpPr>
          <p:nvPr/>
        </p:nvCxnSpPr>
        <p:spPr bwMode="gray">
          <a:xfrm rot="16200000" flipH="1">
            <a:off x="6492082" y="3918744"/>
            <a:ext cx="180975" cy="158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3533775" y="4672013"/>
            <a:ext cx="1079500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Shipping</a:t>
            </a:r>
            <a:r>
              <a:rPr lang="de-DE" altLang="ja-JP" sz="800" dirty="0">
                <a:solidFill>
                  <a:schemeClr val="bg1"/>
                </a:solidFill>
                <a:ea typeface="SimSun" panose="02010600030101010101" pitchFamily="2" charset="-122"/>
              </a:rPr>
              <a:t> Point</a:t>
            </a: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I111</a:t>
            </a:r>
            <a:endParaRPr lang="de-DE" altLang="fr-FR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sp>
        <p:nvSpPr>
          <p:cNvPr id="13339" name="Rectangle 27"/>
          <p:cNvSpPr>
            <a:spLocks noChangeArrowheads="1"/>
          </p:cNvSpPr>
          <p:nvPr/>
        </p:nvSpPr>
        <p:spPr bwMode="auto">
          <a:xfrm>
            <a:off x="7150100" y="4672013"/>
            <a:ext cx="1079500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Shipping</a:t>
            </a:r>
            <a:r>
              <a:rPr lang="de-DE" altLang="ja-JP" sz="800" dirty="0">
                <a:solidFill>
                  <a:schemeClr val="bg1"/>
                </a:solidFill>
                <a:ea typeface="SimSun" panose="02010600030101010101" pitchFamily="2" charset="-122"/>
              </a:rPr>
              <a:t> Point</a:t>
            </a: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I211</a:t>
            </a:r>
            <a:endParaRPr lang="de-DE" altLang="fr-FR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cxnSp>
        <p:nvCxnSpPr>
          <p:cNvPr id="13340" name="AutoShape 28"/>
          <p:cNvCxnSpPr>
            <a:cxnSpLocks noChangeShapeType="1"/>
            <a:stCxn id="4116" idx="2"/>
            <a:endCxn id="13336" idx="0"/>
          </p:cNvCxnSpPr>
          <p:nvPr/>
        </p:nvCxnSpPr>
        <p:spPr bwMode="gray">
          <a:xfrm rot="5400000">
            <a:off x="4479925" y="3990975"/>
            <a:ext cx="274638" cy="1087438"/>
          </a:xfrm>
          <a:prstGeom prst="bentConnector3">
            <a:avLst>
              <a:gd name="adj1" fmla="val 49713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42" name="AutoShape 30"/>
          <p:cNvCxnSpPr>
            <a:cxnSpLocks noChangeShapeType="1"/>
            <a:stCxn id="4117" idx="2"/>
            <a:endCxn id="13339" idx="0"/>
          </p:cNvCxnSpPr>
          <p:nvPr/>
        </p:nvCxnSpPr>
        <p:spPr bwMode="gray">
          <a:xfrm rot="16200000" flipH="1">
            <a:off x="6999288" y="3981451"/>
            <a:ext cx="274638" cy="1106487"/>
          </a:xfrm>
          <a:prstGeom prst="bentConnector3">
            <a:avLst>
              <a:gd name="adj1" fmla="val 49713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45" name="Rectangle 33"/>
          <p:cNvSpPr>
            <a:spLocks noChangeArrowheads="1"/>
          </p:cNvSpPr>
          <p:nvPr/>
        </p:nvSpPr>
        <p:spPr bwMode="auto">
          <a:xfrm>
            <a:off x="7612063" y="3429000"/>
            <a:ext cx="450850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Distr</a:t>
            </a:r>
            <a:r>
              <a:rPr lang="de-DE" altLang="ja-JP" sz="800" dirty="0">
                <a:solidFill>
                  <a:schemeClr val="bg1"/>
                </a:solidFill>
                <a:ea typeface="SimSun" panose="02010600030101010101" pitchFamily="2" charset="-122"/>
              </a:rPr>
              <a:t>. </a:t>
            </a: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Ch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01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sp>
        <p:nvSpPr>
          <p:cNvPr id="13347" name="Rectangle 35"/>
          <p:cNvSpPr>
            <a:spLocks noChangeArrowheads="1"/>
          </p:cNvSpPr>
          <p:nvPr/>
        </p:nvSpPr>
        <p:spPr bwMode="auto">
          <a:xfrm>
            <a:off x="8642350" y="3429000"/>
            <a:ext cx="450850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Distr</a:t>
            </a:r>
            <a:r>
              <a:rPr lang="de-DE" altLang="ja-JP" sz="800" dirty="0">
                <a:solidFill>
                  <a:schemeClr val="bg1"/>
                </a:solidFill>
                <a:ea typeface="SimSun" panose="02010600030101010101" pitchFamily="2" charset="-122"/>
              </a:rPr>
              <a:t>. </a:t>
            </a: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Ch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02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cxnSp>
        <p:nvCxnSpPr>
          <p:cNvPr id="13351" name="AutoShape 39"/>
          <p:cNvCxnSpPr>
            <a:cxnSpLocks noChangeShapeType="1"/>
            <a:stCxn id="13327" idx="2"/>
            <a:endCxn id="13347" idx="0"/>
          </p:cNvCxnSpPr>
          <p:nvPr/>
        </p:nvCxnSpPr>
        <p:spPr bwMode="gray">
          <a:xfrm rot="16200000" flipH="1">
            <a:off x="8470107" y="3031332"/>
            <a:ext cx="269875" cy="52546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52" name="AutoShape 40"/>
          <p:cNvCxnSpPr>
            <a:cxnSpLocks noChangeShapeType="1"/>
            <a:stCxn id="13327" idx="2"/>
            <a:endCxn id="13345" idx="0"/>
          </p:cNvCxnSpPr>
          <p:nvPr/>
        </p:nvCxnSpPr>
        <p:spPr bwMode="gray">
          <a:xfrm rot="5400000">
            <a:off x="7954964" y="3041651"/>
            <a:ext cx="269875" cy="5048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7620000" y="4002088"/>
            <a:ext cx="222250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Div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D1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sp>
        <p:nvSpPr>
          <p:cNvPr id="13358" name="Rectangle 46"/>
          <p:cNvSpPr>
            <a:spLocks noChangeArrowheads="1"/>
          </p:cNvSpPr>
          <p:nvPr/>
        </p:nvSpPr>
        <p:spPr bwMode="auto">
          <a:xfrm>
            <a:off x="7848600" y="4002088"/>
            <a:ext cx="222250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Div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D2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cxnSp>
        <p:nvCxnSpPr>
          <p:cNvPr id="13359" name="AutoShape 47"/>
          <p:cNvCxnSpPr>
            <a:cxnSpLocks noChangeShapeType="1"/>
            <a:stCxn id="13345" idx="2"/>
            <a:endCxn id="13357" idx="0"/>
          </p:cNvCxnSpPr>
          <p:nvPr/>
        </p:nvCxnSpPr>
        <p:spPr bwMode="gray">
          <a:xfrm rot="5400000">
            <a:off x="7697788" y="3862388"/>
            <a:ext cx="173038" cy="106363"/>
          </a:xfrm>
          <a:prstGeom prst="bentConnector3">
            <a:avLst>
              <a:gd name="adj1" fmla="val 49542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60" name="AutoShape 48"/>
          <p:cNvCxnSpPr>
            <a:cxnSpLocks noChangeShapeType="1"/>
            <a:stCxn id="13358" idx="0"/>
            <a:endCxn id="13345" idx="2"/>
          </p:cNvCxnSpPr>
          <p:nvPr/>
        </p:nvCxnSpPr>
        <p:spPr bwMode="gray">
          <a:xfrm rot="5400000" flipH="1">
            <a:off x="7812088" y="3854451"/>
            <a:ext cx="173038" cy="122237"/>
          </a:xfrm>
          <a:prstGeom prst="bentConnector3">
            <a:avLst>
              <a:gd name="adj1" fmla="val 49542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65" name="Rectangle 53"/>
          <p:cNvSpPr>
            <a:spLocks noChangeArrowheads="1"/>
          </p:cNvSpPr>
          <p:nvPr/>
        </p:nvSpPr>
        <p:spPr bwMode="auto">
          <a:xfrm>
            <a:off x="8620125" y="4002088"/>
            <a:ext cx="222250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Div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D1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sp>
        <p:nvSpPr>
          <p:cNvPr id="13366" name="Rectangle 54"/>
          <p:cNvSpPr>
            <a:spLocks noChangeArrowheads="1"/>
          </p:cNvSpPr>
          <p:nvPr/>
        </p:nvSpPr>
        <p:spPr bwMode="auto">
          <a:xfrm>
            <a:off x="8877300" y="4002088"/>
            <a:ext cx="222250" cy="4000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ea typeface="SimSun" panose="02010600030101010101" pitchFamily="2" charset="-122"/>
              </a:rPr>
              <a:t>Div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  <a:p>
            <a:pPr eaLnBrk="1" fontAlgn="b" hangingPunct="1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ea typeface="SimSun" panose="02010600030101010101" pitchFamily="2" charset="-122"/>
              </a:rPr>
              <a:t>D2</a:t>
            </a:r>
            <a:endParaRPr lang="de-DE" altLang="ja-JP" sz="800" dirty="0">
              <a:solidFill>
                <a:schemeClr val="bg1"/>
              </a:solidFill>
              <a:ea typeface="SimSun" panose="02010600030101010101" pitchFamily="2" charset="-122"/>
            </a:endParaRPr>
          </a:p>
        </p:txBody>
      </p:sp>
      <p:cxnSp>
        <p:nvCxnSpPr>
          <p:cNvPr id="13367" name="AutoShape 55"/>
          <p:cNvCxnSpPr>
            <a:cxnSpLocks noChangeShapeType="1"/>
            <a:stCxn id="13347" idx="2"/>
            <a:endCxn id="13365" idx="0"/>
          </p:cNvCxnSpPr>
          <p:nvPr/>
        </p:nvCxnSpPr>
        <p:spPr bwMode="gray">
          <a:xfrm rot="5400000">
            <a:off x="8712994" y="3847307"/>
            <a:ext cx="173038" cy="136525"/>
          </a:xfrm>
          <a:prstGeom prst="bentConnector3">
            <a:avLst>
              <a:gd name="adj1" fmla="val 49542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68" name="AutoShape 56"/>
          <p:cNvCxnSpPr>
            <a:cxnSpLocks noChangeShapeType="1"/>
            <a:stCxn id="13366" idx="0"/>
            <a:endCxn id="13347" idx="2"/>
          </p:cNvCxnSpPr>
          <p:nvPr/>
        </p:nvCxnSpPr>
        <p:spPr bwMode="gray">
          <a:xfrm rot="5400000" flipH="1">
            <a:off x="8841581" y="3855244"/>
            <a:ext cx="173038" cy="120650"/>
          </a:xfrm>
          <a:prstGeom prst="bentConnector3">
            <a:avLst>
              <a:gd name="adj1" fmla="val 49542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86" name="Rectangle 74"/>
          <p:cNvSpPr>
            <a:spLocks noChangeArrowheads="1"/>
          </p:cNvSpPr>
          <p:nvPr/>
        </p:nvSpPr>
        <p:spPr bwMode="auto">
          <a:xfrm>
            <a:off x="5056188" y="5511801"/>
            <a:ext cx="488950" cy="4857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SLoc</a:t>
            </a:r>
            <a:r>
              <a:rPr lang="de-DE" altLang="ja-JP" sz="80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br>
              <a:rPr lang="de-DE" altLang="ja-JP" sz="80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de-DE" altLang="ja-JP" sz="800" dirty="0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(Ass.)</a:t>
            </a:r>
            <a:endParaRPr lang="de-DE" altLang="ja-JP" sz="800" dirty="0">
              <a:solidFill>
                <a:schemeClr val="bg1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fontAlgn="b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0112</a:t>
            </a:r>
            <a:endParaRPr lang="de-DE" altLang="fr-FR" sz="800" dirty="0">
              <a:solidFill>
                <a:schemeClr val="bg1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3390" name="AutoShape 78"/>
          <p:cNvCxnSpPr>
            <a:cxnSpLocks noChangeShapeType="1"/>
            <a:endCxn id="13386" idx="0"/>
          </p:cNvCxnSpPr>
          <p:nvPr/>
        </p:nvCxnSpPr>
        <p:spPr bwMode="gray">
          <a:xfrm flipH="1">
            <a:off x="5300663" y="4397377"/>
            <a:ext cx="9525" cy="111442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95" name="Rectangle 83"/>
          <p:cNvSpPr>
            <a:spLocks noChangeArrowheads="1"/>
          </p:cNvSpPr>
          <p:nvPr/>
        </p:nvSpPr>
        <p:spPr bwMode="auto">
          <a:xfrm>
            <a:off x="7448550" y="5500689"/>
            <a:ext cx="488950" cy="4857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SLoc</a:t>
            </a:r>
            <a:r>
              <a:rPr lang="de-DE" altLang="ja-JP" sz="80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br>
              <a:rPr lang="de-DE" altLang="ja-JP" sz="80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de-DE" altLang="ja-JP" sz="800" dirty="0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0211</a:t>
            </a:r>
            <a:endParaRPr lang="de-DE" altLang="fr-FR" sz="800" dirty="0">
              <a:solidFill>
                <a:schemeClr val="bg1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3396" name="AutoShape 84"/>
          <p:cNvCxnSpPr>
            <a:cxnSpLocks noChangeShapeType="1"/>
            <a:stCxn id="13339" idx="2"/>
            <a:endCxn id="13395" idx="0"/>
          </p:cNvCxnSpPr>
          <p:nvPr/>
        </p:nvCxnSpPr>
        <p:spPr bwMode="gray">
          <a:xfrm rot="16200000" flipH="1">
            <a:off x="7477126" y="5284789"/>
            <a:ext cx="428625" cy="317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400" name="AutoShape 89"/>
          <p:cNvCxnSpPr>
            <a:cxnSpLocks noChangeShapeType="1"/>
            <a:stCxn id="13327" idx="0"/>
            <a:endCxn id="13321" idx="2"/>
          </p:cNvCxnSpPr>
          <p:nvPr/>
        </p:nvCxnSpPr>
        <p:spPr bwMode="gray">
          <a:xfrm rot="5400000" flipH="1">
            <a:off x="7358857" y="1775619"/>
            <a:ext cx="187325" cy="177958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401" name="Rectangle 90"/>
          <p:cNvSpPr>
            <a:spLocks noChangeArrowheads="1"/>
          </p:cNvSpPr>
          <p:nvPr/>
        </p:nvSpPr>
        <p:spPr bwMode="auto">
          <a:xfrm>
            <a:off x="3414714" y="5500688"/>
            <a:ext cx="488950" cy="4857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Sloc</a:t>
            </a:r>
            <a:endParaRPr lang="de-DE" altLang="ja-JP" sz="800" dirty="0" smtClean="0">
              <a:solidFill>
                <a:schemeClr val="bg1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fontAlgn="b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</a:t>
            </a:r>
            <a:r>
              <a:rPr lang="de-DE" altLang="ja-JP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Cen</a:t>
            </a:r>
            <a:r>
              <a:rPr lang="de-DE" altLang="ja-JP" sz="800" dirty="0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.) </a:t>
            </a:r>
            <a:r>
              <a:rPr lang="de-DE" altLang="ja-JP" sz="80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/>
            </a:r>
            <a:br>
              <a:rPr lang="de-DE" altLang="ja-JP" sz="80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de-DE" altLang="ja-JP" sz="800" dirty="0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0111</a:t>
            </a:r>
            <a:endParaRPr lang="de-DE" altLang="fr-FR" sz="800" dirty="0">
              <a:solidFill>
                <a:schemeClr val="bg1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3414" name="AutoShape 103"/>
          <p:cNvCxnSpPr>
            <a:cxnSpLocks noChangeShapeType="1"/>
          </p:cNvCxnSpPr>
          <p:nvPr/>
        </p:nvCxnSpPr>
        <p:spPr bwMode="gray">
          <a:xfrm rot="5400000">
            <a:off x="3386365" y="5281614"/>
            <a:ext cx="43815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AutoShape 78"/>
          <p:cNvCxnSpPr>
            <a:cxnSpLocks noChangeShapeType="1"/>
          </p:cNvCxnSpPr>
          <p:nvPr/>
        </p:nvCxnSpPr>
        <p:spPr bwMode="gray">
          <a:xfrm flipH="1">
            <a:off x="6202476" y="4397829"/>
            <a:ext cx="13267" cy="1126701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" name="Rectangle 74"/>
          <p:cNvSpPr>
            <a:spLocks noChangeArrowheads="1"/>
          </p:cNvSpPr>
          <p:nvPr/>
        </p:nvSpPr>
        <p:spPr bwMode="auto">
          <a:xfrm>
            <a:off x="5937250" y="5507492"/>
            <a:ext cx="488950" cy="4857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err="1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SLoc</a:t>
            </a:r>
            <a:r>
              <a:rPr lang="de-DE" altLang="ja-JP" sz="80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br>
              <a:rPr lang="de-DE" altLang="ja-JP" sz="80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</a:br>
            <a:r>
              <a:rPr lang="de-DE" altLang="ja-JP" sz="800" dirty="0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(Rep)</a:t>
            </a:r>
            <a:endParaRPr lang="de-DE" altLang="ja-JP" sz="800" dirty="0">
              <a:solidFill>
                <a:schemeClr val="bg1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fontAlgn="b">
              <a:spcBef>
                <a:spcPct val="20000"/>
              </a:spcBef>
              <a:buClr>
                <a:srgbClr val="F48B00"/>
              </a:buClr>
            </a:pPr>
            <a:r>
              <a:rPr lang="de-DE" altLang="ja-JP" sz="800" dirty="0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0212</a:t>
            </a:r>
            <a:endParaRPr lang="de-DE" altLang="fr-FR" sz="800" dirty="0">
              <a:solidFill>
                <a:schemeClr val="bg1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018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1477025946"/>
              </p:ext>
            </p:extLst>
          </p:nvPr>
        </p:nvGraphicFramePr>
        <p:xfrm>
          <a:off x="655609" y="284672"/>
          <a:ext cx="10834776" cy="6245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89139" y="28467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fr-FR" b="1" u="sng" dirty="0">
                <a:solidFill>
                  <a:srgbClr val="00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Organisation des ventes MIOM : Domaines commerciaux</a:t>
            </a:r>
            <a:r>
              <a:rPr lang="fr-FR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sz="1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782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4150051689"/>
              </p:ext>
            </p:extLst>
          </p:nvPr>
        </p:nvGraphicFramePr>
        <p:xfrm>
          <a:off x="948905" y="405442"/>
          <a:ext cx="10800271" cy="6150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434197" y="535164"/>
            <a:ext cx="6096000" cy="14157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fr-FR" b="1" u="sng" dirty="0" smtClean="0">
                <a:solidFill>
                  <a:srgbClr val="00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ORGANISATIONS COMMERCIALES </a:t>
            </a:r>
          </a:p>
          <a:p>
            <a:pPr>
              <a:spcAft>
                <a:spcPts val="0"/>
              </a:spcAft>
            </a:pPr>
            <a:r>
              <a:rPr lang="fr-FR" b="1" u="sng" dirty="0" smtClean="0">
                <a:solidFill>
                  <a:srgbClr val="00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CANAUX DE DISTRIBUTION</a:t>
            </a:r>
          </a:p>
          <a:p>
            <a:pPr>
              <a:spcAft>
                <a:spcPts val="0"/>
              </a:spcAft>
            </a:pPr>
            <a:r>
              <a:rPr lang="fr-FR" b="1" u="sng" dirty="0" smtClean="0">
                <a:solidFill>
                  <a:srgbClr val="00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DIVISIONS</a:t>
            </a:r>
          </a:p>
          <a:p>
            <a:pPr>
              <a:spcAft>
                <a:spcPts val="0"/>
              </a:spcAft>
            </a:pPr>
            <a:r>
              <a:rPr lang="fr-FR" b="1" u="sng" dirty="0" smtClean="0">
                <a:solidFill>
                  <a:srgbClr val="00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MAGASINS</a:t>
            </a:r>
          </a:p>
          <a:p>
            <a:pPr>
              <a:spcAft>
                <a:spcPts val="0"/>
              </a:spcAft>
            </a:pPr>
            <a:endParaRPr lang="fr-FR" sz="14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389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2139501895"/>
              </p:ext>
            </p:extLst>
          </p:nvPr>
        </p:nvGraphicFramePr>
        <p:xfrm>
          <a:off x="948905" y="405442"/>
          <a:ext cx="10800271" cy="6150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399690" y="40544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fr-FR" b="1" u="sng" dirty="0" smtClean="0">
                <a:solidFill>
                  <a:srgbClr val="00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DIVISIONS</a:t>
            </a:r>
            <a:endParaRPr lang="fr-FR" b="1" u="sng" dirty="0">
              <a:solidFill>
                <a:srgbClr val="00008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fr-FR" b="1" u="sng" dirty="0" smtClean="0">
                <a:solidFill>
                  <a:srgbClr val="00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POINTS D’EXPEDITION</a:t>
            </a:r>
            <a:endParaRPr lang="fr-FR" b="1" u="sng" dirty="0">
              <a:solidFill>
                <a:srgbClr val="00008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0614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À bandes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 de couleurs]]</Template>
  <TotalTime>32</TotalTime>
  <Words>114</Words>
  <Application>Microsoft Office PowerPoint</Application>
  <PresentationFormat>Grand écran</PresentationFormat>
  <Paragraphs>79</Paragraphs>
  <Slides>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SimSun</vt:lpstr>
      <vt:lpstr>Arial</vt:lpstr>
      <vt:lpstr>Calibri</vt:lpstr>
      <vt:lpstr>Corbel</vt:lpstr>
      <vt:lpstr>Times New Roman</vt:lpstr>
      <vt:lpstr>Wingdings</vt:lpstr>
      <vt:lpstr>À bandes</vt:lpstr>
      <vt:lpstr>MIOM Enterprise Structure  </vt:lpstr>
      <vt:lpstr>Présentation PowerPoint</vt:lpstr>
      <vt:lpstr>Présentation PowerPoint</vt:lpstr>
      <vt:lpstr>Présentation PowerPoint</vt:lpstr>
    </vt:vector>
  </TitlesOfParts>
  <Company>Aptargroup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Quesnot, Mickael</dc:creator>
  <cp:lastModifiedBy>Quesnot, Mickael</cp:lastModifiedBy>
  <cp:revision>6</cp:revision>
  <cp:lastPrinted>2016-03-15T12:03:56Z</cp:lastPrinted>
  <dcterms:created xsi:type="dcterms:W3CDTF">2016-03-15T11:49:23Z</dcterms:created>
  <dcterms:modified xsi:type="dcterms:W3CDTF">2016-03-15T15:21:09Z</dcterms:modified>
</cp:coreProperties>
</file>