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86" r:id="rId3"/>
    <p:sldId id="287" r:id="rId4"/>
    <p:sldId id="289" r:id="rId5"/>
    <p:sldId id="290" r:id="rId6"/>
    <p:sldId id="288" r:id="rId7"/>
  </p:sldIdLst>
  <p:sldSz cx="9144000" cy="6858000" type="screen4x3"/>
  <p:notesSz cx="6813550" cy="99456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0000"/>
    <a:srgbClr val="C0C0C0"/>
    <a:srgbClr val="9933FF"/>
    <a:srgbClr val="FFCC00"/>
    <a:srgbClr val="B2B2B2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30" autoAdjust="0"/>
    <p:restoredTop sz="98647" autoAdjust="0"/>
  </p:normalViewPr>
  <p:slideViewPr>
    <p:cSldViewPr snapToObjects="1">
      <p:cViewPr varScale="1">
        <p:scale>
          <a:sx n="72" d="100"/>
          <a:sy n="72" d="100"/>
        </p:scale>
        <p:origin x="1356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E7CD7009-8818-4BCB-B478-6C27FA5F815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11643B6A-D0A1-43A0-9AF1-8181F285BF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8EFDFE36-052D-4633-8D1F-AF84C32A90A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6D83E074-8284-47E9-8482-40BE9DE576A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59B8E2B-3569-4F94-AEDD-4B97D10682C8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41EF96E-FB20-4159-ACB2-EFC7838BD1F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06F79ED0-4D5E-41F9-BADB-E8AB98B26C2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5E490516-FFED-4F68-93C8-831E111AD2B7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2F14451B-4ABC-4020-8860-41C36661F2E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4400"/>
            <a:ext cx="5451475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D374C1F8-141D-46E7-9F0A-F5D4E2EB57F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BB506340-2870-4B71-895F-EB172E9119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B8FE05-D2FE-442C-8F29-C89A2963978E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2" name="Rectangle 16">
            <a:extLst>
              <a:ext uri="{FF2B5EF4-FFF2-40B4-BE49-F238E27FC236}">
                <a16:creationId xmlns:a16="http://schemas.microsoft.com/office/drawing/2014/main" id="{98181C85-1C93-4656-84F2-89089A43C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42100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r"/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A3A1E2C5-B574-402F-9703-F2F7071C31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03288" y="1125538"/>
            <a:ext cx="7772400" cy="3382962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>
            <a:lvl1pPr>
              <a:defRPr sz="7100">
                <a:solidFill>
                  <a:srgbClr val="CC0000"/>
                </a:solidFill>
              </a:defRPr>
            </a:lvl1pPr>
          </a:lstStyle>
          <a:p>
            <a:pPr lvl="0"/>
            <a:r>
              <a:rPr lang="fr-FR" altLang="en-US" noProof="0"/>
              <a:t>Cliquez pour modifier le style du titre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774F892-EE66-41FE-A19F-4E05F652598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339975" y="4797425"/>
            <a:ext cx="6400800" cy="1463675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fr-FR" altLang="en-US" noProof="0"/>
              <a:t>Cliquez pour modifier le style des sous-titres du masque</a:t>
            </a:r>
          </a:p>
        </p:txBody>
      </p:sp>
      <p:sp>
        <p:nvSpPr>
          <p:cNvPr id="4111" name="Rectangle 15">
            <a:extLst>
              <a:ext uri="{FF2B5EF4-FFF2-40B4-BE49-F238E27FC236}">
                <a16:creationId xmlns:a16="http://schemas.microsoft.com/office/drawing/2014/main" id="{EE57655B-B488-4F90-80A1-881888173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6988"/>
            <a:ext cx="9144000" cy="503238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 anchor="ctr"/>
          <a:lstStyle>
            <a:lvl1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1pPr>
            <a:lvl2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2pPr>
            <a:lvl3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3pPr>
            <a:lvl4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4pPr>
            <a:lvl5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5pPr>
            <a:lvl6pPr marL="4572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6pPr>
            <a:lvl7pPr marL="9144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7pPr>
            <a:lvl8pPr marL="13716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8pPr>
            <a:lvl9pPr marL="18288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113" name="Line 17">
            <a:extLst>
              <a:ext uri="{FF2B5EF4-FFF2-40B4-BE49-F238E27FC236}">
                <a16:creationId xmlns:a16="http://schemas.microsoft.com/office/drawing/2014/main" id="{11205335-F61F-4D8C-A39F-902EAF8E6733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549275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4117" name="Picture 21">
            <a:extLst>
              <a:ext uri="{FF2B5EF4-FFF2-40B4-BE49-F238E27FC236}">
                <a16:creationId xmlns:a16="http://schemas.microsoft.com/office/drawing/2014/main" id="{7E359254-8F9B-4FAB-A627-94FDD7FC8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92825"/>
            <a:ext cx="54451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CFA5F-D7AF-488D-A708-A7AD5F73B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976236-ABD7-43E3-8889-854ABBD9A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7862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16E96E-FDCE-4E0D-B6A0-1FE94770E5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858000" y="-26988"/>
            <a:ext cx="2286000" cy="64801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3E143-AF62-41CF-A516-113F493AAE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-26988"/>
            <a:ext cx="6705600" cy="64801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9742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5DBF0-EE66-41DB-AFAE-278224773D2D}"/>
              </a:ext>
            </a:extLst>
          </p:cNvPr>
          <p:cNvSpPr>
            <a:spLocks noGrp="1"/>
          </p:cNvSpPr>
          <p:nvPr>
            <p:ph type="title" sz="quarter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26857-D429-4945-BC5E-AA307E857BE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9EB3AD-C2F8-467A-B4F4-4DA5C73FC6EF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20F35B-C4F8-4AC9-BE22-1A94F35C5F2C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33FE7A-1351-4385-9A91-1BA9AB81CA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1533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4161D-7F4C-4FE1-9A17-61ECD840C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05408-CEEE-4A8E-9BE9-2A77AE6929FE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517499-71FC-4D00-8FDE-4117D04DFB5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0F990F-6609-4976-A87C-A386753B41AF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582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E019B-854C-461F-9BC6-53A8A3AAD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0C2D4B-E47A-43EF-AE6E-5F200F4F5AAB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D4B3CB-FD82-4167-9349-F116DF10B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9830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93F5A-BC73-4388-910B-FDB436487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83D8D9-09C1-4BC0-966F-27E8BC532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003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D234F-C642-4F37-B91C-EA54AE931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9B5C68-24C1-4A43-8D0A-11913E760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9158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C03C4-8727-4E1B-8CA0-9BAB9B9AB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0F938-CBFF-45EF-968C-5C11E7F0B4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091BC-F4A8-4322-97E5-3ED6469CBF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9918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A1B13-E818-45A5-92AF-FCC25E82B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5E4D8A-802D-454A-9B2A-4AE4F8997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B2A97E-B35B-4BB8-B480-30662A1097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FE5D22-2F40-433D-80CB-2A80B56758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09838E-5867-47B9-9082-6C18ECD23C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8751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9AE82-4480-4F9D-90D8-5B6CBC4FA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9156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78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A4EAA-D790-4398-873F-0E116BC7B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89D2C2-2BF4-495F-B9A8-55023E6F92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77CF60-085B-4D6D-B940-964C50B3E6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0831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129CE-F70F-4BA5-962B-9355C3916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F0DDC3-FCD6-4A20-B29B-8DFFC02044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947030-6A4E-4B5B-8606-DC962CB52F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509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731C0B5-E83B-4CC6-851B-C405E4A4FE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-26988"/>
            <a:ext cx="9144000" cy="647701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32AB2B6-D2E1-4144-94A6-038AC9BB30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836613"/>
            <a:ext cx="914400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DD2E932D-A60F-4C2D-9461-B75D185D4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69088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 anchor="ctr"/>
          <a:lstStyle/>
          <a:p>
            <a:pPr algn="r"/>
            <a:endParaRPr lang="en-US" altLang="en-US" sz="1100">
              <a:solidFill>
                <a:schemeClr val="bg1"/>
              </a:solidFill>
            </a:endParaRPr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C7BE371F-B23B-4D92-AE85-663A7524D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6597650"/>
            <a:ext cx="477837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/>
          <a:lstStyle/>
          <a:p>
            <a:pPr algn="r"/>
            <a:fld id="{9B02B9F8-F1AF-4DF6-B9F7-EA1A387A0C48}" type="slidenum">
              <a:rPr lang="fr-FR" altLang="en-US" sz="1400">
                <a:solidFill>
                  <a:schemeClr val="bg1"/>
                </a:solidFill>
              </a:rPr>
              <a:pPr algn="r"/>
              <a:t>‹#›</a:t>
            </a:fld>
            <a:endParaRPr lang="fr-FR" altLang="en-US" sz="1400">
              <a:solidFill>
                <a:schemeClr val="bg1"/>
              </a:solidFill>
            </a:endParaRPr>
          </a:p>
        </p:txBody>
      </p:sp>
      <p:sp>
        <p:nvSpPr>
          <p:cNvPr id="1036" name="Line 12">
            <a:extLst>
              <a:ext uri="{FF2B5EF4-FFF2-40B4-BE49-F238E27FC236}">
                <a16:creationId xmlns:a16="http://schemas.microsoft.com/office/drawing/2014/main" id="{6C975642-C933-47DB-B686-D1B65629F0EA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7" name="Line 13">
            <a:extLst>
              <a:ext uri="{FF2B5EF4-FFF2-40B4-BE49-F238E27FC236}">
                <a16:creationId xmlns:a16="http://schemas.microsoft.com/office/drawing/2014/main" id="{F307D55F-6A28-40C3-B05C-9CC39B96FE5D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8" name="Line 14">
            <a:extLst>
              <a:ext uri="{FF2B5EF4-FFF2-40B4-BE49-F238E27FC236}">
                <a16:creationId xmlns:a16="http://schemas.microsoft.com/office/drawing/2014/main" id="{BDABCB66-8A49-40F7-9A79-86EA4CF2F70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1039" name="Picture 15">
            <a:extLst>
              <a:ext uri="{FF2B5EF4-FFF2-40B4-BE49-F238E27FC236}">
                <a16:creationId xmlns:a16="http://schemas.microsoft.com/office/drawing/2014/main" id="{D3DF6E1E-6DF4-4D9A-B3F0-4065B7434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21388"/>
            <a:ext cx="54451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2pPr>
      <a:lvl3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3pPr>
      <a:lvl4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4pPr>
      <a:lvl5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969696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9A1CCB00-3E5F-448E-95B7-2DD3EAD91AE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altLang="en-US" sz="5900" dirty="0" err="1"/>
              <a:t>kpc</a:t>
            </a:r>
            <a:r>
              <a:rPr lang="fr-FR" altLang="en-US" sz="5900" dirty="0"/>
              <a:t> </a:t>
            </a:r>
            <a:r>
              <a:rPr lang="fr-FR" altLang="en-US" sz="5900" dirty="0" err="1"/>
              <a:t>TerraNova</a:t>
            </a:r>
            <a:r>
              <a:rPr lang="fr-FR" altLang="en-US" sz="5900" dirty="0"/>
              <a:t> SAS</a:t>
            </a:r>
            <a:br>
              <a:rPr lang="fr-FR" altLang="en-US" sz="5900" dirty="0"/>
            </a:br>
            <a:br>
              <a:rPr lang="fr-FR" altLang="en-US" sz="5900" dirty="0"/>
            </a:br>
            <a:r>
              <a:rPr lang="fr-FR" altLang="en-US" sz="2000" dirty="0"/>
              <a:t>Gestion des temps </a:t>
            </a:r>
            <a:br>
              <a:rPr lang="fr-FR" altLang="en-US" sz="2000" dirty="0"/>
            </a:br>
            <a:r>
              <a:rPr lang="fr-FR" altLang="en-US" sz="2000" dirty="0"/>
              <a:t>Type activité -Matricule</a:t>
            </a:r>
            <a:r>
              <a:rPr lang="fr-FR" altLang="en-US" sz="5900" dirty="0"/>
              <a:t> </a:t>
            </a:r>
            <a:br>
              <a:rPr lang="fr-FR" altLang="en-US" sz="5900" dirty="0"/>
            </a:br>
            <a:r>
              <a:rPr lang="fr-FR" altLang="en-US" sz="2000" dirty="0"/>
              <a:t>Reprise des matricules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Rectangle 2">
            <a:extLst>
              <a:ext uri="{FF2B5EF4-FFF2-40B4-BE49-F238E27FC236}">
                <a16:creationId xmlns:a16="http://schemas.microsoft.com/office/drawing/2014/main" id="{87B50F60-1EDA-4FD0-BBB2-CDB90C6655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100"/>
              <a:t>Type activité : </a:t>
            </a:r>
            <a:r>
              <a:rPr lang="fr-FR" altLang="en-US" sz="1800"/>
              <a:t>Nature secondaire d’imput a creer  943210 ….. Voir fichier  matricule</a:t>
            </a:r>
          </a:p>
        </p:txBody>
      </p:sp>
      <p:pic>
        <p:nvPicPr>
          <p:cNvPr id="567299" name="Picture 3">
            <a:extLst>
              <a:ext uri="{FF2B5EF4-FFF2-40B4-BE49-F238E27FC236}">
                <a16:creationId xmlns:a16="http://schemas.microsoft.com/office/drawing/2014/main" id="{E36C9631-420B-4685-AD68-CC64DC4F5B78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1125538"/>
            <a:ext cx="7019925" cy="5040312"/>
          </a:xfrm>
        </p:spPr>
      </p:pic>
      <p:sp>
        <p:nvSpPr>
          <p:cNvPr id="567300" name="Rectangle 4">
            <a:extLst>
              <a:ext uri="{FF2B5EF4-FFF2-40B4-BE49-F238E27FC236}">
                <a16:creationId xmlns:a16="http://schemas.microsoft.com/office/drawing/2014/main" id="{F6E2ED19-605B-4794-9A2A-A05494AA4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758825"/>
            <a:ext cx="7194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en-US">
                <a:solidFill>
                  <a:schemeClr val="bg1"/>
                </a:solidFill>
              </a:rPr>
              <a:t>Nature secondaire d’imput a creer  943210 ….. Voir fichier  matricule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34" name="Rectangle 14">
            <a:extLst>
              <a:ext uri="{FF2B5EF4-FFF2-40B4-BE49-F238E27FC236}">
                <a16:creationId xmlns:a16="http://schemas.microsoft.com/office/drawing/2014/main" id="{AE5BC9AC-3F22-49F7-85E9-EC26C2EE35A0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fr-FR" altLang="en-US"/>
              <a:t>Matricule </a:t>
            </a:r>
          </a:p>
        </p:txBody>
      </p:sp>
      <p:pic>
        <p:nvPicPr>
          <p:cNvPr id="568324" name="Picture 4">
            <a:extLst>
              <a:ext uri="{FF2B5EF4-FFF2-40B4-BE49-F238E27FC236}">
                <a16:creationId xmlns:a16="http://schemas.microsoft.com/office/drawing/2014/main" id="{974F8BF1-A9A6-42EB-B03D-F7185EE12130}"/>
              </a:ext>
            </a:extLst>
          </p:cNvPr>
          <p:cNvPicPr>
            <a:picLocks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00175"/>
            <a:ext cx="4495800" cy="1603375"/>
          </a:xfrm>
          <a:noFill/>
          <a:ln/>
        </p:spPr>
      </p:pic>
      <p:pic>
        <p:nvPicPr>
          <p:cNvPr id="568327" name="Picture 7">
            <a:extLst>
              <a:ext uri="{FF2B5EF4-FFF2-40B4-BE49-F238E27FC236}">
                <a16:creationId xmlns:a16="http://schemas.microsoft.com/office/drawing/2014/main" id="{C0D3F8B4-30AE-403F-86AC-C2B1D7F330A0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95888" y="836613"/>
            <a:ext cx="3400425" cy="2732087"/>
          </a:xfrm>
          <a:noFill/>
          <a:ln/>
        </p:spPr>
      </p:pic>
      <p:pic>
        <p:nvPicPr>
          <p:cNvPr id="568330" name="Picture 10">
            <a:extLst>
              <a:ext uri="{FF2B5EF4-FFF2-40B4-BE49-F238E27FC236}">
                <a16:creationId xmlns:a16="http://schemas.microsoft.com/office/drawing/2014/main" id="{A9913DCE-18BF-4A59-9062-CEF5429C4DCB}"/>
              </a:ext>
            </a:extLst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3721100"/>
            <a:ext cx="2817813" cy="2732088"/>
          </a:xfrm>
          <a:noFill/>
          <a:ln/>
        </p:spPr>
      </p:pic>
      <p:pic>
        <p:nvPicPr>
          <p:cNvPr id="568337" name="Picture 17">
            <a:extLst>
              <a:ext uri="{FF2B5EF4-FFF2-40B4-BE49-F238E27FC236}">
                <a16:creationId xmlns:a16="http://schemas.microsoft.com/office/drawing/2014/main" id="{576A39AA-0289-4CD3-80B9-70DF53D4A489}"/>
              </a:ext>
            </a:extLst>
          </p:cNvPr>
          <p:cNvPicPr>
            <a:picLocks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00513" y="3721100"/>
            <a:ext cx="4495800" cy="273208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6" name="Rectangle 2">
            <a:extLst>
              <a:ext uri="{FF2B5EF4-FFF2-40B4-BE49-F238E27FC236}">
                <a16:creationId xmlns:a16="http://schemas.microsoft.com/office/drawing/2014/main" id="{354557CC-0C86-43A0-95E3-064ABD796B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100"/>
              <a:t>Validation par le Track </a:t>
            </a:r>
            <a:br>
              <a:rPr lang="fr-FR" altLang="en-US" sz="3100"/>
            </a:br>
            <a:endParaRPr lang="fr-FR" altLang="en-US" sz="3100"/>
          </a:p>
        </p:txBody>
      </p:sp>
      <p:sp>
        <p:nvSpPr>
          <p:cNvPr id="574467" name="Rectangle 3">
            <a:extLst>
              <a:ext uri="{FF2B5EF4-FFF2-40B4-BE49-F238E27FC236}">
                <a16:creationId xmlns:a16="http://schemas.microsoft.com/office/drawing/2014/main" id="{8FAD1365-F106-47F5-B952-008EA38B4BD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altLang="en-US" sz="2800"/>
              <a:t>CAPP</a:t>
            </a:r>
          </a:p>
          <a:p>
            <a:endParaRPr lang="fr-FR" altLang="en-US" sz="2800"/>
          </a:p>
          <a:p>
            <a:endParaRPr lang="fr-FR" altLang="en-US" sz="2800"/>
          </a:p>
        </p:txBody>
      </p:sp>
      <p:pic>
        <p:nvPicPr>
          <p:cNvPr id="574468" name="Picture 4">
            <a:extLst>
              <a:ext uri="{FF2B5EF4-FFF2-40B4-BE49-F238E27FC236}">
                <a16:creationId xmlns:a16="http://schemas.microsoft.com/office/drawing/2014/main" id="{922BFF12-D148-4B7C-A480-42EF550B5F00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4437063"/>
            <a:ext cx="4495800" cy="1236662"/>
          </a:xfrm>
          <a:noFill/>
          <a:ln/>
        </p:spPr>
      </p:pic>
      <p:pic>
        <p:nvPicPr>
          <p:cNvPr id="574470" name="Picture 6">
            <a:extLst>
              <a:ext uri="{FF2B5EF4-FFF2-40B4-BE49-F238E27FC236}">
                <a16:creationId xmlns:a16="http://schemas.microsoft.com/office/drawing/2014/main" id="{19DB8F0C-ED99-4164-9F7E-687FB0B6E00E}"/>
              </a:ext>
            </a:extLst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454150"/>
            <a:ext cx="4027487" cy="2622550"/>
          </a:xfrm>
          <a:noFill/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8" name="Rectangle 2">
            <a:extLst>
              <a:ext uri="{FF2B5EF4-FFF2-40B4-BE49-F238E27FC236}">
                <a16:creationId xmlns:a16="http://schemas.microsoft.com/office/drawing/2014/main" id="{9B57AD5E-7377-4AAE-BAEF-D562B9C5A2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Batch </a:t>
            </a:r>
          </a:p>
        </p:txBody>
      </p:sp>
      <p:sp>
        <p:nvSpPr>
          <p:cNvPr id="577539" name="Rectangle 3">
            <a:extLst>
              <a:ext uri="{FF2B5EF4-FFF2-40B4-BE49-F238E27FC236}">
                <a16:creationId xmlns:a16="http://schemas.microsoft.com/office/drawing/2014/main" id="{5D2D3D43-58DB-4EC7-B618-968B5FC62CF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altLang="en-US" sz="1800"/>
              <a:t>CAT7 </a:t>
            </a:r>
          </a:p>
          <a:p>
            <a:r>
              <a:rPr lang="fr-FR" altLang="en-US" sz="1800"/>
              <a:t> </a:t>
            </a:r>
          </a:p>
        </p:txBody>
      </p:sp>
      <p:pic>
        <p:nvPicPr>
          <p:cNvPr id="577540" name="Picture 4">
            <a:extLst>
              <a:ext uri="{FF2B5EF4-FFF2-40B4-BE49-F238E27FC236}">
                <a16:creationId xmlns:a16="http://schemas.microsoft.com/office/drawing/2014/main" id="{008A0A3E-B95C-4788-A19B-2F1449C44812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1557338"/>
            <a:ext cx="5545137" cy="4171950"/>
          </a:xfrm>
          <a:noFill/>
          <a:ln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42" name="Rectangle 2">
            <a:extLst>
              <a:ext uri="{FF2B5EF4-FFF2-40B4-BE49-F238E27FC236}">
                <a16:creationId xmlns:a16="http://schemas.microsoft.com/office/drawing/2014/main" id="{8DDD51AF-11B3-4F85-9E85-2CC5F52E3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Greg ???</a:t>
            </a:r>
          </a:p>
        </p:txBody>
      </p:sp>
      <p:sp>
        <p:nvSpPr>
          <p:cNvPr id="573443" name="Rectangle 3">
            <a:extLst>
              <a:ext uri="{FF2B5EF4-FFF2-40B4-BE49-F238E27FC236}">
                <a16:creationId xmlns:a16="http://schemas.microsoft.com/office/drawing/2014/main" id="{E4CCFFEE-42E6-4911-914C-CC4A44936A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en-US" sz="2000"/>
              <a:t>Dans le shema Terranov</a:t>
            </a:r>
          </a:p>
          <a:p>
            <a:r>
              <a:rPr lang="fr-FR" altLang="en-US" sz="2000"/>
              <a:t> 	Peut on limiter a 1 pour 1 journée ??? .</a:t>
            </a:r>
          </a:p>
          <a:p>
            <a:r>
              <a:rPr lang="fr-FR" altLang="en-US" sz="2000"/>
              <a:t>Pourquoi je n’ai pas de valorisation lorsque le TA est geré en Jrs </a:t>
            </a:r>
          </a:p>
          <a:p>
            <a:r>
              <a:rPr lang="fr-FR" altLang="en-US" sz="2000"/>
              <a:t>Dans mon exemple : matricule 3333</a:t>
            </a:r>
          </a:p>
          <a:p>
            <a:r>
              <a:rPr lang="fr-FR" altLang="en-US" sz="2000"/>
              <a:t> j’ai créé OALTER en Jrs  pas de valo dans le CCouts???</a:t>
            </a:r>
          </a:p>
          <a:p>
            <a:r>
              <a:rPr lang="fr-FR" altLang="en-US" sz="2000"/>
              <a:t>Lorsque je saisis par KB21N valo OK  .</a:t>
            </a:r>
          </a:p>
          <a:p>
            <a:endParaRPr lang="fr-FR" altLang="en-US" sz="2000"/>
          </a:p>
          <a:p>
            <a:endParaRPr lang="fr-FR" altLang="en-US" sz="2000"/>
          </a:p>
          <a:p>
            <a:endParaRPr lang="fr-FR" altLang="en-US" sz="2000"/>
          </a:p>
          <a:p>
            <a:r>
              <a:rPr lang="fr-FR" altLang="en-US" sz="2000"/>
              <a:t>Il existe un LSM de reprise des matricules de VGZ , on peut l’utiliser</a:t>
            </a:r>
          </a:p>
          <a:p>
            <a:r>
              <a:rPr lang="fr-FR" altLang="en-US" sz="2000"/>
              <a:t>IS 132 reprise 01 creation de matricule (voir Christel  !!! Division)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15515</TotalTime>
  <Words>135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Wingdings</vt:lpstr>
      <vt:lpstr>Modèle par défaut</vt:lpstr>
      <vt:lpstr>kpc TerraNova SAS  Gestion des temps  Type activité -Matricule  Reprise des matricules</vt:lpstr>
      <vt:lpstr>Type activité : Nature secondaire d’imput a creer  943210 ….. Voir fichier  matricule</vt:lpstr>
      <vt:lpstr>Matricule </vt:lpstr>
      <vt:lpstr>Validation par le Track  </vt:lpstr>
      <vt:lpstr>Batch </vt:lpstr>
      <vt:lpstr>Greg ???</vt:lpstr>
    </vt:vector>
  </TitlesOfParts>
  <Company>VALOIS SAS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Valois SAS</dc:creator>
  <cp:lastModifiedBy>quesnot@gmail.com</cp:lastModifiedBy>
  <cp:revision>353</cp:revision>
  <cp:lastPrinted>2007-05-14T10:47:09Z</cp:lastPrinted>
  <dcterms:created xsi:type="dcterms:W3CDTF">2007-03-02T11:39:39Z</dcterms:created>
  <dcterms:modified xsi:type="dcterms:W3CDTF">2020-01-05T15:50:31Z</dcterms:modified>
</cp:coreProperties>
</file>